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494" r:id="rId2"/>
    <p:sldMasterId id="2147484518" r:id="rId3"/>
    <p:sldMasterId id="2147484546" r:id="rId4"/>
    <p:sldMasterId id="2147484562" r:id="rId5"/>
    <p:sldMasterId id="2147484566" r:id="rId6"/>
    <p:sldMasterId id="2147484570" r:id="rId7"/>
  </p:sldMasterIdLst>
  <p:notesMasterIdLst>
    <p:notesMasterId r:id="rId64"/>
  </p:notesMasterIdLst>
  <p:sldIdLst>
    <p:sldId id="256" r:id="rId8"/>
    <p:sldId id="3957" r:id="rId9"/>
    <p:sldId id="3955" r:id="rId10"/>
    <p:sldId id="3933" r:id="rId11"/>
    <p:sldId id="1216" r:id="rId12"/>
    <p:sldId id="3945" r:id="rId13"/>
    <p:sldId id="3947" r:id="rId14"/>
    <p:sldId id="1219" r:id="rId15"/>
    <p:sldId id="1223" r:id="rId16"/>
    <p:sldId id="260" r:id="rId17"/>
    <p:sldId id="3948" r:id="rId18"/>
    <p:sldId id="1222" r:id="rId19"/>
    <p:sldId id="1221" r:id="rId20"/>
    <p:sldId id="264" r:id="rId21"/>
    <p:sldId id="3951" r:id="rId22"/>
    <p:sldId id="3934" r:id="rId23"/>
    <p:sldId id="3959" r:id="rId24"/>
    <p:sldId id="266" r:id="rId25"/>
    <p:sldId id="367" r:id="rId26"/>
    <p:sldId id="278" r:id="rId27"/>
    <p:sldId id="368" r:id="rId28"/>
    <p:sldId id="274" r:id="rId29"/>
    <p:sldId id="369" r:id="rId30"/>
    <p:sldId id="3956" r:id="rId31"/>
    <p:sldId id="261" r:id="rId32"/>
    <p:sldId id="265" r:id="rId33"/>
    <p:sldId id="258" r:id="rId34"/>
    <p:sldId id="3961" r:id="rId35"/>
    <p:sldId id="3962" r:id="rId36"/>
    <p:sldId id="3963" r:id="rId37"/>
    <p:sldId id="3964" r:id="rId38"/>
    <p:sldId id="3965" r:id="rId39"/>
    <p:sldId id="3966" r:id="rId40"/>
    <p:sldId id="3967" r:id="rId41"/>
    <p:sldId id="3968" r:id="rId42"/>
    <p:sldId id="3969" r:id="rId43"/>
    <p:sldId id="3970" r:id="rId44"/>
    <p:sldId id="3971" r:id="rId45"/>
    <p:sldId id="413" r:id="rId46"/>
    <p:sldId id="3972" r:id="rId47"/>
    <p:sldId id="409" r:id="rId48"/>
    <p:sldId id="3973" r:id="rId49"/>
    <p:sldId id="3974" r:id="rId50"/>
    <p:sldId id="3953" r:id="rId51"/>
    <p:sldId id="429" r:id="rId52"/>
    <p:sldId id="449" r:id="rId53"/>
    <p:sldId id="456" r:id="rId54"/>
    <p:sldId id="453" r:id="rId55"/>
    <p:sldId id="457" r:id="rId56"/>
    <p:sldId id="459" r:id="rId57"/>
    <p:sldId id="338" r:id="rId58"/>
    <p:sldId id="3958" r:id="rId59"/>
    <p:sldId id="1260" r:id="rId60"/>
    <p:sldId id="3879" r:id="rId61"/>
    <p:sldId id="3975" r:id="rId62"/>
    <p:sldId id="3960" r:id="rId63"/>
  </p:sldIdLst>
  <p:sldSz cx="9144000" cy="5143500" type="screen16x9"/>
  <p:notesSz cx="6858000" cy="9144000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B3353A4-49F2-49CC-8321-7EDC9EA7240D}">
          <p14:sldIdLst>
            <p14:sldId id="256"/>
            <p14:sldId id="3957"/>
            <p14:sldId id="3955"/>
            <p14:sldId id="3933"/>
            <p14:sldId id="1216"/>
            <p14:sldId id="3945"/>
            <p14:sldId id="3947"/>
            <p14:sldId id="1219"/>
            <p14:sldId id="1223"/>
            <p14:sldId id="260"/>
            <p14:sldId id="3948"/>
            <p14:sldId id="1222"/>
            <p14:sldId id="1221"/>
            <p14:sldId id="264"/>
            <p14:sldId id="3951"/>
            <p14:sldId id="3934"/>
            <p14:sldId id="3959"/>
            <p14:sldId id="266"/>
            <p14:sldId id="367"/>
            <p14:sldId id="278"/>
            <p14:sldId id="368"/>
            <p14:sldId id="274"/>
            <p14:sldId id="369"/>
            <p14:sldId id="3956"/>
            <p14:sldId id="261"/>
            <p14:sldId id="265"/>
            <p14:sldId id="258"/>
            <p14:sldId id="3961"/>
            <p14:sldId id="3962"/>
            <p14:sldId id="3963"/>
            <p14:sldId id="3964"/>
            <p14:sldId id="3965"/>
            <p14:sldId id="3966"/>
            <p14:sldId id="3967"/>
            <p14:sldId id="3968"/>
            <p14:sldId id="3969"/>
            <p14:sldId id="3970"/>
            <p14:sldId id="3971"/>
            <p14:sldId id="413"/>
            <p14:sldId id="3972"/>
            <p14:sldId id="409"/>
            <p14:sldId id="3973"/>
            <p14:sldId id="3974"/>
            <p14:sldId id="3953"/>
            <p14:sldId id="429"/>
            <p14:sldId id="449"/>
            <p14:sldId id="456"/>
            <p14:sldId id="453"/>
            <p14:sldId id="457"/>
            <p14:sldId id="459"/>
            <p14:sldId id="338"/>
            <p14:sldId id="3958"/>
            <p14:sldId id="1260"/>
            <p14:sldId id="3879"/>
            <p14:sldId id="3975"/>
            <p14:sldId id="39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īna Vīksne" initials="EV" lastIdx="1" clrIdx="0">
    <p:extLst>
      <p:ext uri="{19B8F6BF-5375-455C-9EA6-DF929625EA0E}">
        <p15:presenceInfo xmlns:p15="http://schemas.microsoft.com/office/powerpoint/2012/main" userId="S-1-5-21-4190254469-3166072367-205791007-311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9BBB59"/>
    <a:srgbClr val="8DCADB"/>
    <a:srgbClr val="F79646"/>
    <a:srgbClr val="FFFFFF"/>
    <a:srgbClr val="F2DBDA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63" autoAdjust="0"/>
  </p:normalViewPr>
  <p:slideViewPr>
    <p:cSldViewPr snapToGrid="0" snapToObjects="1">
      <p:cViewPr varScale="1">
        <p:scale>
          <a:sx n="73" d="100"/>
          <a:sy n="73" d="100"/>
        </p:scale>
        <p:origin x="1080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rgbClr val="45A4D6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SUPPORT FOR NATO</a:t>
            </a:r>
          </a:p>
        </c:rich>
      </c:tx>
      <c:layout>
        <c:manualLayout>
          <c:xMode val="edge"/>
          <c:yMode val="edge"/>
          <c:x val="0.25240621457855267"/>
          <c:y val="0.89659582101640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1010894290238874"/>
          <c:y val="4.9549722895011521E-2"/>
          <c:w val="0.57978211419522241"/>
          <c:h val="0.7549581989152617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rgbClr val="45A4D6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SUPPORT FOR NATO</a:t>
            </a:r>
          </a:p>
        </c:rich>
      </c:tx>
      <c:layout>
        <c:manualLayout>
          <c:xMode val="edge"/>
          <c:yMode val="edge"/>
          <c:x val="0.25240621457855267"/>
          <c:y val="0.89659582101640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1010894290238874"/>
          <c:y val="4.9549722895011521E-2"/>
          <c:w val="0.57978211419522241"/>
          <c:h val="0.7549581989152617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rgbClr val="45A4D6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SUPPORT FOR NATO</a:t>
            </a:r>
          </a:p>
        </c:rich>
      </c:tx>
      <c:layout>
        <c:manualLayout>
          <c:xMode val="edge"/>
          <c:yMode val="edge"/>
          <c:x val="0.25240621457855267"/>
          <c:y val="0.89659582101640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1010894290238874"/>
          <c:y val="4.9549722895011521E-2"/>
          <c:w val="0.57978211419522241"/>
          <c:h val="0.7549581989152617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rgbClr val="45A4D6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SUPPORT FOR NATO</a:t>
            </a:r>
          </a:p>
        </c:rich>
      </c:tx>
      <c:layout>
        <c:manualLayout>
          <c:xMode val="edge"/>
          <c:yMode val="edge"/>
          <c:x val="0.25240621457855267"/>
          <c:y val="0.89659582101640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1010894290238874"/>
          <c:y val="4.9549722895011521E-2"/>
          <c:w val="0.57978211419522241"/>
          <c:h val="0.7549581989152617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rgbClr val="45A4D6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SUPPORT FOR NATO</a:t>
            </a:r>
          </a:p>
        </c:rich>
      </c:tx>
      <c:layout>
        <c:manualLayout>
          <c:xMode val="edge"/>
          <c:yMode val="edge"/>
          <c:x val="0.25240621457855267"/>
          <c:y val="0.89659582101640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1010894290238874"/>
          <c:y val="4.9549722895011521E-2"/>
          <c:w val="0.57978211419522241"/>
          <c:h val="0.7549581989152617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rgbClr val="45A4D6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SUPPORT FOR NATO</a:t>
            </a:r>
          </a:p>
        </c:rich>
      </c:tx>
      <c:layout>
        <c:manualLayout>
          <c:xMode val="edge"/>
          <c:yMode val="edge"/>
          <c:x val="0.25240621457855267"/>
          <c:y val="0.896595821016404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1010894290238874"/>
          <c:y val="4.9549722895011521E-2"/>
          <c:w val="0.57978211419522241"/>
          <c:h val="0.7549581989152617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4" Type="http://schemas.openxmlformats.org/officeDocument/2006/relationships/image" Target="../media/image45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4" Type="http://schemas.openxmlformats.org/officeDocument/2006/relationships/image" Target="../media/image4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6AF31F-5D87-4E8D-8F55-4D86C0C8C3C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878148-DB72-4B42-8514-B9F5BDEF68E5}">
      <dgm:prSet phldrT="[Text]"/>
      <dgm:spPr/>
      <dgm:t>
        <a:bodyPr/>
        <a:lstStyle/>
        <a:p>
          <a:r>
            <a:rPr lang="lv-LV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NATO kopējais finansējums </a:t>
          </a:r>
          <a:r>
            <a:rPr lang="lv-LV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(</a:t>
          </a:r>
          <a:r>
            <a:rPr lang="lv-LV" i="1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Common</a:t>
          </a:r>
          <a:r>
            <a:rPr lang="lv-LV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lv-LV" i="1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Funding</a:t>
          </a:r>
          <a:r>
            <a:rPr lang="lv-LV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853A8D1-F88F-46A6-8DAE-E899EB5736C8}" type="parTrans" cxnId="{D089DC13-8277-47C4-B558-3D0F9C1D9CF1}">
      <dgm:prSet/>
      <dgm:spPr/>
      <dgm:t>
        <a:bodyPr/>
        <a:lstStyle/>
        <a:p>
          <a:endParaRPr lang="en-US"/>
        </a:p>
      </dgm:t>
    </dgm:pt>
    <dgm:pt modelId="{D7B75DBE-9426-4DEB-8567-A4772AFF0E36}" type="sibTrans" cxnId="{D089DC13-8277-47C4-B558-3D0F9C1D9CF1}">
      <dgm:prSet/>
      <dgm:spPr/>
      <dgm:t>
        <a:bodyPr/>
        <a:lstStyle/>
        <a:p>
          <a:endParaRPr lang="en-US"/>
        </a:p>
      </dgm:t>
    </dgm:pt>
    <dgm:pt modelId="{BBCA877D-F9F3-4D4B-A49E-A03FC15CCA56}">
      <dgm:prSet phldrT="[Text]" custT="1"/>
      <dgm:spPr/>
      <dgm:t>
        <a:bodyPr/>
        <a:lstStyle/>
        <a:p>
          <a:r>
            <a:rPr lang="lv-LV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NATO Drošības investīciju programma </a:t>
          </a:r>
          <a:r>
            <a:rPr lang="lv-LV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(NSIP)</a:t>
          </a:r>
        </a:p>
      </dgm:t>
    </dgm:pt>
    <dgm:pt modelId="{952A9487-C086-4039-A661-35058856913C}" type="parTrans" cxnId="{787FC661-C807-4E0E-A88D-8DFB0C16F303}">
      <dgm:prSet/>
      <dgm:spPr/>
      <dgm:t>
        <a:bodyPr/>
        <a:lstStyle/>
        <a:p>
          <a:endParaRPr lang="en-US"/>
        </a:p>
      </dgm:t>
    </dgm:pt>
    <dgm:pt modelId="{0F99C9B5-B4A1-4CFB-9069-9E942610E9AC}" type="sibTrans" cxnId="{787FC661-C807-4E0E-A88D-8DFB0C16F303}">
      <dgm:prSet/>
      <dgm:spPr/>
      <dgm:t>
        <a:bodyPr/>
        <a:lstStyle/>
        <a:p>
          <a:endParaRPr lang="en-US"/>
        </a:p>
      </dgm:t>
    </dgm:pt>
    <dgm:pt modelId="{A98124B2-783C-499D-A3B0-8E9622ECD0E6}">
      <dgm:prSet phldrT="[Text]"/>
      <dgm:spPr/>
      <dgm:t>
        <a:bodyPr/>
        <a:lstStyle/>
        <a:p>
          <a:r>
            <a:rPr lang="lv-LV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Militārais budžets</a:t>
          </a:r>
          <a:endParaRPr lang="en-US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BFBB52C-9F8D-4CBA-ADD9-8D14CF23DBEB}" type="parTrans" cxnId="{2475240A-4170-4549-BEBF-D963E2A4A2BD}">
      <dgm:prSet/>
      <dgm:spPr/>
      <dgm:t>
        <a:bodyPr/>
        <a:lstStyle/>
        <a:p>
          <a:endParaRPr lang="en-US"/>
        </a:p>
      </dgm:t>
    </dgm:pt>
    <dgm:pt modelId="{CEAF38B5-2920-44D4-87BC-3345EBB54F09}" type="sibTrans" cxnId="{2475240A-4170-4549-BEBF-D963E2A4A2BD}">
      <dgm:prSet/>
      <dgm:spPr/>
      <dgm:t>
        <a:bodyPr/>
        <a:lstStyle/>
        <a:p>
          <a:endParaRPr lang="en-US"/>
        </a:p>
      </dgm:t>
    </dgm:pt>
    <dgm:pt modelId="{67062BE0-D5F1-4603-9F48-A618607690DD}">
      <dgm:prSet/>
      <dgm:spPr/>
      <dgm:t>
        <a:bodyPr/>
        <a:lstStyle/>
        <a:p>
          <a:r>
            <a:rPr lang="lv-LV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Civilais budžets</a:t>
          </a:r>
        </a:p>
      </dgm:t>
    </dgm:pt>
    <dgm:pt modelId="{C7EFFD26-F832-4CC0-91BA-867671BDC793}" type="parTrans" cxnId="{18CBA8E6-2624-4E56-B3F4-F850CDA96AB5}">
      <dgm:prSet/>
      <dgm:spPr/>
      <dgm:t>
        <a:bodyPr/>
        <a:lstStyle/>
        <a:p>
          <a:endParaRPr lang="en-US"/>
        </a:p>
      </dgm:t>
    </dgm:pt>
    <dgm:pt modelId="{B200250B-04FA-4927-80AD-70E1279EEC19}" type="sibTrans" cxnId="{18CBA8E6-2624-4E56-B3F4-F850CDA96AB5}">
      <dgm:prSet/>
      <dgm:spPr/>
      <dgm:t>
        <a:bodyPr/>
        <a:lstStyle/>
        <a:p>
          <a:endParaRPr lang="en-US"/>
        </a:p>
      </dgm:t>
    </dgm:pt>
    <dgm:pt modelId="{4460E1A3-4864-4515-98E0-F645569510F6}" type="pres">
      <dgm:prSet presAssocID="{876AF31F-5D87-4E8D-8F55-4D86C0C8C3C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056BB22-9B46-4201-9093-D78F408C2534}" type="pres">
      <dgm:prSet presAssocID="{4A878148-DB72-4B42-8514-B9F5BDEF68E5}" presName="hierRoot1" presStyleCnt="0"/>
      <dgm:spPr/>
    </dgm:pt>
    <dgm:pt modelId="{11C7B62C-B436-4378-9626-269AFF6FA43E}" type="pres">
      <dgm:prSet presAssocID="{4A878148-DB72-4B42-8514-B9F5BDEF68E5}" presName="composite" presStyleCnt="0"/>
      <dgm:spPr/>
    </dgm:pt>
    <dgm:pt modelId="{3466B172-4603-4D34-9B48-82E59C444A2E}" type="pres">
      <dgm:prSet presAssocID="{4A878148-DB72-4B42-8514-B9F5BDEF68E5}" presName="background" presStyleLbl="node0" presStyleIdx="0" presStyleCnt="1"/>
      <dgm:spPr/>
    </dgm:pt>
    <dgm:pt modelId="{2FD07626-707E-4BE7-8562-0D6EE830F92B}" type="pres">
      <dgm:prSet presAssocID="{4A878148-DB72-4B42-8514-B9F5BDEF68E5}" presName="text" presStyleLbl="fgAcc0" presStyleIdx="0" presStyleCnt="1" custScaleX="134259">
        <dgm:presLayoutVars>
          <dgm:chPref val="3"/>
        </dgm:presLayoutVars>
      </dgm:prSet>
      <dgm:spPr/>
    </dgm:pt>
    <dgm:pt modelId="{0EF6F27B-1B3D-447B-94E0-3A14105AE819}" type="pres">
      <dgm:prSet presAssocID="{4A878148-DB72-4B42-8514-B9F5BDEF68E5}" presName="hierChild2" presStyleCnt="0"/>
      <dgm:spPr/>
    </dgm:pt>
    <dgm:pt modelId="{5D6F5683-BA60-4EF2-8F72-C12E20FC661C}" type="pres">
      <dgm:prSet presAssocID="{952A9487-C086-4039-A661-35058856913C}" presName="Name10" presStyleLbl="parChTrans1D2" presStyleIdx="0" presStyleCnt="3"/>
      <dgm:spPr/>
    </dgm:pt>
    <dgm:pt modelId="{FE20339A-4C84-4E53-A6DC-FF654C013D66}" type="pres">
      <dgm:prSet presAssocID="{BBCA877D-F9F3-4D4B-A49E-A03FC15CCA56}" presName="hierRoot2" presStyleCnt="0"/>
      <dgm:spPr/>
    </dgm:pt>
    <dgm:pt modelId="{AB1C0FAA-79E2-454B-A39F-21DF2BD5E356}" type="pres">
      <dgm:prSet presAssocID="{BBCA877D-F9F3-4D4B-A49E-A03FC15CCA56}" presName="composite2" presStyleCnt="0"/>
      <dgm:spPr/>
    </dgm:pt>
    <dgm:pt modelId="{2886C3DF-94DF-4EFC-A4F5-36A330EEA9C7}" type="pres">
      <dgm:prSet presAssocID="{BBCA877D-F9F3-4D4B-A49E-A03FC15CCA56}" presName="background2" presStyleLbl="node2" presStyleIdx="0" presStyleCnt="3"/>
      <dgm:spPr/>
    </dgm:pt>
    <dgm:pt modelId="{36F42132-6ABE-4C97-A55A-0AEDB6446E55}" type="pres">
      <dgm:prSet presAssocID="{BBCA877D-F9F3-4D4B-A49E-A03FC15CCA56}" presName="text2" presStyleLbl="fgAcc2" presStyleIdx="0" presStyleCnt="3">
        <dgm:presLayoutVars>
          <dgm:chPref val="3"/>
        </dgm:presLayoutVars>
      </dgm:prSet>
      <dgm:spPr/>
    </dgm:pt>
    <dgm:pt modelId="{081CA792-BFF4-4420-9C90-01049559AB3F}" type="pres">
      <dgm:prSet presAssocID="{BBCA877D-F9F3-4D4B-A49E-A03FC15CCA56}" presName="hierChild3" presStyleCnt="0"/>
      <dgm:spPr/>
    </dgm:pt>
    <dgm:pt modelId="{C2FC3D57-3F6B-420D-BF30-09453AFAD976}" type="pres">
      <dgm:prSet presAssocID="{3BFBB52C-9F8D-4CBA-ADD9-8D14CF23DBEB}" presName="Name10" presStyleLbl="parChTrans1D2" presStyleIdx="1" presStyleCnt="3"/>
      <dgm:spPr/>
    </dgm:pt>
    <dgm:pt modelId="{3C5B9F33-4D64-4776-8051-4CF898204962}" type="pres">
      <dgm:prSet presAssocID="{A98124B2-783C-499D-A3B0-8E9622ECD0E6}" presName="hierRoot2" presStyleCnt="0"/>
      <dgm:spPr/>
    </dgm:pt>
    <dgm:pt modelId="{752C1530-1A62-479F-817F-A31E127262AE}" type="pres">
      <dgm:prSet presAssocID="{A98124B2-783C-499D-A3B0-8E9622ECD0E6}" presName="composite2" presStyleCnt="0"/>
      <dgm:spPr/>
    </dgm:pt>
    <dgm:pt modelId="{ED575096-E6D3-49D8-BE39-CAB0CB173D3C}" type="pres">
      <dgm:prSet presAssocID="{A98124B2-783C-499D-A3B0-8E9622ECD0E6}" presName="background2" presStyleLbl="node2" presStyleIdx="1" presStyleCnt="3"/>
      <dgm:spPr/>
    </dgm:pt>
    <dgm:pt modelId="{10E5C63E-7F2E-4276-B591-46EA24D31F7E}" type="pres">
      <dgm:prSet presAssocID="{A98124B2-783C-499D-A3B0-8E9622ECD0E6}" presName="text2" presStyleLbl="fgAcc2" presStyleIdx="1" presStyleCnt="3">
        <dgm:presLayoutVars>
          <dgm:chPref val="3"/>
        </dgm:presLayoutVars>
      </dgm:prSet>
      <dgm:spPr/>
    </dgm:pt>
    <dgm:pt modelId="{7DFB687B-DA2C-40B4-8454-E27A0E67D9C5}" type="pres">
      <dgm:prSet presAssocID="{A98124B2-783C-499D-A3B0-8E9622ECD0E6}" presName="hierChild3" presStyleCnt="0"/>
      <dgm:spPr/>
    </dgm:pt>
    <dgm:pt modelId="{A06294FF-CAB0-41C9-8419-1B523AFB3EBF}" type="pres">
      <dgm:prSet presAssocID="{C7EFFD26-F832-4CC0-91BA-867671BDC793}" presName="Name10" presStyleLbl="parChTrans1D2" presStyleIdx="2" presStyleCnt="3"/>
      <dgm:spPr/>
    </dgm:pt>
    <dgm:pt modelId="{C0A1C8B0-F229-4015-B255-7D01E341513A}" type="pres">
      <dgm:prSet presAssocID="{67062BE0-D5F1-4603-9F48-A618607690DD}" presName="hierRoot2" presStyleCnt="0"/>
      <dgm:spPr/>
    </dgm:pt>
    <dgm:pt modelId="{279E773C-098C-477A-81EB-81D174FEE625}" type="pres">
      <dgm:prSet presAssocID="{67062BE0-D5F1-4603-9F48-A618607690DD}" presName="composite2" presStyleCnt="0"/>
      <dgm:spPr/>
    </dgm:pt>
    <dgm:pt modelId="{658AD912-EA66-45FC-832C-3E58B1A54624}" type="pres">
      <dgm:prSet presAssocID="{67062BE0-D5F1-4603-9F48-A618607690DD}" presName="background2" presStyleLbl="node2" presStyleIdx="2" presStyleCnt="3"/>
      <dgm:spPr/>
    </dgm:pt>
    <dgm:pt modelId="{18CEF305-3778-4D7C-9CCB-0618B7275BE7}" type="pres">
      <dgm:prSet presAssocID="{67062BE0-D5F1-4603-9F48-A618607690DD}" presName="text2" presStyleLbl="fgAcc2" presStyleIdx="2" presStyleCnt="3">
        <dgm:presLayoutVars>
          <dgm:chPref val="3"/>
        </dgm:presLayoutVars>
      </dgm:prSet>
      <dgm:spPr/>
    </dgm:pt>
    <dgm:pt modelId="{27C413C9-8190-49D4-8DD8-1C1932A5F6DB}" type="pres">
      <dgm:prSet presAssocID="{67062BE0-D5F1-4603-9F48-A618607690DD}" presName="hierChild3" presStyleCnt="0"/>
      <dgm:spPr/>
    </dgm:pt>
  </dgm:ptLst>
  <dgm:cxnLst>
    <dgm:cxn modelId="{2475240A-4170-4549-BEBF-D963E2A4A2BD}" srcId="{4A878148-DB72-4B42-8514-B9F5BDEF68E5}" destId="{A98124B2-783C-499D-A3B0-8E9622ECD0E6}" srcOrd="1" destOrd="0" parTransId="{3BFBB52C-9F8D-4CBA-ADD9-8D14CF23DBEB}" sibTransId="{CEAF38B5-2920-44D4-87BC-3345EBB54F09}"/>
    <dgm:cxn modelId="{D089DC13-8277-47C4-B558-3D0F9C1D9CF1}" srcId="{876AF31F-5D87-4E8D-8F55-4D86C0C8C3C3}" destId="{4A878148-DB72-4B42-8514-B9F5BDEF68E5}" srcOrd="0" destOrd="0" parTransId="{0853A8D1-F88F-46A6-8DAE-E899EB5736C8}" sibTransId="{D7B75DBE-9426-4DEB-8567-A4772AFF0E36}"/>
    <dgm:cxn modelId="{1AA00F1B-1DC5-4799-902E-D3A7CDD56CC5}" type="presOf" srcId="{952A9487-C086-4039-A661-35058856913C}" destId="{5D6F5683-BA60-4EF2-8F72-C12E20FC661C}" srcOrd="0" destOrd="0" presId="urn:microsoft.com/office/officeart/2005/8/layout/hierarchy1"/>
    <dgm:cxn modelId="{787FC661-C807-4E0E-A88D-8DFB0C16F303}" srcId="{4A878148-DB72-4B42-8514-B9F5BDEF68E5}" destId="{BBCA877D-F9F3-4D4B-A49E-A03FC15CCA56}" srcOrd="0" destOrd="0" parTransId="{952A9487-C086-4039-A661-35058856913C}" sibTransId="{0F99C9B5-B4A1-4CFB-9069-9E942610E9AC}"/>
    <dgm:cxn modelId="{CB3A9F77-1F88-4B55-941F-B3E2198C5AD8}" type="presOf" srcId="{67062BE0-D5F1-4603-9F48-A618607690DD}" destId="{18CEF305-3778-4D7C-9CCB-0618B7275BE7}" srcOrd="0" destOrd="0" presId="urn:microsoft.com/office/officeart/2005/8/layout/hierarchy1"/>
    <dgm:cxn modelId="{DA92DC83-BB41-44D1-8BEA-E4DAB292F07E}" type="presOf" srcId="{BBCA877D-F9F3-4D4B-A49E-A03FC15CCA56}" destId="{36F42132-6ABE-4C97-A55A-0AEDB6446E55}" srcOrd="0" destOrd="0" presId="urn:microsoft.com/office/officeart/2005/8/layout/hierarchy1"/>
    <dgm:cxn modelId="{E4416686-41D7-424F-928A-BFB54CE1DC0A}" type="presOf" srcId="{3BFBB52C-9F8D-4CBA-ADD9-8D14CF23DBEB}" destId="{C2FC3D57-3F6B-420D-BF30-09453AFAD976}" srcOrd="0" destOrd="0" presId="urn:microsoft.com/office/officeart/2005/8/layout/hierarchy1"/>
    <dgm:cxn modelId="{E1C44C97-4A97-4AD7-9CE5-554E56F3A1F5}" type="presOf" srcId="{C7EFFD26-F832-4CC0-91BA-867671BDC793}" destId="{A06294FF-CAB0-41C9-8419-1B523AFB3EBF}" srcOrd="0" destOrd="0" presId="urn:microsoft.com/office/officeart/2005/8/layout/hierarchy1"/>
    <dgm:cxn modelId="{B99B9F9D-E5A1-495F-8109-928667EFD619}" type="presOf" srcId="{A98124B2-783C-499D-A3B0-8E9622ECD0E6}" destId="{10E5C63E-7F2E-4276-B591-46EA24D31F7E}" srcOrd="0" destOrd="0" presId="urn:microsoft.com/office/officeart/2005/8/layout/hierarchy1"/>
    <dgm:cxn modelId="{F12A6FC5-362E-4FA8-968C-99296BCAAC85}" type="presOf" srcId="{876AF31F-5D87-4E8D-8F55-4D86C0C8C3C3}" destId="{4460E1A3-4864-4515-98E0-F645569510F6}" srcOrd="0" destOrd="0" presId="urn:microsoft.com/office/officeart/2005/8/layout/hierarchy1"/>
    <dgm:cxn modelId="{EA6FD8D9-47A6-45A5-848F-C1FC4F4C1EF8}" type="presOf" srcId="{4A878148-DB72-4B42-8514-B9F5BDEF68E5}" destId="{2FD07626-707E-4BE7-8562-0D6EE830F92B}" srcOrd="0" destOrd="0" presId="urn:microsoft.com/office/officeart/2005/8/layout/hierarchy1"/>
    <dgm:cxn modelId="{18CBA8E6-2624-4E56-B3F4-F850CDA96AB5}" srcId="{4A878148-DB72-4B42-8514-B9F5BDEF68E5}" destId="{67062BE0-D5F1-4603-9F48-A618607690DD}" srcOrd="2" destOrd="0" parTransId="{C7EFFD26-F832-4CC0-91BA-867671BDC793}" sibTransId="{B200250B-04FA-4927-80AD-70E1279EEC19}"/>
    <dgm:cxn modelId="{8B1D0C79-553E-4006-A696-F3C2A4E22B6F}" type="presParOf" srcId="{4460E1A3-4864-4515-98E0-F645569510F6}" destId="{2056BB22-9B46-4201-9093-D78F408C2534}" srcOrd="0" destOrd="0" presId="urn:microsoft.com/office/officeart/2005/8/layout/hierarchy1"/>
    <dgm:cxn modelId="{FC02953C-385F-48CF-AF83-50B54B113D01}" type="presParOf" srcId="{2056BB22-9B46-4201-9093-D78F408C2534}" destId="{11C7B62C-B436-4378-9626-269AFF6FA43E}" srcOrd="0" destOrd="0" presId="urn:microsoft.com/office/officeart/2005/8/layout/hierarchy1"/>
    <dgm:cxn modelId="{607EC1F2-9252-4C27-BF13-5FD222EF52D5}" type="presParOf" srcId="{11C7B62C-B436-4378-9626-269AFF6FA43E}" destId="{3466B172-4603-4D34-9B48-82E59C444A2E}" srcOrd="0" destOrd="0" presId="urn:microsoft.com/office/officeart/2005/8/layout/hierarchy1"/>
    <dgm:cxn modelId="{CE05B84B-CC61-4ABE-8BC6-F6A3DC912B13}" type="presParOf" srcId="{11C7B62C-B436-4378-9626-269AFF6FA43E}" destId="{2FD07626-707E-4BE7-8562-0D6EE830F92B}" srcOrd="1" destOrd="0" presId="urn:microsoft.com/office/officeart/2005/8/layout/hierarchy1"/>
    <dgm:cxn modelId="{AF187191-8C7C-4D30-B280-18E934F9C7BC}" type="presParOf" srcId="{2056BB22-9B46-4201-9093-D78F408C2534}" destId="{0EF6F27B-1B3D-447B-94E0-3A14105AE819}" srcOrd="1" destOrd="0" presId="urn:microsoft.com/office/officeart/2005/8/layout/hierarchy1"/>
    <dgm:cxn modelId="{5107598F-D1C3-486C-B485-367746B0D010}" type="presParOf" srcId="{0EF6F27B-1B3D-447B-94E0-3A14105AE819}" destId="{5D6F5683-BA60-4EF2-8F72-C12E20FC661C}" srcOrd="0" destOrd="0" presId="urn:microsoft.com/office/officeart/2005/8/layout/hierarchy1"/>
    <dgm:cxn modelId="{3E39F982-6844-4752-A81E-B8F6D7DEE176}" type="presParOf" srcId="{0EF6F27B-1B3D-447B-94E0-3A14105AE819}" destId="{FE20339A-4C84-4E53-A6DC-FF654C013D66}" srcOrd="1" destOrd="0" presId="urn:microsoft.com/office/officeart/2005/8/layout/hierarchy1"/>
    <dgm:cxn modelId="{A674595C-BC30-4623-86C4-368E690C2872}" type="presParOf" srcId="{FE20339A-4C84-4E53-A6DC-FF654C013D66}" destId="{AB1C0FAA-79E2-454B-A39F-21DF2BD5E356}" srcOrd="0" destOrd="0" presId="urn:microsoft.com/office/officeart/2005/8/layout/hierarchy1"/>
    <dgm:cxn modelId="{90278D9B-938E-4B52-AA5E-5769B24C224A}" type="presParOf" srcId="{AB1C0FAA-79E2-454B-A39F-21DF2BD5E356}" destId="{2886C3DF-94DF-4EFC-A4F5-36A330EEA9C7}" srcOrd="0" destOrd="0" presId="urn:microsoft.com/office/officeart/2005/8/layout/hierarchy1"/>
    <dgm:cxn modelId="{02D45220-79EC-4E1F-896F-987587E85518}" type="presParOf" srcId="{AB1C0FAA-79E2-454B-A39F-21DF2BD5E356}" destId="{36F42132-6ABE-4C97-A55A-0AEDB6446E55}" srcOrd="1" destOrd="0" presId="urn:microsoft.com/office/officeart/2005/8/layout/hierarchy1"/>
    <dgm:cxn modelId="{6F77FCAB-8C76-4C48-9A8C-29A8F7BC3C31}" type="presParOf" srcId="{FE20339A-4C84-4E53-A6DC-FF654C013D66}" destId="{081CA792-BFF4-4420-9C90-01049559AB3F}" srcOrd="1" destOrd="0" presId="urn:microsoft.com/office/officeart/2005/8/layout/hierarchy1"/>
    <dgm:cxn modelId="{E6705A36-5D12-491A-9028-D182F95997B3}" type="presParOf" srcId="{0EF6F27B-1B3D-447B-94E0-3A14105AE819}" destId="{C2FC3D57-3F6B-420D-BF30-09453AFAD976}" srcOrd="2" destOrd="0" presId="urn:microsoft.com/office/officeart/2005/8/layout/hierarchy1"/>
    <dgm:cxn modelId="{A258030D-9DCC-4450-A7CF-B01A061F69A7}" type="presParOf" srcId="{0EF6F27B-1B3D-447B-94E0-3A14105AE819}" destId="{3C5B9F33-4D64-4776-8051-4CF898204962}" srcOrd="3" destOrd="0" presId="urn:microsoft.com/office/officeart/2005/8/layout/hierarchy1"/>
    <dgm:cxn modelId="{7EBF274E-E23B-41C9-AD65-C3F267C808F3}" type="presParOf" srcId="{3C5B9F33-4D64-4776-8051-4CF898204962}" destId="{752C1530-1A62-479F-817F-A31E127262AE}" srcOrd="0" destOrd="0" presId="urn:microsoft.com/office/officeart/2005/8/layout/hierarchy1"/>
    <dgm:cxn modelId="{1BBE3F26-CD65-40CA-890D-A0162A90406D}" type="presParOf" srcId="{752C1530-1A62-479F-817F-A31E127262AE}" destId="{ED575096-E6D3-49D8-BE39-CAB0CB173D3C}" srcOrd="0" destOrd="0" presId="urn:microsoft.com/office/officeart/2005/8/layout/hierarchy1"/>
    <dgm:cxn modelId="{369EBC16-7DAD-4618-ABDE-2E28C1637D1E}" type="presParOf" srcId="{752C1530-1A62-479F-817F-A31E127262AE}" destId="{10E5C63E-7F2E-4276-B591-46EA24D31F7E}" srcOrd="1" destOrd="0" presId="urn:microsoft.com/office/officeart/2005/8/layout/hierarchy1"/>
    <dgm:cxn modelId="{AD5E81A6-B76C-4D9B-8474-7D5A4E08F87B}" type="presParOf" srcId="{3C5B9F33-4D64-4776-8051-4CF898204962}" destId="{7DFB687B-DA2C-40B4-8454-E27A0E67D9C5}" srcOrd="1" destOrd="0" presId="urn:microsoft.com/office/officeart/2005/8/layout/hierarchy1"/>
    <dgm:cxn modelId="{940B82AE-2ACF-44B4-9D4B-EAAB86A3F764}" type="presParOf" srcId="{0EF6F27B-1B3D-447B-94E0-3A14105AE819}" destId="{A06294FF-CAB0-41C9-8419-1B523AFB3EBF}" srcOrd="4" destOrd="0" presId="urn:microsoft.com/office/officeart/2005/8/layout/hierarchy1"/>
    <dgm:cxn modelId="{C472A9D5-0C7C-4025-8E6E-F0C66ED0FCF3}" type="presParOf" srcId="{0EF6F27B-1B3D-447B-94E0-3A14105AE819}" destId="{C0A1C8B0-F229-4015-B255-7D01E341513A}" srcOrd="5" destOrd="0" presId="urn:microsoft.com/office/officeart/2005/8/layout/hierarchy1"/>
    <dgm:cxn modelId="{E53C3F1C-64F9-4F87-9BA3-D084A72651EF}" type="presParOf" srcId="{C0A1C8B0-F229-4015-B255-7D01E341513A}" destId="{279E773C-098C-477A-81EB-81D174FEE625}" srcOrd="0" destOrd="0" presId="urn:microsoft.com/office/officeart/2005/8/layout/hierarchy1"/>
    <dgm:cxn modelId="{54BE8A9D-F883-4CB1-9E55-ABDB397C556C}" type="presParOf" srcId="{279E773C-098C-477A-81EB-81D174FEE625}" destId="{658AD912-EA66-45FC-832C-3E58B1A54624}" srcOrd="0" destOrd="0" presId="urn:microsoft.com/office/officeart/2005/8/layout/hierarchy1"/>
    <dgm:cxn modelId="{52CE8473-45E7-4A3B-B5AF-016EFBAA0D63}" type="presParOf" srcId="{279E773C-098C-477A-81EB-81D174FEE625}" destId="{18CEF305-3778-4D7C-9CCB-0618B7275BE7}" srcOrd="1" destOrd="0" presId="urn:microsoft.com/office/officeart/2005/8/layout/hierarchy1"/>
    <dgm:cxn modelId="{F8DF3E9A-5EBB-41F0-B62B-2F526E718E3B}" type="presParOf" srcId="{C0A1C8B0-F229-4015-B255-7D01E341513A}" destId="{27C413C9-8190-49D4-8DD8-1C1932A5F6D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09F21D-106A-46D9-8745-51A429AA3B1F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A3CC91FF-264D-4C33-A5E8-899787D8C37D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lv-LV" sz="1400" b="1" dirty="0">
              <a:solidFill>
                <a:srgbClr val="FF0000"/>
              </a:solidFill>
            </a:rPr>
            <a:t>MILITĀRĀS PRASĪBAS (!)</a:t>
          </a:r>
        </a:p>
      </dgm:t>
    </dgm:pt>
    <dgm:pt modelId="{AEAA6995-7E9B-4785-B37C-9561D54B714B}" type="parTrans" cxnId="{2D0AE273-8D97-4BEB-953F-CB43E8F47116}">
      <dgm:prSet/>
      <dgm:spPr/>
      <dgm:t>
        <a:bodyPr/>
        <a:lstStyle/>
        <a:p>
          <a:endParaRPr lang="lv-LV"/>
        </a:p>
      </dgm:t>
    </dgm:pt>
    <dgm:pt modelId="{CA54811A-99D9-4E30-B33D-FCB86CFA4878}" type="sibTrans" cxnId="{2D0AE273-8D97-4BEB-953F-CB43E8F47116}">
      <dgm:prSet/>
      <dgm:spPr/>
      <dgm:t>
        <a:bodyPr/>
        <a:lstStyle/>
        <a:p>
          <a:endParaRPr lang="lv-LV"/>
        </a:p>
      </dgm:t>
    </dgm:pt>
    <dgm:pt modelId="{EC34FCF6-40F6-4931-AB33-7AEEF62F2188}">
      <dgm:prSet phldrT="[Text]" custT="1"/>
      <dgm:spPr/>
      <dgm:t>
        <a:bodyPr/>
        <a:lstStyle/>
        <a:p>
          <a:pPr algn="ctr">
            <a:buNone/>
          </a:pPr>
          <a:r>
            <a:rPr lang="lv-LV" sz="1100" b="1" dirty="0"/>
            <a:t>Nosaka NATO Stratēģiskās militārās  pavēlniecības</a:t>
          </a:r>
        </a:p>
      </dgm:t>
    </dgm:pt>
    <dgm:pt modelId="{1E7B0CFB-B3ED-4077-96A4-C91AD0F3A321}" type="parTrans" cxnId="{E1DDBAE7-17A3-4B98-A24B-1147616D458A}">
      <dgm:prSet/>
      <dgm:spPr/>
      <dgm:t>
        <a:bodyPr/>
        <a:lstStyle/>
        <a:p>
          <a:endParaRPr lang="lv-LV"/>
        </a:p>
      </dgm:t>
    </dgm:pt>
    <dgm:pt modelId="{CFE9F27D-5571-41EB-BC3C-2BC6AD556178}" type="sibTrans" cxnId="{E1DDBAE7-17A3-4B98-A24B-1147616D458A}">
      <dgm:prSet/>
      <dgm:spPr/>
      <dgm:t>
        <a:bodyPr/>
        <a:lstStyle/>
        <a:p>
          <a:endParaRPr lang="lv-LV"/>
        </a:p>
      </dgm:t>
    </dgm:pt>
    <dgm:pt modelId="{7451AFAE-555D-4109-9022-F06996A3F16B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lv-LV" sz="1100" b="1" dirty="0">
              <a:solidFill>
                <a:sysClr val="windowText" lastClr="000000"/>
              </a:solidFill>
            </a:rPr>
            <a:t>SPĒJU PROGRAMMU PLĀNI</a:t>
          </a:r>
        </a:p>
      </dgm:t>
    </dgm:pt>
    <dgm:pt modelId="{126F8D80-D84E-4DE0-BB2A-98A97DD43FC8}" type="parTrans" cxnId="{66458EAE-51C3-4EDA-A478-F393F4877A2D}">
      <dgm:prSet/>
      <dgm:spPr/>
      <dgm:t>
        <a:bodyPr/>
        <a:lstStyle/>
        <a:p>
          <a:endParaRPr lang="lv-LV"/>
        </a:p>
      </dgm:t>
    </dgm:pt>
    <dgm:pt modelId="{A6875F87-487C-4FEA-B2F3-5950CD93F62A}" type="sibTrans" cxnId="{66458EAE-51C3-4EDA-A478-F393F4877A2D}">
      <dgm:prSet/>
      <dgm:spPr/>
      <dgm:t>
        <a:bodyPr/>
        <a:lstStyle/>
        <a:p>
          <a:endParaRPr lang="lv-LV"/>
        </a:p>
      </dgm:t>
    </dgm:pt>
    <dgm:pt modelId="{555D9ED2-10F5-410B-B89C-7BE2ADD69E2B}">
      <dgm:prSet phldrT="[Text]" custT="1"/>
      <dgm:spPr/>
      <dgm:t>
        <a:bodyPr/>
        <a:lstStyle/>
        <a:p>
          <a:pPr indent="0" algn="ctr">
            <a:lnSpc>
              <a:spcPct val="100000"/>
            </a:lnSpc>
            <a:spcAft>
              <a:spcPts val="0"/>
            </a:spcAft>
            <a:buNone/>
          </a:pPr>
          <a:r>
            <a:rPr lang="lv-LV" sz="1050" b="1" dirty="0"/>
            <a:t>Apstiprina Ziemeļatlantijas padome</a:t>
          </a:r>
        </a:p>
      </dgm:t>
    </dgm:pt>
    <dgm:pt modelId="{D5C9DCA5-0343-4ACB-9768-BFEF1BB4FB5E}" type="parTrans" cxnId="{99EF5E93-DF79-4223-8AB8-02A93484131E}">
      <dgm:prSet/>
      <dgm:spPr/>
      <dgm:t>
        <a:bodyPr/>
        <a:lstStyle/>
        <a:p>
          <a:endParaRPr lang="lv-LV"/>
        </a:p>
      </dgm:t>
    </dgm:pt>
    <dgm:pt modelId="{AA249D3A-0114-4211-9C78-6F03171FBE88}" type="sibTrans" cxnId="{99EF5E93-DF79-4223-8AB8-02A93484131E}">
      <dgm:prSet/>
      <dgm:spPr/>
      <dgm:t>
        <a:bodyPr/>
        <a:lstStyle/>
        <a:p>
          <a:endParaRPr lang="lv-LV"/>
        </a:p>
      </dgm:t>
    </dgm:pt>
    <dgm:pt modelId="{E5D5F38C-5B71-4709-9BF3-057E32996661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 anchor="ctr"/>
        <a:lstStyle/>
        <a:p>
          <a:pPr algn="ctr"/>
          <a:r>
            <a:rPr lang="lv-LV" sz="1400" b="1" dirty="0">
              <a:solidFill>
                <a:sysClr val="windowText" lastClr="000000"/>
              </a:solidFill>
            </a:rPr>
            <a:t>ĪSTENOŠANA</a:t>
          </a:r>
        </a:p>
      </dgm:t>
    </dgm:pt>
    <dgm:pt modelId="{1C1F5126-C56B-4E8E-AF56-F2F534FBCDB1}" type="parTrans" cxnId="{FFB590BA-D712-4A52-B48D-D37EAB91CC42}">
      <dgm:prSet/>
      <dgm:spPr/>
      <dgm:t>
        <a:bodyPr/>
        <a:lstStyle/>
        <a:p>
          <a:endParaRPr lang="lv-LV"/>
        </a:p>
      </dgm:t>
    </dgm:pt>
    <dgm:pt modelId="{5EF5DBF2-7C7F-406B-B1FB-F977C8630D3B}" type="sibTrans" cxnId="{FFB590BA-D712-4A52-B48D-D37EAB91CC42}">
      <dgm:prSet/>
      <dgm:spPr/>
      <dgm:t>
        <a:bodyPr/>
        <a:lstStyle/>
        <a:p>
          <a:endParaRPr lang="lv-LV"/>
        </a:p>
      </dgm:t>
    </dgm:pt>
    <dgm:pt modelId="{C8229B76-2BC7-4D23-BADE-B70A4BC718BD}">
      <dgm:prSet phldrT="[Text]" custT="1"/>
      <dgm:spPr/>
      <dgm:t>
        <a:bodyPr/>
        <a:lstStyle/>
        <a:p>
          <a:pPr algn="ctr">
            <a:buNone/>
          </a:pPr>
          <a:r>
            <a:rPr lang="lv-LV" sz="1100" b="1" dirty="0"/>
            <a:t>Uzrauga NATO Investīciju komiteja</a:t>
          </a:r>
        </a:p>
      </dgm:t>
    </dgm:pt>
    <dgm:pt modelId="{4CCD46FB-9888-4BA5-B0CA-FB8F1CB6029A}" type="sibTrans" cxnId="{215E5187-02CB-46EC-9349-0B9CF135385C}">
      <dgm:prSet/>
      <dgm:spPr/>
      <dgm:t>
        <a:bodyPr/>
        <a:lstStyle/>
        <a:p>
          <a:endParaRPr lang="lv-LV"/>
        </a:p>
      </dgm:t>
    </dgm:pt>
    <dgm:pt modelId="{693EFF34-9996-43B5-8F6B-B8543CFA450B}" type="parTrans" cxnId="{215E5187-02CB-46EC-9349-0B9CF135385C}">
      <dgm:prSet/>
      <dgm:spPr/>
      <dgm:t>
        <a:bodyPr/>
        <a:lstStyle/>
        <a:p>
          <a:endParaRPr lang="lv-LV"/>
        </a:p>
      </dgm:t>
    </dgm:pt>
    <dgm:pt modelId="{A1C0846A-D7CD-4552-B6C5-878B8604E60E}" type="pres">
      <dgm:prSet presAssocID="{1B09F21D-106A-46D9-8745-51A429AA3B1F}" presName="linearFlow" presStyleCnt="0">
        <dgm:presLayoutVars>
          <dgm:dir/>
          <dgm:animLvl val="lvl"/>
          <dgm:resizeHandles val="exact"/>
        </dgm:presLayoutVars>
      </dgm:prSet>
      <dgm:spPr/>
    </dgm:pt>
    <dgm:pt modelId="{43B417D6-76A9-4F63-8E6A-D0C271BC1FCF}" type="pres">
      <dgm:prSet presAssocID="{A3CC91FF-264D-4C33-A5E8-899787D8C37D}" presName="composite" presStyleCnt="0"/>
      <dgm:spPr/>
    </dgm:pt>
    <dgm:pt modelId="{D1A57255-1E53-4579-BA65-938BD687B820}" type="pres">
      <dgm:prSet presAssocID="{A3CC91FF-264D-4C33-A5E8-899787D8C37D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06D38F7-7C90-4368-8EB5-B30DDEE4D421}" type="pres">
      <dgm:prSet presAssocID="{A3CC91FF-264D-4C33-A5E8-899787D8C37D}" presName="parSh" presStyleLbl="node1" presStyleIdx="0" presStyleCnt="3" custScaleY="96617" custLinFactNeighborX="14333" custLinFactNeighborY="-8133"/>
      <dgm:spPr/>
    </dgm:pt>
    <dgm:pt modelId="{494EBA3E-5012-415E-A6E0-1CABDCC97286}" type="pres">
      <dgm:prSet presAssocID="{A3CC91FF-264D-4C33-A5E8-899787D8C37D}" presName="desTx" presStyleLbl="fgAcc1" presStyleIdx="0" presStyleCnt="3" custScaleX="130956" custScaleY="38050" custLinFactNeighborX="813" custLinFactNeighborY="-11758">
        <dgm:presLayoutVars>
          <dgm:bulletEnabled val="1"/>
        </dgm:presLayoutVars>
      </dgm:prSet>
      <dgm:spPr/>
    </dgm:pt>
    <dgm:pt modelId="{83EC623E-4AC1-4885-95BE-18C760B65D17}" type="pres">
      <dgm:prSet presAssocID="{CA54811A-99D9-4E30-B33D-FCB86CFA4878}" presName="sibTrans" presStyleLbl="sibTrans2D1" presStyleIdx="0" presStyleCnt="2"/>
      <dgm:spPr/>
    </dgm:pt>
    <dgm:pt modelId="{F3709782-6799-4540-A012-315DE2A406B6}" type="pres">
      <dgm:prSet presAssocID="{CA54811A-99D9-4E30-B33D-FCB86CFA4878}" presName="connTx" presStyleLbl="sibTrans2D1" presStyleIdx="0" presStyleCnt="2"/>
      <dgm:spPr/>
    </dgm:pt>
    <dgm:pt modelId="{B5C977B2-657C-447B-B032-987E78100B65}" type="pres">
      <dgm:prSet presAssocID="{7451AFAE-555D-4109-9022-F06996A3F16B}" presName="composite" presStyleCnt="0"/>
      <dgm:spPr/>
    </dgm:pt>
    <dgm:pt modelId="{C3FBEE98-B812-4F43-A255-09DBF4649AFF}" type="pres">
      <dgm:prSet presAssocID="{7451AFAE-555D-4109-9022-F06996A3F16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423DC23-6F73-45E6-BD9A-BBCC923C1A5B}" type="pres">
      <dgm:prSet presAssocID="{7451AFAE-555D-4109-9022-F06996A3F16B}" presName="parSh" presStyleLbl="node1" presStyleIdx="1" presStyleCnt="3" custScaleY="126880" custLinFactNeighborX="3691" custLinFactNeighborY="-14299"/>
      <dgm:spPr/>
    </dgm:pt>
    <dgm:pt modelId="{21BE9F4A-D5FF-409C-BBE8-B9949EBFDA55}" type="pres">
      <dgm:prSet presAssocID="{7451AFAE-555D-4109-9022-F06996A3F16B}" presName="desTx" presStyleLbl="fgAcc1" presStyleIdx="1" presStyleCnt="3" custScaleX="119575" custScaleY="44509" custLinFactNeighborX="-15503" custLinFactNeighborY="-8142">
        <dgm:presLayoutVars>
          <dgm:bulletEnabled val="1"/>
        </dgm:presLayoutVars>
      </dgm:prSet>
      <dgm:spPr/>
    </dgm:pt>
    <dgm:pt modelId="{BD52A3BE-2564-4EEC-A113-060199F4896D}" type="pres">
      <dgm:prSet presAssocID="{A6875F87-487C-4FEA-B2F3-5950CD93F62A}" presName="sibTrans" presStyleLbl="sibTrans2D1" presStyleIdx="1" presStyleCnt="2"/>
      <dgm:spPr/>
    </dgm:pt>
    <dgm:pt modelId="{607CD9F4-BF2A-4E5D-A58C-876B38DA3459}" type="pres">
      <dgm:prSet presAssocID="{A6875F87-487C-4FEA-B2F3-5950CD93F62A}" presName="connTx" presStyleLbl="sibTrans2D1" presStyleIdx="1" presStyleCnt="2"/>
      <dgm:spPr/>
    </dgm:pt>
    <dgm:pt modelId="{468932A3-44D1-4A96-BD3C-1CBC5C0E5B5A}" type="pres">
      <dgm:prSet presAssocID="{E5D5F38C-5B71-4709-9BF3-057E32996661}" presName="composite" presStyleCnt="0"/>
      <dgm:spPr/>
    </dgm:pt>
    <dgm:pt modelId="{5FC5F6E4-FE8B-464D-A8F1-2EF05CB8D33C}" type="pres">
      <dgm:prSet presAssocID="{E5D5F38C-5B71-4709-9BF3-057E32996661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C52F1AA-BE9C-44DE-B2B9-01A6D2EF8817}" type="pres">
      <dgm:prSet presAssocID="{E5D5F38C-5B71-4709-9BF3-057E32996661}" presName="parSh" presStyleLbl="node1" presStyleIdx="2" presStyleCnt="3" custScaleX="119911" custLinFactNeighborX="1507" custLinFactNeighborY="-8246"/>
      <dgm:spPr/>
    </dgm:pt>
    <dgm:pt modelId="{71CBC61B-EB84-44AF-88EE-CDA09DCEE6F2}" type="pres">
      <dgm:prSet presAssocID="{E5D5F38C-5B71-4709-9BF3-057E32996661}" presName="desTx" presStyleLbl="fgAcc1" presStyleIdx="2" presStyleCnt="3" custScaleX="124557" custScaleY="36535" custLinFactNeighborX="-10836" custLinFactNeighborY="-18366">
        <dgm:presLayoutVars>
          <dgm:bulletEnabled val="1"/>
        </dgm:presLayoutVars>
      </dgm:prSet>
      <dgm:spPr/>
    </dgm:pt>
  </dgm:ptLst>
  <dgm:cxnLst>
    <dgm:cxn modelId="{B2996D01-3B07-4F64-9BD7-B3DD213A89CD}" type="presOf" srcId="{EC34FCF6-40F6-4931-AB33-7AEEF62F2188}" destId="{494EBA3E-5012-415E-A6E0-1CABDCC97286}" srcOrd="0" destOrd="0" presId="urn:microsoft.com/office/officeart/2005/8/layout/process3"/>
    <dgm:cxn modelId="{1CC52D0A-6107-41D2-A910-BF39976F188D}" type="presOf" srcId="{CA54811A-99D9-4E30-B33D-FCB86CFA4878}" destId="{F3709782-6799-4540-A012-315DE2A406B6}" srcOrd="1" destOrd="0" presId="urn:microsoft.com/office/officeart/2005/8/layout/process3"/>
    <dgm:cxn modelId="{8D55C90A-0769-4564-B84B-68298255DB88}" type="presOf" srcId="{E5D5F38C-5B71-4709-9BF3-057E32996661}" destId="{6C52F1AA-BE9C-44DE-B2B9-01A6D2EF8817}" srcOrd="1" destOrd="0" presId="urn:microsoft.com/office/officeart/2005/8/layout/process3"/>
    <dgm:cxn modelId="{4B82FD1D-1508-47CA-92AB-E88E28217BFF}" type="presOf" srcId="{CA54811A-99D9-4E30-B33D-FCB86CFA4878}" destId="{83EC623E-4AC1-4885-95BE-18C760B65D17}" srcOrd="0" destOrd="0" presId="urn:microsoft.com/office/officeart/2005/8/layout/process3"/>
    <dgm:cxn modelId="{4348E947-6E20-410C-9DC1-6323F35C5EE6}" type="presOf" srcId="{A3CC91FF-264D-4C33-A5E8-899787D8C37D}" destId="{B06D38F7-7C90-4368-8EB5-B30DDEE4D421}" srcOrd="1" destOrd="0" presId="urn:microsoft.com/office/officeart/2005/8/layout/process3"/>
    <dgm:cxn modelId="{20BD0449-0CEC-4EEC-AAB7-D68C41A51DE0}" type="presOf" srcId="{A6875F87-487C-4FEA-B2F3-5950CD93F62A}" destId="{607CD9F4-BF2A-4E5D-A58C-876B38DA3459}" srcOrd="1" destOrd="0" presId="urn:microsoft.com/office/officeart/2005/8/layout/process3"/>
    <dgm:cxn modelId="{2D0AE273-8D97-4BEB-953F-CB43E8F47116}" srcId="{1B09F21D-106A-46D9-8745-51A429AA3B1F}" destId="{A3CC91FF-264D-4C33-A5E8-899787D8C37D}" srcOrd="0" destOrd="0" parTransId="{AEAA6995-7E9B-4785-B37C-9561D54B714B}" sibTransId="{CA54811A-99D9-4E30-B33D-FCB86CFA4878}"/>
    <dgm:cxn modelId="{ED68E655-1FAD-477A-85F6-8B0DDB7414D3}" type="presOf" srcId="{555D9ED2-10F5-410B-B89C-7BE2ADD69E2B}" destId="{21BE9F4A-D5FF-409C-BBE8-B9949EBFDA55}" srcOrd="0" destOrd="0" presId="urn:microsoft.com/office/officeart/2005/8/layout/process3"/>
    <dgm:cxn modelId="{215E5187-02CB-46EC-9349-0B9CF135385C}" srcId="{E5D5F38C-5B71-4709-9BF3-057E32996661}" destId="{C8229B76-2BC7-4D23-BADE-B70A4BC718BD}" srcOrd="0" destOrd="0" parTransId="{693EFF34-9996-43B5-8F6B-B8543CFA450B}" sibTransId="{4CCD46FB-9888-4BA5-B0CA-FB8F1CB6029A}"/>
    <dgm:cxn modelId="{C2F70290-4AE1-4F86-A15A-B08114F88E77}" type="presOf" srcId="{7451AFAE-555D-4109-9022-F06996A3F16B}" destId="{C3FBEE98-B812-4F43-A255-09DBF4649AFF}" srcOrd="0" destOrd="0" presId="urn:microsoft.com/office/officeart/2005/8/layout/process3"/>
    <dgm:cxn modelId="{99EF5E93-DF79-4223-8AB8-02A93484131E}" srcId="{7451AFAE-555D-4109-9022-F06996A3F16B}" destId="{555D9ED2-10F5-410B-B89C-7BE2ADD69E2B}" srcOrd="0" destOrd="0" parTransId="{D5C9DCA5-0343-4ACB-9768-BFEF1BB4FB5E}" sibTransId="{AA249D3A-0114-4211-9C78-6F03171FBE88}"/>
    <dgm:cxn modelId="{C1CD8495-1A69-4ACD-AA84-AE6D6A8FAA36}" type="presOf" srcId="{E5D5F38C-5B71-4709-9BF3-057E32996661}" destId="{5FC5F6E4-FE8B-464D-A8F1-2EF05CB8D33C}" srcOrd="0" destOrd="0" presId="urn:microsoft.com/office/officeart/2005/8/layout/process3"/>
    <dgm:cxn modelId="{FDC1D7A8-5B42-4A43-83A0-63CE7173D2AE}" type="presOf" srcId="{A3CC91FF-264D-4C33-A5E8-899787D8C37D}" destId="{D1A57255-1E53-4579-BA65-938BD687B820}" srcOrd="0" destOrd="0" presId="urn:microsoft.com/office/officeart/2005/8/layout/process3"/>
    <dgm:cxn modelId="{B8C0C2A9-C315-41AD-9055-A845486BB51B}" type="presOf" srcId="{C8229B76-2BC7-4D23-BADE-B70A4BC718BD}" destId="{71CBC61B-EB84-44AF-88EE-CDA09DCEE6F2}" srcOrd="0" destOrd="0" presId="urn:microsoft.com/office/officeart/2005/8/layout/process3"/>
    <dgm:cxn modelId="{66458EAE-51C3-4EDA-A478-F393F4877A2D}" srcId="{1B09F21D-106A-46D9-8745-51A429AA3B1F}" destId="{7451AFAE-555D-4109-9022-F06996A3F16B}" srcOrd="1" destOrd="0" parTransId="{126F8D80-D84E-4DE0-BB2A-98A97DD43FC8}" sibTransId="{A6875F87-487C-4FEA-B2F3-5950CD93F62A}"/>
    <dgm:cxn modelId="{FFB590BA-D712-4A52-B48D-D37EAB91CC42}" srcId="{1B09F21D-106A-46D9-8745-51A429AA3B1F}" destId="{E5D5F38C-5B71-4709-9BF3-057E32996661}" srcOrd="2" destOrd="0" parTransId="{1C1F5126-C56B-4E8E-AF56-F2F534FBCDB1}" sibTransId="{5EF5DBF2-7C7F-406B-B1FB-F977C8630D3B}"/>
    <dgm:cxn modelId="{4663DDCF-6998-464F-A078-257B0861D99C}" type="presOf" srcId="{7451AFAE-555D-4109-9022-F06996A3F16B}" destId="{1423DC23-6F73-45E6-BD9A-BBCC923C1A5B}" srcOrd="1" destOrd="0" presId="urn:microsoft.com/office/officeart/2005/8/layout/process3"/>
    <dgm:cxn modelId="{E1DDBAE7-17A3-4B98-A24B-1147616D458A}" srcId="{A3CC91FF-264D-4C33-A5E8-899787D8C37D}" destId="{EC34FCF6-40F6-4931-AB33-7AEEF62F2188}" srcOrd="0" destOrd="0" parTransId="{1E7B0CFB-B3ED-4077-96A4-C91AD0F3A321}" sibTransId="{CFE9F27D-5571-41EB-BC3C-2BC6AD556178}"/>
    <dgm:cxn modelId="{EDC604F2-6B56-4BB0-9696-B9C2C5BDC397}" type="presOf" srcId="{1B09F21D-106A-46D9-8745-51A429AA3B1F}" destId="{A1C0846A-D7CD-4552-B6C5-878B8604E60E}" srcOrd="0" destOrd="0" presId="urn:microsoft.com/office/officeart/2005/8/layout/process3"/>
    <dgm:cxn modelId="{9D9A55F4-7430-49F8-B1A3-4B07C3658F09}" type="presOf" srcId="{A6875F87-487C-4FEA-B2F3-5950CD93F62A}" destId="{BD52A3BE-2564-4EEC-A113-060199F4896D}" srcOrd="0" destOrd="0" presId="urn:microsoft.com/office/officeart/2005/8/layout/process3"/>
    <dgm:cxn modelId="{D3F378F1-01FF-4FEC-882E-0690F7641C7B}" type="presParOf" srcId="{A1C0846A-D7CD-4552-B6C5-878B8604E60E}" destId="{43B417D6-76A9-4F63-8E6A-D0C271BC1FCF}" srcOrd="0" destOrd="0" presId="urn:microsoft.com/office/officeart/2005/8/layout/process3"/>
    <dgm:cxn modelId="{C408D88F-2D54-4864-8C09-81FCE4DBE4EB}" type="presParOf" srcId="{43B417D6-76A9-4F63-8E6A-D0C271BC1FCF}" destId="{D1A57255-1E53-4579-BA65-938BD687B820}" srcOrd="0" destOrd="0" presId="urn:microsoft.com/office/officeart/2005/8/layout/process3"/>
    <dgm:cxn modelId="{731FED2E-17D2-4552-A33B-F449E83B519E}" type="presParOf" srcId="{43B417D6-76A9-4F63-8E6A-D0C271BC1FCF}" destId="{B06D38F7-7C90-4368-8EB5-B30DDEE4D421}" srcOrd="1" destOrd="0" presId="urn:microsoft.com/office/officeart/2005/8/layout/process3"/>
    <dgm:cxn modelId="{26313CF9-B0AA-4912-9DE5-A5854F143F5C}" type="presParOf" srcId="{43B417D6-76A9-4F63-8E6A-D0C271BC1FCF}" destId="{494EBA3E-5012-415E-A6E0-1CABDCC97286}" srcOrd="2" destOrd="0" presId="urn:microsoft.com/office/officeart/2005/8/layout/process3"/>
    <dgm:cxn modelId="{C5CEC209-50C8-4FCB-A6BE-EC9478785873}" type="presParOf" srcId="{A1C0846A-D7CD-4552-B6C5-878B8604E60E}" destId="{83EC623E-4AC1-4885-95BE-18C760B65D17}" srcOrd="1" destOrd="0" presId="urn:microsoft.com/office/officeart/2005/8/layout/process3"/>
    <dgm:cxn modelId="{B3F75421-EBC2-483C-8F0E-E88082EA8358}" type="presParOf" srcId="{83EC623E-4AC1-4885-95BE-18C760B65D17}" destId="{F3709782-6799-4540-A012-315DE2A406B6}" srcOrd="0" destOrd="0" presId="urn:microsoft.com/office/officeart/2005/8/layout/process3"/>
    <dgm:cxn modelId="{9BF36E3A-4371-4CF6-96EA-0E1285AC32A1}" type="presParOf" srcId="{A1C0846A-D7CD-4552-B6C5-878B8604E60E}" destId="{B5C977B2-657C-447B-B032-987E78100B65}" srcOrd="2" destOrd="0" presId="urn:microsoft.com/office/officeart/2005/8/layout/process3"/>
    <dgm:cxn modelId="{3465DB05-BC61-4521-8EBB-5CBA52E5E496}" type="presParOf" srcId="{B5C977B2-657C-447B-B032-987E78100B65}" destId="{C3FBEE98-B812-4F43-A255-09DBF4649AFF}" srcOrd="0" destOrd="0" presId="urn:microsoft.com/office/officeart/2005/8/layout/process3"/>
    <dgm:cxn modelId="{417AFB7E-9875-4FFE-939F-F10636F83FEF}" type="presParOf" srcId="{B5C977B2-657C-447B-B032-987E78100B65}" destId="{1423DC23-6F73-45E6-BD9A-BBCC923C1A5B}" srcOrd="1" destOrd="0" presId="urn:microsoft.com/office/officeart/2005/8/layout/process3"/>
    <dgm:cxn modelId="{CCC9B95D-2D00-4067-9752-D0ABF63CE2ED}" type="presParOf" srcId="{B5C977B2-657C-447B-B032-987E78100B65}" destId="{21BE9F4A-D5FF-409C-BBE8-B9949EBFDA55}" srcOrd="2" destOrd="0" presId="urn:microsoft.com/office/officeart/2005/8/layout/process3"/>
    <dgm:cxn modelId="{E08D2F92-117E-4ACA-B391-7962B727EF7C}" type="presParOf" srcId="{A1C0846A-D7CD-4552-B6C5-878B8604E60E}" destId="{BD52A3BE-2564-4EEC-A113-060199F4896D}" srcOrd="3" destOrd="0" presId="urn:microsoft.com/office/officeart/2005/8/layout/process3"/>
    <dgm:cxn modelId="{2D1A6DA9-9491-4F97-95C5-66AFE14CAE41}" type="presParOf" srcId="{BD52A3BE-2564-4EEC-A113-060199F4896D}" destId="{607CD9F4-BF2A-4E5D-A58C-876B38DA3459}" srcOrd="0" destOrd="0" presId="urn:microsoft.com/office/officeart/2005/8/layout/process3"/>
    <dgm:cxn modelId="{23C2C123-16F7-4F6A-80C6-260961F84141}" type="presParOf" srcId="{A1C0846A-D7CD-4552-B6C5-878B8604E60E}" destId="{468932A3-44D1-4A96-BD3C-1CBC5C0E5B5A}" srcOrd="4" destOrd="0" presId="urn:microsoft.com/office/officeart/2005/8/layout/process3"/>
    <dgm:cxn modelId="{732408E2-84B4-4626-AE1C-EBEDD9A8CE6C}" type="presParOf" srcId="{468932A3-44D1-4A96-BD3C-1CBC5C0E5B5A}" destId="{5FC5F6E4-FE8B-464D-A8F1-2EF05CB8D33C}" srcOrd="0" destOrd="0" presId="urn:microsoft.com/office/officeart/2005/8/layout/process3"/>
    <dgm:cxn modelId="{DDC986B7-C9FE-40B0-A301-CCD873D59E59}" type="presParOf" srcId="{468932A3-44D1-4A96-BD3C-1CBC5C0E5B5A}" destId="{6C52F1AA-BE9C-44DE-B2B9-01A6D2EF8817}" srcOrd="1" destOrd="0" presId="urn:microsoft.com/office/officeart/2005/8/layout/process3"/>
    <dgm:cxn modelId="{54650EB8-4481-43CA-8F88-55004538779B}" type="presParOf" srcId="{468932A3-44D1-4A96-BD3C-1CBC5C0E5B5A}" destId="{71CBC61B-EB84-44AF-88EE-CDA09DCEE6F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A1AE4E-0927-4F23-B64E-76578DB1F90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A3248-CE09-4DB8-BC21-F4ECABC1DB79}">
      <dgm:prSet custT="1"/>
      <dgm:spPr/>
      <dgm:t>
        <a:bodyPr/>
        <a:lstStyle/>
        <a:p>
          <a:pPr rtl="0"/>
          <a:r>
            <a:rPr kumimoji="0" lang="en-US" sz="1400" b="0" i="0" u="none" strike="noStrike" cap="none" spc="0" normalizeH="0" baseline="0" noProof="0" dirty="0">
              <a:ln>
                <a:noFill/>
              </a:ln>
              <a:solidFill>
                <a:srgbClr val="00408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Objective</a:t>
          </a:r>
          <a:endParaRPr lang="en-US" sz="1400" dirty="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1A218833-7F51-457E-863D-3706E66C81C0}" type="parTrans" cxnId="{868CE382-27F7-439B-B3B4-2D9520093885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684DC205-5156-4A1F-A7DC-48657335306A}" type="sibTrans" cxnId="{868CE382-27F7-439B-B3B4-2D9520093885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793A6E1C-9423-44C1-AF4D-82438CE24E26}">
      <dgm:prSet custT="1"/>
      <dgm:spPr/>
      <dgm:t>
        <a:bodyPr/>
        <a:lstStyle/>
        <a:p>
          <a:pPr rtl="0"/>
          <a:r>
            <a:rPr kumimoji="0" lang="en-US" sz="1050" b="0" i="0" u="none" strike="noStrike" cap="none" spc="0" normalizeH="0" baseline="0" noProof="0" dirty="0">
              <a:ln>
                <a:noFill/>
              </a:ln>
              <a:solidFill>
                <a:srgbClr val="00408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Contractual Frameworks (Services, Materiel, Works)</a:t>
          </a:r>
        </a:p>
      </dgm:t>
    </dgm:pt>
    <dgm:pt modelId="{01A19573-B23C-4CDB-B1D0-BE71A9C8B796}" type="parTrans" cxnId="{8039C7D8-F3E9-4837-8EA2-E79AE12D9B36}">
      <dgm:prSet/>
      <dgm:spPr/>
      <dgm:t>
        <a:bodyPr/>
        <a:lstStyle/>
        <a:p>
          <a:endParaRPr lang="en-US"/>
        </a:p>
      </dgm:t>
    </dgm:pt>
    <dgm:pt modelId="{369FF66C-66AC-470E-A25C-B05D03ADC883}" type="sibTrans" cxnId="{8039C7D8-F3E9-4837-8EA2-E79AE12D9B36}">
      <dgm:prSet/>
      <dgm:spPr/>
      <dgm:t>
        <a:bodyPr/>
        <a:lstStyle/>
        <a:p>
          <a:endParaRPr lang="en-US"/>
        </a:p>
      </dgm:t>
    </dgm:pt>
    <dgm:pt modelId="{4ABF3DF9-BE4F-4ACD-B9C1-BB9F3D1FB73A}">
      <dgm:prSet custT="1"/>
      <dgm:spPr/>
      <dgm:t>
        <a:bodyPr/>
        <a:lstStyle/>
        <a:p>
          <a:pPr rtl="0"/>
          <a:r>
            <a:rPr kumimoji="0" lang="en-US" sz="1100" b="0" i="0" u="none" strike="noStrike" cap="none" spc="0" normalizeH="0" baseline="0" noProof="0" dirty="0">
              <a:ln>
                <a:noFill/>
              </a:ln>
              <a:solidFill>
                <a:srgbClr val="00408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Principles</a:t>
          </a:r>
        </a:p>
      </dgm:t>
    </dgm:pt>
    <dgm:pt modelId="{B9364027-F517-4253-9CB1-93BB68215699}" type="parTrans" cxnId="{85D3DFF1-3DEE-4BF3-8C2F-CEAA2A3ECE73}">
      <dgm:prSet/>
      <dgm:spPr/>
      <dgm:t>
        <a:bodyPr/>
        <a:lstStyle/>
        <a:p>
          <a:endParaRPr lang="en-US"/>
        </a:p>
      </dgm:t>
    </dgm:pt>
    <dgm:pt modelId="{4360B293-6DB7-40F1-9306-EBFF5ACB146B}" type="sibTrans" cxnId="{85D3DFF1-3DEE-4BF3-8C2F-CEAA2A3ECE73}">
      <dgm:prSet/>
      <dgm:spPr/>
      <dgm:t>
        <a:bodyPr/>
        <a:lstStyle/>
        <a:p>
          <a:endParaRPr lang="en-US"/>
        </a:p>
      </dgm:t>
    </dgm:pt>
    <dgm:pt modelId="{DC5017BE-099D-442E-8683-1BD84C1939B8}">
      <dgm:prSet custT="1"/>
      <dgm:spPr/>
      <dgm:t>
        <a:bodyPr/>
        <a:lstStyle/>
        <a:p>
          <a:pPr rtl="0"/>
          <a:r>
            <a:rPr lang="en-US" sz="10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Competition</a:t>
          </a:r>
        </a:p>
      </dgm:t>
    </dgm:pt>
    <dgm:pt modelId="{4AB3C2ED-1298-4F0E-A8C5-E52FDB841303}" type="parTrans" cxnId="{2F63F28F-2F7E-4C81-BFBF-AB7CED670D41}">
      <dgm:prSet/>
      <dgm:spPr/>
      <dgm:t>
        <a:bodyPr/>
        <a:lstStyle/>
        <a:p>
          <a:endParaRPr lang="en-US"/>
        </a:p>
      </dgm:t>
    </dgm:pt>
    <dgm:pt modelId="{CEC610EA-E4CE-4138-8085-C14154504ADB}" type="sibTrans" cxnId="{2F63F28F-2F7E-4C81-BFBF-AB7CED670D41}">
      <dgm:prSet/>
      <dgm:spPr/>
      <dgm:t>
        <a:bodyPr/>
        <a:lstStyle/>
        <a:p>
          <a:endParaRPr lang="en-US"/>
        </a:p>
      </dgm:t>
    </dgm:pt>
    <dgm:pt modelId="{7158DC20-C422-4DA9-B465-EECFC7EC9CAF}">
      <dgm:prSet custT="1"/>
      <dgm:spPr/>
      <dgm:t>
        <a:bodyPr/>
        <a:lstStyle/>
        <a:p>
          <a:pPr rtl="0"/>
          <a:r>
            <a:rPr lang="en-US" sz="9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Outline Agreements (OAs), Call-Off Purchase Orders (POs), Standalone POs</a:t>
          </a:r>
        </a:p>
      </dgm:t>
    </dgm:pt>
    <dgm:pt modelId="{8FE6F225-4E61-43D7-986B-9B513F7C1348}" type="parTrans" cxnId="{399BF1C4-1DA1-40F9-B84E-92C239688CEA}">
      <dgm:prSet/>
      <dgm:spPr/>
      <dgm:t>
        <a:bodyPr/>
        <a:lstStyle/>
        <a:p>
          <a:endParaRPr lang="en-US"/>
        </a:p>
      </dgm:t>
    </dgm:pt>
    <dgm:pt modelId="{AB8CA47B-D95C-48C4-A101-955F7D6E0075}" type="sibTrans" cxnId="{399BF1C4-1DA1-40F9-B84E-92C239688CEA}">
      <dgm:prSet/>
      <dgm:spPr/>
      <dgm:t>
        <a:bodyPr/>
        <a:lstStyle/>
        <a:p>
          <a:endParaRPr lang="en-US"/>
        </a:p>
      </dgm:t>
    </dgm:pt>
    <dgm:pt modelId="{CA630DB8-CAEA-491F-B7D1-8F2404DE479F}">
      <dgm:prSet custT="1"/>
      <dgm:spPr/>
      <dgm:t>
        <a:bodyPr/>
        <a:lstStyle/>
        <a:p>
          <a:pPr rtl="0"/>
          <a:r>
            <a:rPr lang="en-US" sz="11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Support NATO with agile, competitive, high quality and professional procurement services in the best interest of customers</a:t>
          </a:r>
        </a:p>
      </dgm:t>
    </dgm:pt>
    <dgm:pt modelId="{DEEB6F98-CF0F-43B9-A1FB-4B485E80408E}" type="sibTrans" cxnId="{86CB7FCF-B535-4875-A5FA-BACBAEB58E42}">
      <dgm:prSet/>
      <dgm:spPr/>
      <dgm:t>
        <a:bodyPr/>
        <a:lstStyle/>
        <a:p>
          <a:endParaRPr lang="en-US"/>
        </a:p>
      </dgm:t>
    </dgm:pt>
    <dgm:pt modelId="{52EB04CF-E1F0-42C6-B8F9-89F7EC784256}" type="parTrans" cxnId="{86CB7FCF-B535-4875-A5FA-BACBAEB58E42}">
      <dgm:prSet/>
      <dgm:spPr/>
      <dgm:t>
        <a:bodyPr/>
        <a:lstStyle/>
        <a:p>
          <a:endParaRPr lang="en-US"/>
        </a:p>
      </dgm:t>
    </dgm:pt>
    <dgm:pt modelId="{D2B20810-4813-491D-B6A8-ACDB32F0BD36}">
      <dgm:prSet custT="1"/>
      <dgm:spPr/>
      <dgm:t>
        <a:bodyPr/>
        <a:lstStyle/>
        <a:p>
          <a:pPr rtl="0"/>
          <a:r>
            <a:rPr lang="en-US" sz="9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Cost + Reimbursement, Time &amp; Materiel</a:t>
          </a:r>
        </a:p>
      </dgm:t>
    </dgm:pt>
    <dgm:pt modelId="{86FB5A70-17A4-4A2B-8D9C-1459EB4A07D7}" type="parTrans" cxnId="{2A74BA85-BE88-44AE-AC19-0ABC0F7A1EC3}">
      <dgm:prSet/>
      <dgm:spPr/>
      <dgm:t>
        <a:bodyPr/>
        <a:lstStyle/>
        <a:p>
          <a:endParaRPr lang="en-US"/>
        </a:p>
      </dgm:t>
    </dgm:pt>
    <dgm:pt modelId="{7CD7B667-7F0B-4C0E-9396-CB75434B9FC7}" type="sibTrans" cxnId="{2A74BA85-BE88-44AE-AC19-0ABC0F7A1EC3}">
      <dgm:prSet/>
      <dgm:spPr/>
      <dgm:t>
        <a:bodyPr/>
        <a:lstStyle/>
        <a:p>
          <a:endParaRPr lang="en-US"/>
        </a:p>
      </dgm:t>
    </dgm:pt>
    <dgm:pt modelId="{AE60A0B0-5C1B-4833-859E-0F75B3FB0EDB}">
      <dgm:prSet custT="1"/>
      <dgm:spPr/>
      <dgm:t>
        <a:bodyPr/>
        <a:lstStyle/>
        <a:p>
          <a:pPr rtl="0"/>
          <a:r>
            <a:rPr lang="en-US" sz="9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Basic Contractual Instruments (BCIs), Rapidly Useable Enabling </a:t>
          </a:r>
          <a:r>
            <a:rPr lang="en-US" sz="900" noProof="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Contracts </a:t>
          </a:r>
          <a:r>
            <a:rPr kumimoji="0" lang="en-US" sz="900" b="0" i="0" u="none" strike="noStrike" cap="none" spc="-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(RUECs), Online Catalogues (E-CAT)</a:t>
          </a:r>
          <a:endParaRPr lang="en-US" sz="900" noProof="0" dirty="0">
            <a:solidFill>
              <a:schemeClr val="tx1"/>
            </a:solidFill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963A6C1E-F9C8-43C6-93D6-437BE3460223}" type="parTrans" cxnId="{659E36D2-DF6A-4DC8-BC7F-D3FFE64E4A9B}">
      <dgm:prSet/>
      <dgm:spPr/>
      <dgm:t>
        <a:bodyPr/>
        <a:lstStyle/>
        <a:p>
          <a:endParaRPr lang="en-US"/>
        </a:p>
      </dgm:t>
    </dgm:pt>
    <dgm:pt modelId="{D1AFCE2C-61F7-42DE-AABD-DB4EA2CBC62A}" type="sibTrans" cxnId="{659E36D2-DF6A-4DC8-BC7F-D3FFE64E4A9B}">
      <dgm:prSet/>
      <dgm:spPr/>
      <dgm:t>
        <a:bodyPr/>
        <a:lstStyle/>
        <a:p>
          <a:endParaRPr lang="en-US"/>
        </a:p>
      </dgm:t>
    </dgm:pt>
    <dgm:pt modelId="{7EF6A0A9-A2E4-4FA5-87C8-42BE44425C3E}">
      <dgm:prSet custT="1"/>
      <dgm:spPr/>
      <dgm:t>
        <a:bodyPr/>
        <a:lstStyle/>
        <a:p>
          <a:pPr rtl="0"/>
          <a:r>
            <a:rPr kumimoji="0" lang="en-US" sz="1050" b="0" i="0" u="none" strike="noStrike" cap="none" spc="0" normalizeH="0" baseline="0" dirty="0">
              <a:ln>
                <a:noFill/>
              </a:ln>
              <a:solidFill>
                <a:srgbClr val="00408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Types of Competitions</a:t>
          </a:r>
        </a:p>
      </dgm:t>
    </dgm:pt>
    <dgm:pt modelId="{695A44E3-F07C-404A-B3DD-9B0FBFA603C4}" type="parTrans" cxnId="{27C2C669-66EE-4909-804F-CCC32319F9F7}">
      <dgm:prSet/>
      <dgm:spPr/>
      <dgm:t>
        <a:bodyPr/>
        <a:lstStyle/>
        <a:p>
          <a:endParaRPr lang="en-US"/>
        </a:p>
      </dgm:t>
    </dgm:pt>
    <dgm:pt modelId="{5EAEFCA1-77E1-4E3E-ACEA-4006461F4D31}" type="sibTrans" cxnId="{27C2C669-66EE-4909-804F-CCC32319F9F7}">
      <dgm:prSet/>
      <dgm:spPr/>
      <dgm:t>
        <a:bodyPr/>
        <a:lstStyle/>
        <a:p>
          <a:endParaRPr lang="en-US"/>
        </a:p>
      </dgm:t>
    </dgm:pt>
    <dgm:pt modelId="{E06C35E8-A41D-4CED-847B-972404FA9BDB}">
      <dgm:prSet custT="1"/>
      <dgm:spPr/>
      <dgm:t>
        <a:bodyPr/>
        <a:lstStyle/>
        <a:p>
          <a:pPr rtl="0"/>
          <a:r>
            <a:rPr lang="en-US" sz="10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International Competitive Bidding (ICB)</a:t>
          </a:r>
        </a:p>
      </dgm:t>
    </dgm:pt>
    <dgm:pt modelId="{694A65FF-1FC0-4E84-A08B-10AAA7E448F2}" type="parTrans" cxnId="{540A1AA8-20E7-412E-BF6D-E006B195D73D}">
      <dgm:prSet/>
      <dgm:spPr/>
      <dgm:t>
        <a:bodyPr/>
        <a:lstStyle/>
        <a:p>
          <a:endParaRPr lang="en-US"/>
        </a:p>
      </dgm:t>
    </dgm:pt>
    <dgm:pt modelId="{21523421-4CF3-428F-8CE4-E377755BAC42}" type="sibTrans" cxnId="{540A1AA8-20E7-412E-BF6D-E006B195D73D}">
      <dgm:prSet/>
      <dgm:spPr/>
      <dgm:t>
        <a:bodyPr/>
        <a:lstStyle/>
        <a:p>
          <a:endParaRPr lang="en-US"/>
        </a:p>
      </dgm:t>
    </dgm:pt>
    <dgm:pt modelId="{5161F47D-8308-487C-B458-1D70E38768C3}">
      <dgm:prSet custT="1"/>
      <dgm:spPr/>
      <dgm:t>
        <a:bodyPr/>
        <a:lstStyle/>
        <a:p>
          <a:pPr rtl="0"/>
          <a:r>
            <a:rPr lang="en-US" sz="10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Limited Competition</a:t>
          </a:r>
        </a:p>
      </dgm:t>
    </dgm:pt>
    <dgm:pt modelId="{4E167881-F2C5-4F63-9540-DC9593380120}" type="parTrans" cxnId="{3CFA829B-C4C3-4556-811B-332A3A5F7B2B}">
      <dgm:prSet/>
      <dgm:spPr/>
      <dgm:t>
        <a:bodyPr/>
        <a:lstStyle/>
        <a:p>
          <a:endParaRPr lang="en-US"/>
        </a:p>
      </dgm:t>
    </dgm:pt>
    <dgm:pt modelId="{2C9D457B-F452-4978-904E-6E6851111A73}" type="sibTrans" cxnId="{3CFA829B-C4C3-4556-811B-332A3A5F7B2B}">
      <dgm:prSet/>
      <dgm:spPr/>
      <dgm:t>
        <a:bodyPr/>
        <a:lstStyle/>
        <a:p>
          <a:endParaRPr lang="en-US"/>
        </a:p>
      </dgm:t>
    </dgm:pt>
    <dgm:pt modelId="{9EDBA6BE-30C9-4D39-B160-5C521CFD5A95}">
      <dgm:prSet custT="1"/>
      <dgm:spPr/>
      <dgm:t>
        <a:bodyPr/>
        <a:lstStyle/>
        <a:p>
          <a:pPr rtl="0"/>
          <a:r>
            <a:rPr lang="en-US" sz="10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Single Source (</a:t>
          </a:r>
          <a:r>
            <a:rPr lang="en-US" sz="1000" dirty="0" err="1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SiSo</a:t>
          </a:r>
          <a:r>
            <a:rPr lang="en-US" sz="10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)</a:t>
          </a:r>
        </a:p>
      </dgm:t>
    </dgm:pt>
    <dgm:pt modelId="{94A66ECE-5EFE-4A08-82A9-6A9CD53163F7}" type="parTrans" cxnId="{286E6666-89DB-4081-A04A-B805D75B35D8}">
      <dgm:prSet/>
      <dgm:spPr/>
      <dgm:t>
        <a:bodyPr/>
        <a:lstStyle/>
        <a:p>
          <a:endParaRPr lang="en-US"/>
        </a:p>
      </dgm:t>
    </dgm:pt>
    <dgm:pt modelId="{EC674F8F-0BAF-4087-B5B6-64E207C914C3}" type="sibTrans" cxnId="{286E6666-89DB-4081-A04A-B805D75B35D8}">
      <dgm:prSet/>
      <dgm:spPr/>
      <dgm:t>
        <a:bodyPr/>
        <a:lstStyle/>
        <a:p>
          <a:endParaRPr lang="en-US"/>
        </a:p>
      </dgm:t>
    </dgm:pt>
    <dgm:pt modelId="{D7BDB500-1030-4A18-AA75-1248FBE01DAF}">
      <dgm:prSet custT="1"/>
      <dgm:spPr/>
      <dgm:t>
        <a:bodyPr/>
        <a:lstStyle/>
        <a:p>
          <a:pPr rtl="0"/>
          <a:r>
            <a:rPr lang="en-US" sz="10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Sole Source (</a:t>
          </a:r>
          <a:r>
            <a:rPr lang="en-US" sz="1000" dirty="0" err="1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SoSo</a:t>
          </a:r>
          <a:r>
            <a:rPr lang="en-US" sz="10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)</a:t>
          </a:r>
        </a:p>
      </dgm:t>
    </dgm:pt>
    <dgm:pt modelId="{6192B5E1-E480-430F-B529-06F8FF8D990D}" type="parTrans" cxnId="{8A0B15E9-31D0-4278-B271-513B36A13337}">
      <dgm:prSet/>
      <dgm:spPr/>
      <dgm:t>
        <a:bodyPr/>
        <a:lstStyle/>
        <a:p>
          <a:endParaRPr lang="en-US"/>
        </a:p>
      </dgm:t>
    </dgm:pt>
    <dgm:pt modelId="{997694D7-FACD-4281-9E6D-6C4D4D2CAB5D}" type="sibTrans" cxnId="{8A0B15E9-31D0-4278-B271-513B36A13337}">
      <dgm:prSet/>
      <dgm:spPr/>
      <dgm:t>
        <a:bodyPr/>
        <a:lstStyle/>
        <a:p>
          <a:endParaRPr lang="en-US"/>
        </a:p>
      </dgm:t>
    </dgm:pt>
    <dgm:pt modelId="{7F2FC481-AC7C-40F9-99BE-D551EA49107D}">
      <dgm:prSet custT="1"/>
      <dgm:spPr/>
      <dgm:t>
        <a:bodyPr/>
        <a:lstStyle/>
        <a:p>
          <a:pPr rtl="0"/>
          <a:r>
            <a:rPr lang="en-US" sz="10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Foreign Military Sales (FMS)</a:t>
          </a:r>
        </a:p>
        <a:p>
          <a:pPr rtl="0"/>
          <a:endParaRPr lang="en-US" sz="600" dirty="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583AC26D-FB86-4328-BB37-7E8929976940}" type="parTrans" cxnId="{6E24B102-CD6B-440A-8E32-E2F2D0948041}">
      <dgm:prSet/>
      <dgm:spPr/>
      <dgm:t>
        <a:bodyPr/>
        <a:lstStyle/>
        <a:p>
          <a:endParaRPr lang="en-US"/>
        </a:p>
      </dgm:t>
    </dgm:pt>
    <dgm:pt modelId="{C2CC96A1-1D90-45C6-B647-C808852ADC23}" type="sibTrans" cxnId="{6E24B102-CD6B-440A-8E32-E2F2D0948041}">
      <dgm:prSet/>
      <dgm:spPr/>
      <dgm:t>
        <a:bodyPr/>
        <a:lstStyle/>
        <a:p>
          <a:endParaRPr lang="en-US"/>
        </a:p>
      </dgm:t>
    </dgm:pt>
    <dgm:pt modelId="{E78F19D6-6922-4DBF-B673-F90E12FBAF33}">
      <dgm:prSet custT="1"/>
      <dgm:spPr/>
      <dgm:t>
        <a:bodyPr/>
        <a:lstStyle/>
        <a:p>
          <a:pPr rtl="0"/>
          <a:r>
            <a:rPr lang="en-US" sz="10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Consolidation</a:t>
          </a:r>
        </a:p>
      </dgm:t>
    </dgm:pt>
    <dgm:pt modelId="{D66502CE-A769-4E36-86C0-1099E8A5206D}" type="parTrans" cxnId="{54CA3413-E782-452F-8F5C-10C9D9626B26}">
      <dgm:prSet/>
      <dgm:spPr/>
      <dgm:t>
        <a:bodyPr/>
        <a:lstStyle/>
        <a:p>
          <a:endParaRPr lang="en-US"/>
        </a:p>
      </dgm:t>
    </dgm:pt>
    <dgm:pt modelId="{733DDFDA-A262-4EAC-B644-1CBE2A896547}" type="sibTrans" cxnId="{54CA3413-E782-452F-8F5C-10C9D9626B26}">
      <dgm:prSet/>
      <dgm:spPr/>
      <dgm:t>
        <a:bodyPr/>
        <a:lstStyle/>
        <a:p>
          <a:endParaRPr lang="en-US"/>
        </a:p>
      </dgm:t>
    </dgm:pt>
    <dgm:pt modelId="{9602DB99-93B4-4C62-9030-017F00C2A188}">
      <dgm:prSet custT="1"/>
      <dgm:spPr/>
      <dgm:t>
        <a:bodyPr/>
        <a:lstStyle/>
        <a:p>
          <a:pPr rtl="0"/>
          <a:r>
            <a:rPr lang="en-US" sz="10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Transparency &amp; Equal Treatment</a:t>
          </a:r>
        </a:p>
      </dgm:t>
    </dgm:pt>
    <dgm:pt modelId="{D7584407-E16C-4A80-A3CB-558D1437D148}" type="parTrans" cxnId="{51368BBE-4615-4899-BE50-9F9FB6AF1D51}">
      <dgm:prSet/>
      <dgm:spPr/>
      <dgm:t>
        <a:bodyPr/>
        <a:lstStyle/>
        <a:p>
          <a:endParaRPr lang="en-US"/>
        </a:p>
      </dgm:t>
    </dgm:pt>
    <dgm:pt modelId="{AA2A610D-E6E5-49A8-9D2F-A13F965AF31A}" type="sibTrans" cxnId="{51368BBE-4615-4899-BE50-9F9FB6AF1D51}">
      <dgm:prSet/>
      <dgm:spPr/>
      <dgm:t>
        <a:bodyPr/>
        <a:lstStyle/>
        <a:p>
          <a:endParaRPr lang="en-US"/>
        </a:p>
      </dgm:t>
    </dgm:pt>
    <dgm:pt modelId="{B1217A67-C07D-4331-A8EF-F31F717F0D7C}">
      <dgm:prSet custT="1"/>
      <dgm:spPr/>
      <dgm:t>
        <a:bodyPr/>
        <a:lstStyle/>
        <a:p>
          <a:pPr rtl="0"/>
          <a:r>
            <a:rPr lang="en-US" sz="10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Industrial Benefit Redistribution</a:t>
          </a:r>
        </a:p>
      </dgm:t>
    </dgm:pt>
    <dgm:pt modelId="{556C6CC4-5E8B-47EA-8850-3E621D047E82}" type="parTrans" cxnId="{C93C74E5-0631-4749-8CD1-8190D74BD1B1}">
      <dgm:prSet/>
      <dgm:spPr/>
      <dgm:t>
        <a:bodyPr/>
        <a:lstStyle/>
        <a:p>
          <a:endParaRPr lang="en-US"/>
        </a:p>
      </dgm:t>
    </dgm:pt>
    <dgm:pt modelId="{9A631C85-E27B-4B17-8385-4BCAC6B88149}" type="sibTrans" cxnId="{C93C74E5-0631-4749-8CD1-8190D74BD1B1}">
      <dgm:prSet/>
      <dgm:spPr/>
      <dgm:t>
        <a:bodyPr/>
        <a:lstStyle/>
        <a:p>
          <a:endParaRPr lang="en-US"/>
        </a:p>
      </dgm:t>
    </dgm:pt>
    <dgm:pt modelId="{F2254226-4646-434C-A320-5B281DE179A1}">
      <dgm:prSet custT="1"/>
      <dgm:spPr/>
      <dgm:t>
        <a:bodyPr/>
        <a:lstStyle/>
        <a:p>
          <a:pPr rtl="0"/>
          <a:r>
            <a:rPr lang="en-US" sz="1000" b="1" u="sng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Industry Connection: &gt;70K Companies in Source File &amp; &gt;10K Active Firms</a:t>
          </a:r>
        </a:p>
      </dgm:t>
    </dgm:pt>
    <dgm:pt modelId="{26AC63F1-AAE5-427F-B475-D6643E93D6F4}" type="parTrans" cxnId="{913FD774-6180-4291-B1B3-2AA6597839BA}">
      <dgm:prSet/>
      <dgm:spPr/>
      <dgm:t>
        <a:bodyPr/>
        <a:lstStyle/>
        <a:p>
          <a:endParaRPr lang="en-US"/>
        </a:p>
      </dgm:t>
    </dgm:pt>
    <dgm:pt modelId="{A3419FCB-56A2-457E-B76F-D759126F98CE}" type="sibTrans" cxnId="{913FD774-6180-4291-B1B3-2AA6597839BA}">
      <dgm:prSet/>
      <dgm:spPr/>
      <dgm:t>
        <a:bodyPr/>
        <a:lstStyle/>
        <a:p>
          <a:endParaRPr lang="en-US"/>
        </a:p>
      </dgm:t>
    </dgm:pt>
    <dgm:pt modelId="{F7C41A5E-8DC0-4571-87D0-09B8D801E984}" type="pres">
      <dgm:prSet presAssocID="{54A1AE4E-0927-4F23-B64E-76578DB1F901}" presName="Name0" presStyleCnt="0">
        <dgm:presLayoutVars>
          <dgm:dir/>
          <dgm:resizeHandles val="exact"/>
        </dgm:presLayoutVars>
      </dgm:prSet>
      <dgm:spPr/>
    </dgm:pt>
    <dgm:pt modelId="{947BE34A-E6EC-434B-A4D3-6132C79F4675}" type="pres">
      <dgm:prSet presAssocID="{B1BA3248-CE09-4DB8-BC21-F4ECABC1DB79}" presName="composite" presStyleCnt="0"/>
      <dgm:spPr/>
    </dgm:pt>
    <dgm:pt modelId="{4D6AA06F-B860-459D-8B03-7A52C1BB6431}" type="pres">
      <dgm:prSet presAssocID="{B1BA3248-CE09-4DB8-BC21-F4ECABC1DB79}" presName="rect1" presStyleLbl="trAlignAcc1" presStyleIdx="0" presStyleCnt="4" custLinFactNeighborY="3424">
        <dgm:presLayoutVars>
          <dgm:bulletEnabled val="1"/>
        </dgm:presLayoutVars>
      </dgm:prSet>
      <dgm:spPr/>
    </dgm:pt>
    <dgm:pt modelId="{EA804886-7155-49BC-B649-6CD01EC9ECC4}" type="pres">
      <dgm:prSet presAssocID="{B1BA3248-CE09-4DB8-BC21-F4ECABC1DB79}" presName="rect2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0" r="-100000"/>
          </a:stretch>
        </a:blipFill>
      </dgm:spPr>
    </dgm:pt>
    <dgm:pt modelId="{9E32A205-9C35-48D3-964A-C3DE784E023E}" type="pres">
      <dgm:prSet presAssocID="{684DC205-5156-4A1F-A7DC-48657335306A}" presName="sibTrans" presStyleCnt="0"/>
      <dgm:spPr/>
    </dgm:pt>
    <dgm:pt modelId="{675A52E5-CD2B-4797-9BA6-A8AC8A0F015F}" type="pres">
      <dgm:prSet presAssocID="{7EF6A0A9-A2E4-4FA5-87C8-42BE44425C3E}" presName="composite" presStyleCnt="0"/>
      <dgm:spPr/>
    </dgm:pt>
    <dgm:pt modelId="{249CFC3E-77B9-46ED-B8C1-A54568761E97}" type="pres">
      <dgm:prSet presAssocID="{7EF6A0A9-A2E4-4FA5-87C8-42BE44425C3E}" presName="rect1" presStyleLbl="trAlignAcc1" presStyleIdx="1" presStyleCnt="4">
        <dgm:presLayoutVars>
          <dgm:bulletEnabled val="1"/>
        </dgm:presLayoutVars>
      </dgm:prSet>
      <dgm:spPr/>
    </dgm:pt>
    <dgm:pt modelId="{3049BFFD-E8C2-4C28-996B-B977B6936014}" type="pres">
      <dgm:prSet presAssocID="{7EF6A0A9-A2E4-4FA5-87C8-42BE44425C3E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B50A7ECE-3CA3-4A3B-AF69-C5D8497A11EF}" type="pres">
      <dgm:prSet presAssocID="{5EAEFCA1-77E1-4E3E-ACEA-4006461F4D31}" presName="sibTrans" presStyleCnt="0"/>
      <dgm:spPr/>
    </dgm:pt>
    <dgm:pt modelId="{8DA6CEB4-98B7-4D2A-B39C-79D6C0AE32E6}" type="pres">
      <dgm:prSet presAssocID="{793A6E1C-9423-44C1-AF4D-82438CE24E26}" presName="composite" presStyleCnt="0"/>
      <dgm:spPr/>
    </dgm:pt>
    <dgm:pt modelId="{26241ADA-B135-49D9-85F4-A1B12E46E879}" type="pres">
      <dgm:prSet presAssocID="{793A6E1C-9423-44C1-AF4D-82438CE24E26}" presName="rect1" presStyleLbl="trAlignAcc1" presStyleIdx="2" presStyleCnt="4" custScaleY="114351">
        <dgm:presLayoutVars>
          <dgm:bulletEnabled val="1"/>
        </dgm:presLayoutVars>
      </dgm:prSet>
      <dgm:spPr/>
    </dgm:pt>
    <dgm:pt modelId="{3BCC152A-9B29-4BC6-A2CE-062FE8693C4F}" type="pres">
      <dgm:prSet presAssocID="{793A6E1C-9423-44C1-AF4D-82438CE24E26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</dgm:spPr>
    </dgm:pt>
    <dgm:pt modelId="{56618C87-CEB6-4EC9-B52A-C1FD216F667D}" type="pres">
      <dgm:prSet presAssocID="{369FF66C-66AC-470E-A25C-B05D03ADC883}" presName="sibTrans" presStyleCnt="0"/>
      <dgm:spPr/>
    </dgm:pt>
    <dgm:pt modelId="{518F52F8-118A-44A1-AD57-EAF6DB41E2C4}" type="pres">
      <dgm:prSet presAssocID="{4ABF3DF9-BE4F-4ACD-B9C1-BB9F3D1FB73A}" presName="composite" presStyleCnt="0"/>
      <dgm:spPr/>
    </dgm:pt>
    <dgm:pt modelId="{BBCB8C22-E031-4309-B173-E112C7FA87BE}" type="pres">
      <dgm:prSet presAssocID="{4ABF3DF9-BE4F-4ACD-B9C1-BB9F3D1FB73A}" presName="rect1" presStyleLbl="trAlignAcc1" presStyleIdx="3" presStyleCnt="4" custScaleY="114351">
        <dgm:presLayoutVars>
          <dgm:bulletEnabled val="1"/>
        </dgm:presLayoutVars>
      </dgm:prSet>
      <dgm:spPr/>
    </dgm:pt>
    <dgm:pt modelId="{ADB829D7-4C4C-47CE-A4B9-AE6DC1918272}" type="pres">
      <dgm:prSet presAssocID="{4ABF3DF9-BE4F-4ACD-B9C1-BB9F3D1FB73A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4000" r="-84000"/>
          </a:stretch>
        </a:blipFill>
      </dgm:spPr>
    </dgm:pt>
  </dgm:ptLst>
  <dgm:cxnLst>
    <dgm:cxn modelId="{6E24B102-CD6B-440A-8E32-E2F2D0948041}" srcId="{7EF6A0A9-A2E4-4FA5-87C8-42BE44425C3E}" destId="{7F2FC481-AC7C-40F9-99BE-D551EA49107D}" srcOrd="4" destOrd="0" parTransId="{583AC26D-FB86-4328-BB37-7E8929976940}" sibTransId="{C2CC96A1-1D90-45C6-B647-C808852ADC23}"/>
    <dgm:cxn modelId="{54CA3413-E782-452F-8F5C-10C9D9626B26}" srcId="{4ABF3DF9-BE4F-4ACD-B9C1-BB9F3D1FB73A}" destId="{E78F19D6-6922-4DBF-B673-F90E12FBAF33}" srcOrd="1" destOrd="0" parTransId="{D66502CE-A769-4E36-86C0-1099E8A5206D}" sibTransId="{733DDFDA-A262-4EAC-B644-1CBE2A896547}"/>
    <dgm:cxn modelId="{0689FA1C-71E9-4468-B3AF-3A2C70165EC5}" type="presOf" srcId="{D2B20810-4813-491D-B6A8-ACDB32F0BD36}" destId="{26241ADA-B135-49D9-85F4-A1B12E46E879}" srcOrd="0" destOrd="2" presId="urn:microsoft.com/office/officeart/2008/layout/PictureStrips"/>
    <dgm:cxn modelId="{4D0E873A-D357-425A-9395-EE6743A99179}" type="presOf" srcId="{E78F19D6-6922-4DBF-B673-F90E12FBAF33}" destId="{BBCB8C22-E031-4309-B173-E112C7FA87BE}" srcOrd="0" destOrd="2" presId="urn:microsoft.com/office/officeart/2008/layout/PictureStrips"/>
    <dgm:cxn modelId="{EBCC613C-2942-4545-9A0C-3A3F055FF226}" type="presOf" srcId="{D7BDB500-1030-4A18-AA75-1248FBE01DAF}" destId="{249CFC3E-77B9-46ED-B8C1-A54568761E97}" srcOrd="0" destOrd="4" presId="urn:microsoft.com/office/officeart/2008/layout/PictureStrips"/>
    <dgm:cxn modelId="{35E82B41-C9E9-40D4-8D8D-AD2B9D95E075}" type="presOf" srcId="{CA630DB8-CAEA-491F-B7D1-8F2404DE479F}" destId="{4D6AA06F-B860-459D-8B03-7A52C1BB6431}" srcOrd="0" destOrd="1" presId="urn:microsoft.com/office/officeart/2008/layout/PictureStrips"/>
    <dgm:cxn modelId="{286E6666-89DB-4081-A04A-B805D75B35D8}" srcId="{7EF6A0A9-A2E4-4FA5-87C8-42BE44425C3E}" destId="{9EDBA6BE-30C9-4D39-B160-5C521CFD5A95}" srcOrd="2" destOrd="0" parTransId="{94A66ECE-5EFE-4A08-82A9-6A9CD53163F7}" sibTransId="{EC674F8F-0BAF-4087-B5B6-64E207C914C3}"/>
    <dgm:cxn modelId="{27C2C669-66EE-4909-804F-CCC32319F9F7}" srcId="{54A1AE4E-0927-4F23-B64E-76578DB1F901}" destId="{7EF6A0A9-A2E4-4FA5-87C8-42BE44425C3E}" srcOrd="1" destOrd="0" parTransId="{695A44E3-F07C-404A-B3DD-9B0FBFA603C4}" sibTransId="{5EAEFCA1-77E1-4E3E-ACEA-4006461F4D31}"/>
    <dgm:cxn modelId="{EAA40A54-D666-4A4D-9D52-B2DB8A1D3D65}" type="presOf" srcId="{5161F47D-8308-487C-B458-1D70E38768C3}" destId="{249CFC3E-77B9-46ED-B8C1-A54568761E97}" srcOrd="0" destOrd="2" presId="urn:microsoft.com/office/officeart/2008/layout/PictureStrips"/>
    <dgm:cxn modelId="{913FD774-6180-4291-B1B3-2AA6597839BA}" srcId="{4ABF3DF9-BE4F-4ACD-B9C1-BB9F3D1FB73A}" destId="{F2254226-4646-434C-A320-5B281DE179A1}" srcOrd="4" destOrd="0" parTransId="{26AC63F1-AAE5-427F-B475-D6643E93D6F4}" sibTransId="{A3419FCB-56A2-457E-B76F-D759126F98CE}"/>
    <dgm:cxn modelId="{20D6B575-7854-4100-9C6C-BF09BF8CC922}" type="presOf" srcId="{9EDBA6BE-30C9-4D39-B160-5C521CFD5A95}" destId="{249CFC3E-77B9-46ED-B8C1-A54568761E97}" srcOrd="0" destOrd="3" presId="urn:microsoft.com/office/officeart/2008/layout/PictureStrips"/>
    <dgm:cxn modelId="{BA719356-3F70-44A5-B45F-773086D81FBF}" type="presOf" srcId="{7F2FC481-AC7C-40F9-99BE-D551EA49107D}" destId="{249CFC3E-77B9-46ED-B8C1-A54568761E97}" srcOrd="0" destOrd="5" presId="urn:microsoft.com/office/officeart/2008/layout/PictureStrips"/>
    <dgm:cxn modelId="{1129657E-C50A-4547-88F8-BB403CE0351D}" type="presOf" srcId="{DC5017BE-099D-442E-8683-1BD84C1939B8}" destId="{BBCB8C22-E031-4309-B173-E112C7FA87BE}" srcOrd="0" destOrd="1" presId="urn:microsoft.com/office/officeart/2008/layout/PictureStrips"/>
    <dgm:cxn modelId="{16287F81-678D-460D-9973-5E6C399885CC}" type="presOf" srcId="{7EF6A0A9-A2E4-4FA5-87C8-42BE44425C3E}" destId="{249CFC3E-77B9-46ED-B8C1-A54568761E97}" srcOrd="0" destOrd="0" presId="urn:microsoft.com/office/officeart/2008/layout/PictureStrips"/>
    <dgm:cxn modelId="{868CE382-27F7-439B-B3B4-2D9520093885}" srcId="{54A1AE4E-0927-4F23-B64E-76578DB1F901}" destId="{B1BA3248-CE09-4DB8-BC21-F4ECABC1DB79}" srcOrd="0" destOrd="0" parTransId="{1A218833-7F51-457E-863D-3706E66C81C0}" sibTransId="{684DC205-5156-4A1F-A7DC-48657335306A}"/>
    <dgm:cxn modelId="{2A74BA85-BE88-44AE-AC19-0ABC0F7A1EC3}" srcId="{793A6E1C-9423-44C1-AF4D-82438CE24E26}" destId="{D2B20810-4813-491D-B6A8-ACDB32F0BD36}" srcOrd="1" destOrd="0" parTransId="{86FB5A70-17A4-4A2B-8D9C-1459EB4A07D7}" sibTransId="{7CD7B667-7F0B-4C0E-9396-CB75434B9FC7}"/>
    <dgm:cxn modelId="{2F63F28F-2F7E-4C81-BFBF-AB7CED670D41}" srcId="{4ABF3DF9-BE4F-4ACD-B9C1-BB9F3D1FB73A}" destId="{DC5017BE-099D-442E-8683-1BD84C1939B8}" srcOrd="0" destOrd="0" parTransId="{4AB3C2ED-1298-4F0E-A8C5-E52FDB841303}" sibTransId="{CEC610EA-E4CE-4138-8085-C14154504ADB}"/>
    <dgm:cxn modelId="{ECF16790-9736-438C-8B4F-5F5370544B91}" type="presOf" srcId="{793A6E1C-9423-44C1-AF4D-82438CE24E26}" destId="{26241ADA-B135-49D9-85F4-A1B12E46E879}" srcOrd="0" destOrd="0" presId="urn:microsoft.com/office/officeart/2008/layout/PictureStrips"/>
    <dgm:cxn modelId="{0A518390-5F10-484A-AA38-5417AA038E1A}" type="presOf" srcId="{54A1AE4E-0927-4F23-B64E-76578DB1F901}" destId="{F7C41A5E-8DC0-4571-87D0-09B8D801E984}" srcOrd="0" destOrd="0" presId="urn:microsoft.com/office/officeart/2008/layout/PictureStrips"/>
    <dgm:cxn modelId="{1FBDB497-8F56-4BA2-86A4-DBC9D887B1A1}" type="presOf" srcId="{F2254226-4646-434C-A320-5B281DE179A1}" destId="{BBCB8C22-E031-4309-B173-E112C7FA87BE}" srcOrd="0" destOrd="5" presId="urn:microsoft.com/office/officeart/2008/layout/PictureStrips"/>
    <dgm:cxn modelId="{3CFA829B-C4C3-4556-811B-332A3A5F7B2B}" srcId="{7EF6A0A9-A2E4-4FA5-87C8-42BE44425C3E}" destId="{5161F47D-8308-487C-B458-1D70E38768C3}" srcOrd="1" destOrd="0" parTransId="{4E167881-F2C5-4F63-9540-DC9593380120}" sibTransId="{2C9D457B-F452-4978-904E-6E6851111A73}"/>
    <dgm:cxn modelId="{42C2789E-196B-458C-8B10-E08D887150CF}" type="presOf" srcId="{7158DC20-C422-4DA9-B465-EECFC7EC9CAF}" destId="{26241ADA-B135-49D9-85F4-A1B12E46E879}" srcOrd="0" destOrd="1" presId="urn:microsoft.com/office/officeart/2008/layout/PictureStrips"/>
    <dgm:cxn modelId="{B6DE21A3-9BA1-4131-9DBA-A32C3974E683}" type="presOf" srcId="{B1217A67-C07D-4331-A8EF-F31F717F0D7C}" destId="{BBCB8C22-E031-4309-B173-E112C7FA87BE}" srcOrd="0" destOrd="4" presId="urn:microsoft.com/office/officeart/2008/layout/PictureStrips"/>
    <dgm:cxn modelId="{540A1AA8-20E7-412E-BF6D-E006B195D73D}" srcId="{7EF6A0A9-A2E4-4FA5-87C8-42BE44425C3E}" destId="{E06C35E8-A41D-4CED-847B-972404FA9BDB}" srcOrd="0" destOrd="0" parTransId="{694A65FF-1FC0-4E84-A08B-10AAA7E448F2}" sibTransId="{21523421-4CF3-428F-8CE4-E377755BAC42}"/>
    <dgm:cxn modelId="{03DDA2B2-8F29-4CC8-8FBA-573B06A582E1}" type="presOf" srcId="{B1BA3248-CE09-4DB8-BC21-F4ECABC1DB79}" destId="{4D6AA06F-B860-459D-8B03-7A52C1BB6431}" srcOrd="0" destOrd="0" presId="urn:microsoft.com/office/officeart/2008/layout/PictureStrips"/>
    <dgm:cxn modelId="{51368BBE-4615-4899-BE50-9F9FB6AF1D51}" srcId="{4ABF3DF9-BE4F-4ACD-B9C1-BB9F3D1FB73A}" destId="{9602DB99-93B4-4C62-9030-017F00C2A188}" srcOrd="2" destOrd="0" parTransId="{D7584407-E16C-4A80-A3CB-558D1437D148}" sibTransId="{AA2A610D-E6E5-49A8-9D2F-A13F965AF31A}"/>
    <dgm:cxn modelId="{BB44D6BE-621F-44BD-9C13-0A9EDCBD2E9C}" type="presOf" srcId="{E06C35E8-A41D-4CED-847B-972404FA9BDB}" destId="{249CFC3E-77B9-46ED-B8C1-A54568761E97}" srcOrd="0" destOrd="1" presId="urn:microsoft.com/office/officeart/2008/layout/PictureStrips"/>
    <dgm:cxn modelId="{399BF1C4-1DA1-40F9-B84E-92C239688CEA}" srcId="{793A6E1C-9423-44C1-AF4D-82438CE24E26}" destId="{7158DC20-C422-4DA9-B465-EECFC7EC9CAF}" srcOrd="0" destOrd="0" parTransId="{8FE6F225-4E61-43D7-986B-9B513F7C1348}" sibTransId="{AB8CA47B-D95C-48C4-A101-955F7D6E0075}"/>
    <dgm:cxn modelId="{86CB7FCF-B535-4875-A5FA-BACBAEB58E42}" srcId="{B1BA3248-CE09-4DB8-BC21-F4ECABC1DB79}" destId="{CA630DB8-CAEA-491F-B7D1-8F2404DE479F}" srcOrd="0" destOrd="0" parTransId="{52EB04CF-E1F0-42C6-B8F9-89F7EC784256}" sibTransId="{DEEB6F98-CF0F-43B9-A1FB-4B485E80408E}"/>
    <dgm:cxn modelId="{42A811D1-C06A-428F-9021-C1E2D8F468EF}" type="presOf" srcId="{9602DB99-93B4-4C62-9030-017F00C2A188}" destId="{BBCB8C22-E031-4309-B173-E112C7FA87BE}" srcOrd="0" destOrd="3" presId="urn:microsoft.com/office/officeart/2008/layout/PictureStrips"/>
    <dgm:cxn modelId="{659E36D2-DF6A-4DC8-BC7F-D3FFE64E4A9B}" srcId="{793A6E1C-9423-44C1-AF4D-82438CE24E26}" destId="{AE60A0B0-5C1B-4833-859E-0F75B3FB0EDB}" srcOrd="2" destOrd="0" parTransId="{963A6C1E-F9C8-43C6-93D6-437BE3460223}" sibTransId="{D1AFCE2C-61F7-42DE-AABD-DB4EA2CBC62A}"/>
    <dgm:cxn modelId="{8039C7D8-F3E9-4837-8EA2-E79AE12D9B36}" srcId="{54A1AE4E-0927-4F23-B64E-76578DB1F901}" destId="{793A6E1C-9423-44C1-AF4D-82438CE24E26}" srcOrd="2" destOrd="0" parTransId="{01A19573-B23C-4CDB-B1D0-BE71A9C8B796}" sibTransId="{369FF66C-66AC-470E-A25C-B05D03ADC883}"/>
    <dgm:cxn modelId="{C45D5DDF-7EB8-4A98-B9D8-1A650DAC5634}" type="presOf" srcId="{4ABF3DF9-BE4F-4ACD-B9C1-BB9F3D1FB73A}" destId="{BBCB8C22-E031-4309-B173-E112C7FA87BE}" srcOrd="0" destOrd="0" presId="urn:microsoft.com/office/officeart/2008/layout/PictureStrips"/>
    <dgm:cxn modelId="{4A22F4E4-0BD5-402B-B51E-5D0C1A41AF84}" type="presOf" srcId="{AE60A0B0-5C1B-4833-859E-0F75B3FB0EDB}" destId="{26241ADA-B135-49D9-85F4-A1B12E46E879}" srcOrd="0" destOrd="3" presId="urn:microsoft.com/office/officeart/2008/layout/PictureStrips"/>
    <dgm:cxn modelId="{C93C74E5-0631-4749-8CD1-8190D74BD1B1}" srcId="{4ABF3DF9-BE4F-4ACD-B9C1-BB9F3D1FB73A}" destId="{B1217A67-C07D-4331-A8EF-F31F717F0D7C}" srcOrd="3" destOrd="0" parTransId="{556C6CC4-5E8B-47EA-8850-3E621D047E82}" sibTransId="{9A631C85-E27B-4B17-8385-4BCAC6B88149}"/>
    <dgm:cxn modelId="{8A0B15E9-31D0-4278-B271-513B36A13337}" srcId="{7EF6A0A9-A2E4-4FA5-87C8-42BE44425C3E}" destId="{D7BDB500-1030-4A18-AA75-1248FBE01DAF}" srcOrd="3" destOrd="0" parTransId="{6192B5E1-E480-430F-B529-06F8FF8D990D}" sibTransId="{997694D7-FACD-4281-9E6D-6C4D4D2CAB5D}"/>
    <dgm:cxn modelId="{85D3DFF1-3DEE-4BF3-8C2F-CEAA2A3ECE73}" srcId="{54A1AE4E-0927-4F23-B64E-76578DB1F901}" destId="{4ABF3DF9-BE4F-4ACD-B9C1-BB9F3D1FB73A}" srcOrd="3" destOrd="0" parTransId="{B9364027-F517-4253-9CB1-93BB68215699}" sibTransId="{4360B293-6DB7-40F1-9306-EBFF5ACB146B}"/>
    <dgm:cxn modelId="{45252880-4E3D-427E-ADC2-2C759A6728CA}" type="presParOf" srcId="{F7C41A5E-8DC0-4571-87D0-09B8D801E984}" destId="{947BE34A-E6EC-434B-A4D3-6132C79F4675}" srcOrd="0" destOrd="0" presId="urn:microsoft.com/office/officeart/2008/layout/PictureStrips"/>
    <dgm:cxn modelId="{E6D014FB-8637-49C2-9C7A-7BF7FF6EBA1E}" type="presParOf" srcId="{947BE34A-E6EC-434B-A4D3-6132C79F4675}" destId="{4D6AA06F-B860-459D-8B03-7A52C1BB6431}" srcOrd="0" destOrd="0" presId="urn:microsoft.com/office/officeart/2008/layout/PictureStrips"/>
    <dgm:cxn modelId="{5D5CD9D2-B43E-465D-AF54-9F1A525D2A7B}" type="presParOf" srcId="{947BE34A-E6EC-434B-A4D3-6132C79F4675}" destId="{EA804886-7155-49BC-B649-6CD01EC9ECC4}" srcOrd="1" destOrd="0" presId="urn:microsoft.com/office/officeart/2008/layout/PictureStrips"/>
    <dgm:cxn modelId="{2EBF2201-3C4F-4191-AE65-B8A28059C2B2}" type="presParOf" srcId="{F7C41A5E-8DC0-4571-87D0-09B8D801E984}" destId="{9E32A205-9C35-48D3-964A-C3DE784E023E}" srcOrd="1" destOrd="0" presId="urn:microsoft.com/office/officeart/2008/layout/PictureStrips"/>
    <dgm:cxn modelId="{D832FF90-7893-4ECC-A28F-7285FF859B4F}" type="presParOf" srcId="{F7C41A5E-8DC0-4571-87D0-09B8D801E984}" destId="{675A52E5-CD2B-4797-9BA6-A8AC8A0F015F}" srcOrd="2" destOrd="0" presId="urn:microsoft.com/office/officeart/2008/layout/PictureStrips"/>
    <dgm:cxn modelId="{201E5455-E06C-4F9D-A3E9-64E62ACF827A}" type="presParOf" srcId="{675A52E5-CD2B-4797-9BA6-A8AC8A0F015F}" destId="{249CFC3E-77B9-46ED-B8C1-A54568761E97}" srcOrd="0" destOrd="0" presId="urn:microsoft.com/office/officeart/2008/layout/PictureStrips"/>
    <dgm:cxn modelId="{5AAD5745-1B16-4971-8A25-470616AF9CB2}" type="presParOf" srcId="{675A52E5-CD2B-4797-9BA6-A8AC8A0F015F}" destId="{3049BFFD-E8C2-4C28-996B-B977B6936014}" srcOrd="1" destOrd="0" presId="urn:microsoft.com/office/officeart/2008/layout/PictureStrips"/>
    <dgm:cxn modelId="{5AD97645-5764-4DB7-AFEC-C1148691824B}" type="presParOf" srcId="{F7C41A5E-8DC0-4571-87D0-09B8D801E984}" destId="{B50A7ECE-3CA3-4A3B-AF69-C5D8497A11EF}" srcOrd="3" destOrd="0" presId="urn:microsoft.com/office/officeart/2008/layout/PictureStrips"/>
    <dgm:cxn modelId="{FAA74992-2A0F-41F8-BA3F-15A92B511A75}" type="presParOf" srcId="{F7C41A5E-8DC0-4571-87D0-09B8D801E984}" destId="{8DA6CEB4-98B7-4D2A-B39C-79D6C0AE32E6}" srcOrd="4" destOrd="0" presId="urn:microsoft.com/office/officeart/2008/layout/PictureStrips"/>
    <dgm:cxn modelId="{24603181-F258-49EF-9C54-B0593C0B9C49}" type="presParOf" srcId="{8DA6CEB4-98B7-4D2A-B39C-79D6C0AE32E6}" destId="{26241ADA-B135-49D9-85F4-A1B12E46E879}" srcOrd="0" destOrd="0" presId="urn:microsoft.com/office/officeart/2008/layout/PictureStrips"/>
    <dgm:cxn modelId="{7575A0B5-234E-41E0-9DD9-7E561DFAD357}" type="presParOf" srcId="{8DA6CEB4-98B7-4D2A-B39C-79D6C0AE32E6}" destId="{3BCC152A-9B29-4BC6-A2CE-062FE8693C4F}" srcOrd="1" destOrd="0" presId="urn:microsoft.com/office/officeart/2008/layout/PictureStrips"/>
    <dgm:cxn modelId="{B4C1D23A-4FFD-43BD-9A33-4A15ED6A1E6C}" type="presParOf" srcId="{F7C41A5E-8DC0-4571-87D0-09B8D801E984}" destId="{56618C87-CEB6-4EC9-B52A-C1FD216F667D}" srcOrd="5" destOrd="0" presId="urn:microsoft.com/office/officeart/2008/layout/PictureStrips"/>
    <dgm:cxn modelId="{193716DE-A4A0-4B5A-80EB-09CF9496B833}" type="presParOf" srcId="{F7C41A5E-8DC0-4571-87D0-09B8D801E984}" destId="{518F52F8-118A-44A1-AD57-EAF6DB41E2C4}" srcOrd="6" destOrd="0" presId="urn:microsoft.com/office/officeart/2008/layout/PictureStrips"/>
    <dgm:cxn modelId="{DFA79ACF-6815-476A-AE32-59B95001B4F8}" type="presParOf" srcId="{518F52F8-118A-44A1-AD57-EAF6DB41E2C4}" destId="{BBCB8C22-E031-4309-B173-E112C7FA87BE}" srcOrd="0" destOrd="0" presId="urn:microsoft.com/office/officeart/2008/layout/PictureStrips"/>
    <dgm:cxn modelId="{FD1D2E30-A07F-4481-BD88-BFE7414CC5D1}" type="presParOf" srcId="{518F52F8-118A-44A1-AD57-EAF6DB41E2C4}" destId="{ADB829D7-4C4C-47CE-A4B9-AE6DC191827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7AF294-7CAE-4F62-8AF1-1DBD31881B7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1D3767-6B49-47E2-81FE-247AA0D2A9C8}">
      <dgm:prSet phldrT="[Text]"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1. Need Identification</a:t>
          </a:r>
        </a:p>
      </dgm:t>
    </dgm:pt>
    <dgm:pt modelId="{42C06975-7DF5-4862-B8EA-253BA36A1E9E}" type="parTrans" cxnId="{B5285142-00F7-422C-94EB-1B9452C1A8A7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B69DE00D-BEE8-476B-BEE8-78324FEE07E6}" type="sibTrans" cxnId="{B5285142-00F7-422C-94EB-1B9452C1A8A7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72C010C8-7407-4FD5-BA25-A0EB783965FF}">
      <dgm:prSet phldrT="[Text]"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2. Solicitation &amp; Tendering</a:t>
          </a:r>
        </a:p>
      </dgm:t>
    </dgm:pt>
    <dgm:pt modelId="{9519FC91-B599-4828-AA7A-2936B119076E}" type="parTrans" cxnId="{5FDBA75B-3B58-47D1-9966-8DB35AF7C2B8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7C04AFB0-4C99-47A7-9134-D3F729CF6A4E}" type="sibTrans" cxnId="{5FDBA75B-3B58-47D1-9966-8DB35AF7C2B8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4E8B8C59-7A14-4747-9739-BA5B9AE739CC}">
      <dgm:prSet phldrT="[Text]"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3. Supplier Evaluation &amp; Selection</a:t>
          </a:r>
        </a:p>
      </dgm:t>
    </dgm:pt>
    <dgm:pt modelId="{373B1E0B-6975-4E9C-AA5F-86DE4CF88035}" type="parTrans" cxnId="{C45404CA-2F58-4BAB-930E-4CAEB203EC50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980ECE11-25F9-4F9D-A204-262700EB82C9}" type="sibTrans" cxnId="{C45404CA-2F58-4BAB-930E-4CAEB203EC50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114930E4-EBCF-4279-BD90-BCE168B46A4D}">
      <dgm:prSet phldrT="[Text]"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4. Contract Award</a:t>
          </a:r>
        </a:p>
      </dgm:t>
    </dgm:pt>
    <dgm:pt modelId="{64BADC84-BAC5-4177-B7E3-AAC61D97718D}" type="parTrans" cxnId="{F0CEE6B8-7374-41FD-ACD6-42778B4D0FD1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9D41E787-62F5-431C-A004-FA9485D44452}" type="sibTrans" cxnId="{F0CEE6B8-7374-41FD-ACD6-42778B4D0FD1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92807FDC-6056-42D7-A6F9-1F43CF2ED698}">
      <dgm:prSet phldrT="[Text]"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5. Contract Management</a:t>
          </a:r>
        </a:p>
      </dgm:t>
    </dgm:pt>
    <dgm:pt modelId="{3C062B26-5575-4BA3-8393-28DEB5E14766}" type="parTrans" cxnId="{0FFFF371-5957-47C8-BC11-35D90F931CC2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885A9B64-0E50-4081-8467-89BA6FA7D39C}" type="sibTrans" cxnId="{0FFFF371-5957-47C8-BC11-35D90F931CC2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408F0DBA-3F1B-40BD-B1DE-7B54144BA057}" type="pres">
      <dgm:prSet presAssocID="{D87AF294-7CAE-4F62-8AF1-1DBD31881B7C}" presName="cycle" presStyleCnt="0">
        <dgm:presLayoutVars>
          <dgm:dir/>
          <dgm:resizeHandles val="exact"/>
        </dgm:presLayoutVars>
      </dgm:prSet>
      <dgm:spPr/>
    </dgm:pt>
    <dgm:pt modelId="{AD8C6DC7-AB8D-43B8-AB1B-FCDAB9419BFD}" type="pres">
      <dgm:prSet presAssocID="{DA1D3767-6B49-47E2-81FE-247AA0D2A9C8}" presName="dummy" presStyleCnt="0"/>
      <dgm:spPr/>
    </dgm:pt>
    <dgm:pt modelId="{CEAC0E70-338D-4992-B528-A04DEA397932}" type="pres">
      <dgm:prSet presAssocID="{DA1D3767-6B49-47E2-81FE-247AA0D2A9C8}" presName="node" presStyleLbl="revTx" presStyleIdx="0" presStyleCnt="5">
        <dgm:presLayoutVars>
          <dgm:bulletEnabled val="1"/>
        </dgm:presLayoutVars>
      </dgm:prSet>
      <dgm:spPr/>
    </dgm:pt>
    <dgm:pt modelId="{F88DF692-67FA-458B-A3BA-D184594E0E0B}" type="pres">
      <dgm:prSet presAssocID="{B69DE00D-BEE8-476B-BEE8-78324FEE07E6}" presName="sibTrans" presStyleLbl="node1" presStyleIdx="0" presStyleCnt="5"/>
      <dgm:spPr/>
    </dgm:pt>
    <dgm:pt modelId="{50C64CC3-953B-429F-A4C5-BD69608740FC}" type="pres">
      <dgm:prSet presAssocID="{72C010C8-7407-4FD5-BA25-A0EB783965FF}" presName="dummy" presStyleCnt="0"/>
      <dgm:spPr/>
    </dgm:pt>
    <dgm:pt modelId="{C7D5AD70-3BCB-4592-921A-C49827CFC10C}" type="pres">
      <dgm:prSet presAssocID="{72C010C8-7407-4FD5-BA25-A0EB783965FF}" presName="node" presStyleLbl="revTx" presStyleIdx="1" presStyleCnt="5">
        <dgm:presLayoutVars>
          <dgm:bulletEnabled val="1"/>
        </dgm:presLayoutVars>
      </dgm:prSet>
      <dgm:spPr/>
    </dgm:pt>
    <dgm:pt modelId="{D7AD8BCE-C51C-4FA5-9CD9-88307542B4E1}" type="pres">
      <dgm:prSet presAssocID="{7C04AFB0-4C99-47A7-9134-D3F729CF6A4E}" presName="sibTrans" presStyleLbl="node1" presStyleIdx="1" presStyleCnt="5"/>
      <dgm:spPr/>
    </dgm:pt>
    <dgm:pt modelId="{140E6B05-6D36-4C05-AF6A-D275927A4A17}" type="pres">
      <dgm:prSet presAssocID="{4E8B8C59-7A14-4747-9739-BA5B9AE739CC}" presName="dummy" presStyleCnt="0"/>
      <dgm:spPr/>
    </dgm:pt>
    <dgm:pt modelId="{282C9B22-5D91-4773-AF7D-6D815A227BF8}" type="pres">
      <dgm:prSet presAssocID="{4E8B8C59-7A14-4747-9739-BA5B9AE739CC}" presName="node" presStyleLbl="revTx" presStyleIdx="2" presStyleCnt="5">
        <dgm:presLayoutVars>
          <dgm:bulletEnabled val="1"/>
        </dgm:presLayoutVars>
      </dgm:prSet>
      <dgm:spPr/>
    </dgm:pt>
    <dgm:pt modelId="{783188C3-3830-4E6A-AEEB-D50D7A820DAD}" type="pres">
      <dgm:prSet presAssocID="{980ECE11-25F9-4F9D-A204-262700EB82C9}" presName="sibTrans" presStyleLbl="node1" presStyleIdx="2" presStyleCnt="5"/>
      <dgm:spPr/>
    </dgm:pt>
    <dgm:pt modelId="{B512D9D2-4E51-47F7-88EC-09B91E7E0678}" type="pres">
      <dgm:prSet presAssocID="{114930E4-EBCF-4279-BD90-BCE168B46A4D}" presName="dummy" presStyleCnt="0"/>
      <dgm:spPr/>
    </dgm:pt>
    <dgm:pt modelId="{C2B1F04F-6836-435F-A00D-1F5C3716D3D1}" type="pres">
      <dgm:prSet presAssocID="{114930E4-EBCF-4279-BD90-BCE168B46A4D}" presName="node" presStyleLbl="revTx" presStyleIdx="3" presStyleCnt="5">
        <dgm:presLayoutVars>
          <dgm:bulletEnabled val="1"/>
        </dgm:presLayoutVars>
      </dgm:prSet>
      <dgm:spPr/>
    </dgm:pt>
    <dgm:pt modelId="{99374B4C-26C6-4BBD-89C0-9347713B019F}" type="pres">
      <dgm:prSet presAssocID="{9D41E787-62F5-431C-A004-FA9485D44452}" presName="sibTrans" presStyleLbl="node1" presStyleIdx="3" presStyleCnt="5"/>
      <dgm:spPr/>
    </dgm:pt>
    <dgm:pt modelId="{4F2766A3-5FD5-49F8-89E4-E4C342565873}" type="pres">
      <dgm:prSet presAssocID="{92807FDC-6056-42D7-A6F9-1F43CF2ED698}" presName="dummy" presStyleCnt="0"/>
      <dgm:spPr/>
    </dgm:pt>
    <dgm:pt modelId="{634B74A7-4339-4E3A-9660-125A1BF623CA}" type="pres">
      <dgm:prSet presAssocID="{92807FDC-6056-42D7-A6F9-1F43CF2ED698}" presName="node" presStyleLbl="revTx" presStyleIdx="4" presStyleCnt="5">
        <dgm:presLayoutVars>
          <dgm:bulletEnabled val="1"/>
        </dgm:presLayoutVars>
      </dgm:prSet>
      <dgm:spPr/>
    </dgm:pt>
    <dgm:pt modelId="{52FB0C86-29A8-4210-9C61-B6811DF22955}" type="pres">
      <dgm:prSet presAssocID="{885A9B64-0E50-4081-8467-89BA6FA7D39C}" presName="sibTrans" presStyleLbl="node1" presStyleIdx="4" presStyleCnt="5"/>
      <dgm:spPr/>
    </dgm:pt>
  </dgm:ptLst>
  <dgm:cxnLst>
    <dgm:cxn modelId="{A4FE1E05-A055-4674-B8CF-31A1593545FF}" type="presOf" srcId="{7C04AFB0-4C99-47A7-9134-D3F729CF6A4E}" destId="{D7AD8BCE-C51C-4FA5-9CD9-88307542B4E1}" srcOrd="0" destOrd="0" presId="urn:microsoft.com/office/officeart/2005/8/layout/cycle1"/>
    <dgm:cxn modelId="{2AC70A0D-BBE2-4EEC-801D-C8A794BE7485}" type="presOf" srcId="{72C010C8-7407-4FD5-BA25-A0EB783965FF}" destId="{C7D5AD70-3BCB-4592-921A-C49827CFC10C}" srcOrd="0" destOrd="0" presId="urn:microsoft.com/office/officeart/2005/8/layout/cycle1"/>
    <dgm:cxn modelId="{B5D02719-10A5-49E5-BF6A-51BCDC76A39E}" type="presOf" srcId="{B69DE00D-BEE8-476B-BEE8-78324FEE07E6}" destId="{F88DF692-67FA-458B-A3BA-D184594E0E0B}" srcOrd="0" destOrd="0" presId="urn:microsoft.com/office/officeart/2005/8/layout/cycle1"/>
    <dgm:cxn modelId="{AA3F6E1A-F61C-4499-B3EA-EC783AB54B33}" type="presOf" srcId="{D87AF294-7CAE-4F62-8AF1-1DBD31881B7C}" destId="{408F0DBA-3F1B-40BD-B1DE-7B54144BA057}" srcOrd="0" destOrd="0" presId="urn:microsoft.com/office/officeart/2005/8/layout/cycle1"/>
    <dgm:cxn modelId="{59DF9139-B3EA-4B2C-B2F2-CD620AF2EE1A}" type="presOf" srcId="{114930E4-EBCF-4279-BD90-BCE168B46A4D}" destId="{C2B1F04F-6836-435F-A00D-1F5C3716D3D1}" srcOrd="0" destOrd="0" presId="urn:microsoft.com/office/officeart/2005/8/layout/cycle1"/>
    <dgm:cxn modelId="{5FDBA75B-3B58-47D1-9966-8DB35AF7C2B8}" srcId="{D87AF294-7CAE-4F62-8AF1-1DBD31881B7C}" destId="{72C010C8-7407-4FD5-BA25-A0EB783965FF}" srcOrd="1" destOrd="0" parTransId="{9519FC91-B599-4828-AA7A-2936B119076E}" sibTransId="{7C04AFB0-4C99-47A7-9134-D3F729CF6A4E}"/>
    <dgm:cxn modelId="{FBE7B941-1172-4BE3-AA46-2AC50A58DC0A}" type="presOf" srcId="{4E8B8C59-7A14-4747-9739-BA5B9AE739CC}" destId="{282C9B22-5D91-4773-AF7D-6D815A227BF8}" srcOrd="0" destOrd="0" presId="urn:microsoft.com/office/officeart/2005/8/layout/cycle1"/>
    <dgm:cxn modelId="{B5285142-00F7-422C-94EB-1B9452C1A8A7}" srcId="{D87AF294-7CAE-4F62-8AF1-1DBD31881B7C}" destId="{DA1D3767-6B49-47E2-81FE-247AA0D2A9C8}" srcOrd="0" destOrd="0" parTransId="{42C06975-7DF5-4862-B8EA-253BA36A1E9E}" sibTransId="{B69DE00D-BEE8-476B-BEE8-78324FEE07E6}"/>
    <dgm:cxn modelId="{02122569-2C3A-49CE-97FA-92CC4524E64A}" type="presOf" srcId="{980ECE11-25F9-4F9D-A204-262700EB82C9}" destId="{783188C3-3830-4E6A-AEEB-D50D7A820DAD}" srcOrd="0" destOrd="0" presId="urn:microsoft.com/office/officeart/2005/8/layout/cycle1"/>
    <dgm:cxn modelId="{0FFFF371-5957-47C8-BC11-35D90F931CC2}" srcId="{D87AF294-7CAE-4F62-8AF1-1DBD31881B7C}" destId="{92807FDC-6056-42D7-A6F9-1F43CF2ED698}" srcOrd="4" destOrd="0" parTransId="{3C062B26-5575-4BA3-8393-28DEB5E14766}" sibTransId="{885A9B64-0E50-4081-8467-89BA6FA7D39C}"/>
    <dgm:cxn modelId="{AA612898-6E2C-47D0-A07D-B10914CAC1AC}" type="presOf" srcId="{DA1D3767-6B49-47E2-81FE-247AA0D2A9C8}" destId="{CEAC0E70-338D-4992-B528-A04DEA397932}" srcOrd="0" destOrd="0" presId="urn:microsoft.com/office/officeart/2005/8/layout/cycle1"/>
    <dgm:cxn modelId="{A7ECBAB3-A872-498F-B605-580AC5848172}" type="presOf" srcId="{92807FDC-6056-42D7-A6F9-1F43CF2ED698}" destId="{634B74A7-4339-4E3A-9660-125A1BF623CA}" srcOrd="0" destOrd="0" presId="urn:microsoft.com/office/officeart/2005/8/layout/cycle1"/>
    <dgm:cxn modelId="{F0CEE6B8-7374-41FD-ACD6-42778B4D0FD1}" srcId="{D87AF294-7CAE-4F62-8AF1-1DBD31881B7C}" destId="{114930E4-EBCF-4279-BD90-BCE168B46A4D}" srcOrd="3" destOrd="0" parTransId="{64BADC84-BAC5-4177-B7E3-AAC61D97718D}" sibTransId="{9D41E787-62F5-431C-A004-FA9485D44452}"/>
    <dgm:cxn modelId="{31E210C5-614F-4E65-A124-7EF2992B99C3}" type="presOf" srcId="{885A9B64-0E50-4081-8467-89BA6FA7D39C}" destId="{52FB0C86-29A8-4210-9C61-B6811DF22955}" srcOrd="0" destOrd="0" presId="urn:microsoft.com/office/officeart/2005/8/layout/cycle1"/>
    <dgm:cxn modelId="{C45404CA-2F58-4BAB-930E-4CAEB203EC50}" srcId="{D87AF294-7CAE-4F62-8AF1-1DBD31881B7C}" destId="{4E8B8C59-7A14-4747-9739-BA5B9AE739CC}" srcOrd="2" destOrd="0" parTransId="{373B1E0B-6975-4E9C-AA5F-86DE4CF88035}" sibTransId="{980ECE11-25F9-4F9D-A204-262700EB82C9}"/>
    <dgm:cxn modelId="{874EF0E5-C983-4ADD-9177-D62D16496FC3}" type="presOf" srcId="{9D41E787-62F5-431C-A004-FA9485D44452}" destId="{99374B4C-26C6-4BBD-89C0-9347713B019F}" srcOrd="0" destOrd="0" presId="urn:microsoft.com/office/officeart/2005/8/layout/cycle1"/>
    <dgm:cxn modelId="{F74E1BF0-7DE1-40D8-ABF8-D707765F9A04}" type="presParOf" srcId="{408F0DBA-3F1B-40BD-B1DE-7B54144BA057}" destId="{AD8C6DC7-AB8D-43B8-AB1B-FCDAB9419BFD}" srcOrd="0" destOrd="0" presId="urn:microsoft.com/office/officeart/2005/8/layout/cycle1"/>
    <dgm:cxn modelId="{CC40BA49-84E4-47ED-9E64-CB2AAADE340F}" type="presParOf" srcId="{408F0DBA-3F1B-40BD-B1DE-7B54144BA057}" destId="{CEAC0E70-338D-4992-B528-A04DEA397932}" srcOrd="1" destOrd="0" presId="urn:microsoft.com/office/officeart/2005/8/layout/cycle1"/>
    <dgm:cxn modelId="{7E48252E-4D89-45F3-9209-E50F409413A9}" type="presParOf" srcId="{408F0DBA-3F1B-40BD-B1DE-7B54144BA057}" destId="{F88DF692-67FA-458B-A3BA-D184594E0E0B}" srcOrd="2" destOrd="0" presId="urn:microsoft.com/office/officeart/2005/8/layout/cycle1"/>
    <dgm:cxn modelId="{C392A162-24EA-4A7D-A7B2-BECBE1B61149}" type="presParOf" srcId="{408F0DBA-3F1B-40BD-B1DE-7B54144BA057}" destId="{50C64CC3-953B-429F-A4C5-BD69608740FC}" srcOrd="3" destOrd="0" presId="urn:microsoft.com/office/officeart/2005/8/layout/cycle1"/>
    <dgm:cxn modelId="{8B4A9863-263D-4F7E-AAD9-3EC516EC344E}" type="presParOf" srcId="{408F0DBA-3F1B-40BD-B1DE-7B54144BA057}" destId="{C7D5AD70-3BCB-4592-921A-C49827CFC10C}" srcOrd="4" destOrd="0" presId="urn:microsoft.com/office/officeart/2005/8/layout/cycle1"/>
    <dgm:cxn modelId="{17347DD5-033A-4AB8-9349-74F74509F324}" type="presParOf" srcId="{408F0DBA-3F1B-40BD-B1DE-7B54144BA057}" destId="{D7AD8BCE-C51C-4FA5-9CD9-88307542B4E1}" srcOrd="5" destOrd="0" presId="urn:microsoft.com/office/officeart/2005/8/layout/cycle1"/>
    <dgm:cxn modelId="{747D7184-C4D1-45F6-9431-7CF45C1A1277}" type="presParOf" srcId="{408F0DBA-3F1B-40BD-B1DE-7B54144BA057}" destId="{140E6B05-6D36-4C05-AF6A-D275927A4A17}" srcOrd="6" destOrd="0" presId="urn:microsoft.com/office/officeart/2005/8/layout/cycle1"/>
    <dgm:cxn modelId="{73D1C226-8465-4927-807E-7417548AE946}" type="presParOf" srcId="{408F0DBA-3F1B-40BD-B1DE-7B54144BA057}" destId="{282C9B22-5D91-4773-AF7D-6D815A227BF8}" srcOrd="7" destOrd="0" presId="urn:microsoft.com/office/officeart/2005/8/layout/cycle1"/>
    <dgm:cxn modelId="{28621ECF-934F-49F1-92D9-1E8A1C3EC1CA}" type="presParOf" srcId="{408F0DBA-3F1B-40BD-B1DE-7B54144BA057}" destId="{783188C3-3830-4E6A-AEEB-D50D7A820DAD}" srcOrd="8" destOrd="0" presId="urn:microsoft.com/office/officeart/2005/8/layout/cycle1"/>
    <dgm:cxn modelId="{39A17CA7-9DC3-4357-95E0-119212FA4EF2}" type="presParOf" srcId="{408F0DBA-3F1B-40BD-B1DE-7B54144BA057}" destId="{B512D9D2-4E51-47F7-88EC-09B91E7E0678}" srcOrd="9" destOrd="0" presId="urn:microsoft.com/office/officeart/2005/8/layout/cycle1"/>
    <dgm:cxn modelId="{9C2601E5-04E8-4153-9399-6438EFA70521}" type="presParOf" srcId="{408F0DBA-3F1B-40BD-B1DE-7B54144BA057}" destId="{C2B1F04F-6836-435F-A00D-1F5C3716D3D1}" srcOrd="10" destOrd="0" presId="urn:microsoft.com/office/officeart/2005/8/layout/cycle1"/>
    <dgm:cxn modelId="{ACA642A3-4E25-419E-8F26-BD9F2EC96946}" type="presParOf" srcId="{408F0DBA-3F1B-40BD-B1DE-7B54144BA057}" destId="{99374B4C-26C6-4BBD-89C0-9347713B019F}" srcOrd="11" destOrd="0" presId="urn:microsoft.com/office/officeart/2005/8/layout/cycle1"/>
    <dgm:cxn modelId="{D5EBEF57-88FF-45D9-8F9E-5B3A6D8D2164}" type="presParOf" srcId="{408F0DBA-3F1B-40BD-B1DE-7B54144BA057}" destId="{4F2766A3-5FD5-49F8-89E4-E4C342565873}" srcOrd="12" destOrd="0" presId="urn:microsoft.com/office/officeart/2005/8/layout/cycle1"/>
    <dgm:cxn modelId="{B48D1DDC-25AC-4D27-A64D-8F360D79FCED}" type="presParOf" srcId="{408F0DBA-3F1B-40BD-B1DE-7B54144BA057}" destId="{634B74A7-4339-4E3A-9660-125A1BF623CA}" srcOrd="13" destOrd="0" presId="urn:microsoft.com/office/officeart/2005/8/layout/cycle1"/>
    <dgm:cxn modelId="{698D8853-E035-4998-8BA3-2C59CD0C33BA}" type="presParOf" srcId="{408F0DBA-3F1B-40BD-B1DE-7B54144BA057}" destId="{52FB0C86-29A8-4210-9C61-B6811DF2295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40200F-99B6-490C-94A6-B36DE274C88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</dgm:pt>
    <dgm:pt modelId="{9D0CC1B7-09EE-49F6-97BF-C44647126316}">
      <dgm:prSet phldrT="[Text]"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Agile Requirements Definition</a:t>
          </a:r>
        </a:p>
      </dgm:t>
    </dgm:pt>
    <dgm:pt modelId="{CC94949F-A45C-4B9E-AB76-CC99DDCA9346}" type="parTrans" cxnId="{30BC5638-075B-4E21-A61C-886E9F402A8D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4A8AE57C-117E-4656-B557-63E3721B493B}" type="sibTrans" cxnId="{30BC5638-075B-4E21-A61C-886E9F402A8D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0D025958-F5EE-4395-B889-68B2B92A6D7A}">
      <dgm:prSet phldrT="[Text]"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Streamlined Approval Processes</a:t>
          </a:r>
        </a:p>
      </dgm:t>
    </dgm:pt>
    <dgm:pt modelId="{1FA5597C-07C2-46B6-870A-0B4977DF9FE9}" type="parTrans" cxnId="{961D2504-D35F-455A-818E-B15995686B26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A8C6FEE4-77DC-4376-B84D-DC11C55EFE39}" type="sibTrans" cxnId="{961D2504-D35F-455A-818E-B15995686B26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D7B57ECF-8130-43AB-9546-A9963E5698BB}">
      <dgm:prSet phldrT="[Text]"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Pre-negotiated Contracts &amp; Framework Agreements</a:t>
          </a:r>
        </a:p>
      </dgm:t>
    </dgm:pt>
    <dgm:pt modelId="{264FBC14-C06D-44D6-BDBE-F94E1FFF3D5A}" type="parTrans" cxnId="{396B6B03-4217-4F74-BA9D-84D4210C9BD8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05A136DA-0264-492F-A25B-42D32901E044}" type="sibTrans" cxnId="{396B6B03-4217-4F74-BA9D-84D4210C9BD8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5122FE96-B2FA-48F0-B56C-DAA7CA33B7EB}">
      <dgm:prSet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Risk Management and Contingency Planning</a:t>
          </a:r>
        </a:p>
      </dgm:t>
    </dgm:pt>
    <dgm:pt modelId="{EAE9535D-AE19-497A-9B25-6B7FC8F64AB1}" type="parTrans" cxnId="{E8C7AACF-CDA5-4E11-AFA8-8CB1BB01E867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E14A3216-09D5-4390-A37C-C1A9E7DCA655}" type="sibTrans" cxnId="{E8C7AACF-CDA5-4E11-AFA8-8CB1BB01E867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F6561AD1-9E84-4463-BFAD-1A6786BA2BE5}">
      <dgm:prSet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Strategic Commercial Partners</a:t>
          </a:r>
        </a:p>
      </dgm:t>
    </dgm:pt>
    <dgm:pt modelId="{2EC0FBB5-8666-4084-A6F3-AC5E73BE67A5}" type="parTrans" cxnId="{F79A8A0A-7226-430F-98DE-A7A08EF904CA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8B8B9C71-E7E8-4840-BF66-BAB1EE7C5836}" type="sibTrans" cxnId="{F79A8A0A-7226-430F-98DE-A7A08EF904CA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024D88A7-B2DE-457D-A624-AFDE6F9AC39C}">
      <dgm:prSet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Dedicated Procurement Teams</a:t>
          </a:r>
        </a:p>
      </dgm:t>
    </dgm:pt>
    <dgm:pt modelId="{8F3AE29A-1BA3-48E9-853B-8E84426BDDFA}" type="parTrans" cxnId="{D7EE04BF-5C08-4676-92DF-9D41E0AEA40E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50B8DB36-D060-423C-A9BD-75BA9253AF3F}" type="sibTrans" cxnId="{D7EE04BF-5C08-4676-92DF-9D41E0AEA40E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45C8777A-DB64-44F5-8A4A-0C4CA29E7C83}">
      <dgm:prSet/>
      <dgm:spPr/>
      <dgm:t>
        <a:bodyPr/>
        <a:lstStyle/>
        <a:p>
          <a:r>
            <a:rPr lang="en-US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Regulatory Flexibility</a:t>
          </a:r>
        </a:p>
      </dgm:t>
    </dgm:pt>
    <dgm:pt modelId="{0E6DA84C-B1E4-4FAB-9A10-0E7EC4CB138B}" type="parTrans" cxnId="{59EDDE9E-6260-4169-94EB-BEE9D897B585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6C742D38-8645-45AB-A28B-7B1D33BCCC5C}" type="sibTrans" cxnId="{59EDDE9E-6260-4169-94EB-BEE9D897B585}">
      <dgm:prSet/>
      <dgm:spPr/>
      <dgm:t>
        <a:bodyPr/>
        <a:lstStyle/>
        <a:p>
          <a:endParaRPr lang="en-US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gm:t>
    </dgm:pt>
    <dgm:pt modelId="{E834CFAC-3BF2-4C86-A1EB-1EC70BC523AD}" type="pres">
      <dgm:prSet presAssocID="{EE40200F-99B6-490C-94A6-B36DE274C882}" presName="diagram" presStyleCnt="0">
        <dgm:presLayoutVars>
          <dgm:dir/>
          <dgm:resizeHandles val="exact"/>
        </dgm:presLayoutVars>
      </dgm:prSet>
      <dgm:spPr/>
    </dgm:pt>
    <dgm:pt modelId="{583C26FD-ED48-4522-9F96-E2A69E92A6E2}" type="pres">
      <dgm:prSet presAssocID="{9D0CC1B7-09EE-49F6-97BF-C44647126316}" presName="node" presStyleLbl="node1" presStyleIdx="0" presStyleCnt="7">
        <dgm:presLayoutVars>
          <dgm:bulletEnabled val="1"/>
        </dgm:presLayoutVars>
      </dgm:prSet>
      <dgm:spPr/>
    </dgm:pt>
    <dgm:pt modelId="{94F5A6BE-77D3-4B9A-9919-32E7F8EE9F2B}" type="pres">
      <dgm:prSet presAssocID="{4A8AE57C-117E-4656-B557-63E3721B493B}" presName="sibTrans" presStyleCnt="0"/>
      <dgm:spPr/>
    </dgm:pt>
    <dgm:pt modelId="{6EC98A5D-CF4B-4808-84DC-4C15B4EC2B73}" type="pres">
      <dgm:prSet presAssocID="{0D025958-F5EE-4395-B889-68B2B92A6D7A}" presName="node" presStyleLbl="node1" presStyleIdx="1" presStyleCnt="7">
        <dgm:presLayoutVars>
          <dgm:bulletEnabled val="1"/>
        </dgm:presLayoutVars>
      </dgm:prSet>
      <dgm:spPr/>
    </dgm:pt>
    <dgm:pt modelId="{6ABDD313-F2A7-4656-9D8A-84CB778C55D2}" type="pres">
      <dgm:prSet presAssocID="{A8C6FEE4-77DC-4376-B84D-DC11C55EFE39}" presName="sibTrans" presStyleCnt="0"/>
      <dgm:spPr/>
    </dgm:pt>
    <dgm:pt modelId="{12F949B9-38C9-4A19-B2EC-159C1B493CB8}" type="pres">
      <dgm:prSet presAssocID="{D7B57ECF-8130-43AB-9546-A9963E5698BB}" presName="node" presStyleLbl="node1" presStyleIdx="2" presStyleCnt="7">
        <dgm:presLayoutVars>
          <dgm:bulletEnabled val="1"/>
        </dgm:presLayoutVars>
      </dgm:prSet>
      <dgm:spPr/>
    </dgm:pt>
    <dgm:pt modelId="{DFA04F0A-E4C8-4BA2-BADB-6B4654824B47}" type="pres">
      <dgm:prSet presAssocID="{05A136DA-0264-492F-A25B-42D32901E044}" presName="sibTrans" presStyleCnt="0"/>
      <dgm:spPr/>
    </dgm:pt>
    <dgm:pt modelId="{2FC45FB1-1388-445C-8045-1851E8872CC5}" type="pres">
      <dgm:prSet presAssocID="{5122FE96-B2FA-48F0-B56C-DAA7CA33B7EB}" presName="node" presStyleLbl="node1" presStyleIdx="3" presStyleCnt="7">
        <dgm:presLayoutVars>
          <dgm:bulletEnabled val="1"/>
        </dgm:presLayoutVars>
      </dgm:prSet>
      <dgm:spPr/>
    </dgm:pt>
    <dgm:pt modelId="{21F17763-398C-4F57-8A00-5E6AFAF4AB4F}" type="pres">
      <dgm:prSet presAssocID="{E14A3216-09D5-4390-A37C-C1A9E7DCA655}" presName="sibTrans" presStyleCnt="0"/>
      <dgm:spPr/>
    </dgm:pt>
    <dgm:pt modelId="{A2205BE6-CAA8-4D7F-A27F-97CFBDA751D4}" type="pres">
      <dgm:prSet presAssocID="{F6561AD1-9E84-4463-BFAD-1A6786BA2BE5}" presName="node" presStyleLbl="node1" presStyleIdx="4" presStyleCnt="7">
        <dgm:presLayoutVars>
          <dgm:bulletEnabled val="1"/>
        </dgm:presLayoutVars>
      </dgm:prSet>
      <dgm:spPr/>
    </dgm:pt>
    <dgm:pt modelId="{07A027B0-D7FD-4473-9AAC-AEE54BE06081}" type="pres">
      <dgm:prSet presAssocID="{8B8B9C71-E7E8-4840-BF66-BAB1EE7C5836}" presName="sibTrans" presStyleCnt="0"/>
      <dgm:spPr/>
    </dgm:pt>
    <dgm:pt modelId="{F9002067-5C4B-42DF-B7C0-50057AB05E70}" type="pres">
      <dgm:prSet presAssocID="{024D88A7-B2DE-457D-A624-AFDE6F9AC39C}" presName="node" presStyleLbl="node1" presStyleIdx="5" presStyleCnt="7">
        <dgm:presLayoutVars>
          <dgm:bulletEnabled val="1"/>
        </dgm:presLayoutVars>
      </dgm:prSet>
      <dgm:spPr/>
    </dgm:pt>
    <dgm:pt modelId="{4B552E32-2FC8-4C50-98C4-CC712A1370D7}" type="pres">
      <dgm:prSet presAssocID="{50B8DB36-D060-423C-A9BD-75BA9253AF3F}" presName="sibTrans" presStyleCnt="0"/>
      <dgm:spPr/>
    </dgm:pt>
    <dgm:pt modelId="{B6DBBF46-59C9-44A8-9316-D78E09B232BF}" type="pres">
      <dgm:prSet presAssocID="{45C8777A-DB64-44F5-8A4A-0C4CA29E7C83}" presName="node" presStyleLbl="node1" presStyleIdx="6" presStyleCnt="7">
        <dgm:presLayoutVars>
          <dgm:bulletEnabled val="1"/>
        </dgm:presLayoutVars>
      </dgm:prSet>
      <dgm:spPr/>
    </dgm:pt>
  </dgm:ptLst>
  <dgm:cxnLst>
    <dgm:cxn modelId="{396B6B03-4217-4F74-BA9D-84D4210C9BD8}" srcId="{EE40200F-99B6-490C-94A6-B36DE274C882}" destId="{D7B57ECF-8130-43AB-9546-A9963E5698BB}" srcOrd="2" destOrd="0" parTransId="{264FBC14-C06D-44D6-BDBE-F94E1FFF3D5A}" sibTransId="{05A136DA-0264-492F-A25B-42D32901E044}"/>
    <dgm:cxn modelId="{961D2504-D35F-455A-818E-B15995686B26}" srcId="{EE40200F-99B6-490C-94A6-B36DE274C882}" destId="{0D025958-F5EE-4395-B889-68B2B92A6D7A}" srcOrd="1" destOrd="0" parTransId="{1FA5597C-07C2-46B6-870A-0B4977DF9FE9}" sibTransId="{A8C6FEE4-77DC-4376-B84D-DC11C55EFE39}"/>
    <dgm:cxn modelId="{78CC4505-BDCF-4706-9B16-225F2BC68F1F}" type="presOf" srcId="{D7B57ECF-8130-43AB-9546-A9963E5698BB}" destId="{12F949B9-38C9-4A19-B2EC-159C1B493CB8}" srcOrd="0" destOrd="0" presId="urn:microsoft.com/office/officeart/2005/8/layout/default"/>
    <dgm:cxn modelId="{F79A8A0A-7226-430F-98DE-A7A08EF904CA}" srcId="{EE40200F-99B6-490C-94A6-B36DE274C882}" destId="{F6561AD1-9E84-4463-BFAD-1A6786BA2BE5}" srcOrd="4" destOrd="0" parTransId="{2EC0FBB5-8666-4084-A6F3-AC5E73BE67A5}" sibTransId="{8B8B9C71-E7E8-4840-BF66-BAB1EE7C5836}"/>
    <dgm:cxn modelId="{B701DE0F-CF26-4625-A432-E107B6661451}" type="presOf" srcId="{5122FE96-B2FA-48F0-B56C-DAA7CA33B7EB}" destId="{2FC45FB1-1388-445C-8045-1851E8872CC5}" srcOrd="0" destOrd="0" presId="urn:microsoft.com/office/officeart/2005/8/layout/default"/>
    <dgm:cxn modelId="{30BC5638-075B-4E21-A61C-886E9F402A8D}" srcId="{EE40200F-99B6-490C-94A6-B36DE274C882}" destId="{9D0CC1B7-09EE-49F6-97BF-C44647126316}" srcOrd="0" destOrd="0" parTransId="{CC94949F-A45C-4B9E-AB76-CC99DDCA9346}" sibTransId="{4A8AE57C-117E-4656-B557-63E3721B493B}"/>
    <dgm:cxn modelId="{3755675E-D8B6-43DF-8EA8-511C3C20BEEB}" type="presOf" srcId="{024D88A7-B2DE-457D-A624-AFDE6F9AC39C}" destId="{F9002067-5C4B-42DF-B7C0-50057AB05E70}" srcOrd="0" destOrd="0" presId="urn:microsoft.com/office/officeart/2005/8/layout/default"/>
    <dgm:cxn modelId="{FE90D443-4089-45E9-BFE2-5FF1B593FC58}" type="presOf" srcId="{EE40200F-99B6-490C-94A6-B36DE274C882}" destId="{E834CFAC-3BF2-4C86-A1EB-1EC70BC523AD}" srcOrd="0" destOrd="0" presId="urn:microsoft.com/office/officeart/2005/8/layout/default"/>
    <dgm:cxn modelId="{4E7B7D71-5A05-417B-B721-FAF4C0CE9BFD}" type="presOf" srcId="{0D025958-F5EE-4395-B889-68B2B92A6D7A}" destId="{6EC98A5D-CF4B-4808-84DC-4C15B4EC2B73}" srcOrd="0" destOrd="0" presId="urn:microsoft.com/office/officeart/2005/8/layout/default"/>
    <dgm:cxn modelId="{002F4E8B-BA4B-409D-A113-FE733C8E123E}" type="presOf" srcId="{F6561AD1-9E84-4463-BFAD-1A6786BA2BE5}" destId="{A2205BE6-CAA8-4D7F-A27F-97CFBDA751D4}" srcOrd="0" destOrd="0" presId="urn:microsoft.com/office/officeart/2005/8/layout/default"/>
    <dgm:cxn modelId="{59EDDE9E-6260-4169-94EB-BEE9D897B585}" srcId="{EE40200F-99B6-490C-94A6-B36DE274C882}" destId="{45C8777A-DB64-44F5-8A4A-0C4CA29E7C83}" srcOrd="6" destOrd="0" parTransId="{0E6DA84C-B1E4-4FAB-9A10-0E7EC4CB138B}" sibTransId="{6C742D38-8645-45AB-A28B-7B1D33BCCC5C}"/>
    <dgm:cxn modelId="{9C9AADA7-AF9F-4EB3-9BA7-4B8C7A7BF385}" type="presOf" srcId="{9D0CC1B7-09EE-49F6-97BF-C44647126316}" destId="{583C26FD-ED48-4522-9F96-E2A69E92A6E2}" srcOrd="0" destOrd="0" presId="urn:microsoft.com/office/officeart/2005/8/layout/default"/>
    <dgm:cxn modelId="{D7EE04BF-5C08-4676-92DF-9D41E0AEA40E}" srcId="{EE40200F-99B6-490C-94A6-B36DE274C882}" destId="{024D88A7-B2DE-457D-A624-AFDE6F9AC39C}" srcOrd="5" destOrd="0" parTransId="{8F3AE29A-1BA3-48E9-853B-8E84426BDDFA}" sibTransId="{50B8DB36-D060-423C-A9BD-75BA9253AF3F}"/>
    <dgm:cxn modelId="{E8C7AACF-CDA5-4E11-AFA8-8CB1BB01E867}" srcId="{EE40200F-99B6-490C-94A6-B36DE274C882}" destId="{5122FE96-B2FA-48F0-B56C-DAA7CA33B7EB}" srcOrd="3" destOrd="0" parTransId="{EAE9535D-AE19-497A-9B25-6B7FC8F64AB1}" sibTransId="{E14A3216-09D5-4390-A37C-C1A9E7DCA655}"/>
    <dgm:cxn modelId="{CA1060D5-11CB-4BC6-BEFF-80A823178837}" type="presOf" srcId="{45C8777A-DB64-44F5-8A4A-0C4CA29E7C83}" destId="{B6DBBF46-59C9-44A8-9316-D78E09B232BF}" srcOrd="0" destOrd="0" presId="urn:microsoft.com/office/officeart/2005/8/layout/default"/>
    <dgm:cxn modelId="{6A225D2E-9C8F-4805-9011-B13E47DE23D7}" type="presParOf" srcId="{E834CFAC-3BF2-4C86-A1EB-1EC70BC523AD}" destId="{583C26FD-ED48-4522-9F96-E2A69E92A6E2}" srcOrd="0" destOrd="0" presId="urn:microsoft.com/office/officeart/2005/8/layout/default"/>
    <dgm:cxn modelId="{8BCF454B-9B8E-44EC-9FCC-AC0549334BD3}" type="presParOf" srcId="{E834CFAC-3BF2-4C86-A1EB-1EC70BC523AD}" destId="{94F5A6BE-77D3-4B9A-9919-32E7F8EE9F2B}" srcOrd="1" destOrd="0" presId="urn:microsoft.com/office/officeart/2005/8/layout/default"/>
    <dgm:cxn modelId="{61179AF1-17E5-4245-9592-7D863C14A7D9}" type="presParOf" srcId="{E834CFAC-3BF2-4C86-A1EB-1EC70BC523AD}" destId="{6EC98A5D-CF4B-4808-84DC-4C15B4EC2B73}" srcOrd="2" destOrd="0" presId="urn:microsoft.com/office/officeart/2005/8/layout/default"/>
    <dgm:cxn modelId="{769668EA-19A4-4C6D-9ED8-E72AC4227C27}" type="presParOf" srcId="{E834CFAC-3BF2-4C86-A1EB-1EC70BC523AD}" destId="{6ABDD313-F2A7-4656-9D8A-84CB778C55D2}" srcOrd="3" destOrd="0" presId="urn:microsoft.com/office/officeart/2005/8/layout/default"/>
    <dgm:cxn modelId="{2F64D113-861D-4257-BFB3-0EA2E21B9497}" type="presParOf" srcId="{E834CFAC-3BF2-4C86-A1EB-1EC70BC523AD}" destId="{12F949B9-38C9-4A19-B2EC-159C1B493CB8}" srcOrd="4" destOrd="0" presId="urn:microsoft.com/office/officeart/2005/8/layout/default"/>
    <dgm:cxn modelId="{A2A79816-BE0E-4391-A0D9-040A7E592BC3}" type="presParOf" srcId="{E834CFAC-3BF2-4C86-A1EB-1EC70BC523AD}" destId="{DFA04F0A-E4C8-4BA2-BADB-6B4654824B47}" srcOrd="5" destOrd="0" presId="urn:microsoft.com/office/officeart/2005/8/layout/default"/>
    <dgm:cxn modelId="{8E33CDFF-F8F6-4D8E-8987-23B6F2BF4EFD}" type="presParOf" srcId="{E834CFAC-3BF2-4C86-A1EB-1EC70BC523AD}" destId="{2FC45FB1-1388-445C-8045-1851E8872CC5}" srcOrd="6" destOrd="0" presId="urn:microsoft.com/office/officeart/2005/8/layout/default"/>
    <dgm:cxn modelId="{8A180373-C8BA-415E-BDB0-E87BEE3A3649}" type="presParOf" srcId="{E834CFAC-3BF2-4C86-A1EB-1EC70BC523AD}" destId="{21F17763-398C-4F57-8A00-5E6AFAF4AB4F}" srcOrd="7" destOrd="0" presId="urn:microsoft.com/office/officeart/2005/8/layout/default"/>
    <dgm:cxn modelId="{195570F6-0957-4DE4-AADA-E689FE36FCCA}" type="presParOf" srcId="{E834CFAC-3BF2-4C86-A1EB-1EC70BC523AD}" destId="{A2205BE6-CAA8-4D7F-A27F-97CFBDA751D4}" srcOrd="8" destOrd="0" presId="urn:microsoft.com/office/officeart/2005/8/layout/default"/>
    <dgm:cxn modelId="{63DB1B62-BBCA-4A1D-BD51-C78ACC0500EB}" type="presParOf" srcId="{E834CFAC-3BF2-4C86-A1EB-1EC70BC523AD}" destId="{07A027B0-D7FD-4473-9AAC-AEE54BE06081}" srcOrd="9" destOrd="0" presId="urn:microsoft.com/office/officeart/2005/8/layout/default"/>
    <dgm:cxn modelId="{878770DF-F4E4-4BD4-828C-F9BFA1C506DE}" type="presParOf" srcId="{E834CFAC-3BF2-4C86-A1EB-1EC70BC523AD}" destId="{F9002067-5C4B-42DF-B7C0-50057AB05E70}" srcOrd="10" destOrd="0" presId="urn:microsoft.com/office/officeart/2005/8/layout/default"/>
    <dgm:cxn modelId="{43978E75-4C7D-4848-9B39-8CAE1EE1E0A3}" type="presParOf" srcId="{E834CFAC-3BF2-4C86-A1EB-1EC70BC523AD}" destId="{4B552E32-2FC8-4C50-98C4-CC712A1370D7}" srcOrd="11" destOrd="0" presId="urn:microsoft.com/office/officeart/2005/8/layout/default"/>
    <dgm:cxn modelId="{BF166D60-1B7F-4D5B-93C4-031F03E11FA1}" type="presParOf" srcId="{E834CFAC-3BF2-4C86-A1EB-1EC70BC523AD}" destId="{B6DBBF46-59C9-44A8-9316-D78E09B232B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7EA4CE-D019-4F62-A60E-780803441024}" type="doc">
      <dgm:prSet loTypeId="urn:microsoft.com/office/officeart/2005/8/layout/venn2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215D474-9BDB-4DF9-8662-C45EAEEE78FC}">
      <dgm:prSet phldrT="[Text]" custT="1"/>
      <dgm:spPr/>
      <dgm:t>
        <a:bodyPr/>
        <a:lstStyle/>
        <a:p>
          <a:endParaRPr lang="en-US" sz="2000" dirty="0"/>
        </a:p>
      </dgm:t>
    </dgm:pt>
    <dgm:pt modelId="{3DA738A6-BC3F-4228-AEAA-B6B9641717D4}" type="parTrans" cxnId="{BA9A53EE-1D90-4759-9EEC-5A594DA0F891}">
      <dgm:prSet/>
      <dgm:spPr/>
      <dgm:t>
        <a:bodyPr/>
        <a:lstStyle/>
        <a:p>
          <a:endParaRPr lang="en-US"/>
        </a:p>
      </dgm:t>
    </dgm:pt>
    <dgm:pt modelId="{CDA278FF-AB81-4B6B-9E98-8C76789A4885}" type="sibTrans" cxnId="{BA9A53EE-1D90-4759-9EEC-5A594DA0F891}">
      <dgm:prSet/>
      <dgm:spPr/>
      <dgm:t>
        <a:bodyPr/>
        <a:lstStyle/>
        <a:p>
          <a:endParaRPr lang="en-US"/>
        </a:p>
      </dgm:t>
    </dgm:pt>
    <dgm:pt modelId="{FB0C59EC-B9FF-4A10-A84C-4E9513AA40AF}">
      <dgm:prSet phldrT="[Text]" custT="1"/>
      <dgm:spPr/>
      <dgm:t>
        <a:bodyPr/>
        <a:lstStyle/>
        <a:p>
          <a:endParaRPr lang="en-US" sz="4400" dirty="0"/>
        </a:p>
      </dgm:t>
    </dgm:pt>
    <dgm:pt modelId="{F96B4D31-2DD9-4771-8C2B-ECA7E645773C}" type="parTrans" cxnId="{DD92BA86-8A04-41B0-854C-1B2C60553FC3}">
      <dgm:prSet/>
      <dgm:spPr/>
      <dgm:t>
        <a:bodyPr/>
        <a:lstStyle/>
        <a:p>
          <a:endParaRPr lang="en-US"/>
        </a:p>
      </dgm:t>
    </dgm:pt>
    <dgm:pt modelId="{1AA4290F-9B9F-4FEB-9FB7-77E5919E702C}" type="sibTrans" cxnId="{DD92BA86-8A04-41B0-854C-1B2C60553FC3}">
      <dgm:prSet/>
      <dgm:spPr/>
      <dgm:t>
        <a:bodyPr/>
        <a:lstStyle/>
        <a:p>
          <a:endParaRPr lang="en-US"/>
        </a:p>
      </dgm:t>
    </dgm:pt>
    <dgm:pt modelId="{6484E6A1-C7F9-46D3-A2D9-BA0349A9568E}">
      <dgm:prSet phldrT="[Text]" custT="1"/>
      <dgm:spPr/>
      <dgm:t>
        <a:bodyPr/>
        <a:lstStyle/>
        <a:p>
          <a:endParaRPr lang="en-US" sz="2800" dirty="0"/>
        </a:p>
        <a:p>
          <a:endParaRPr lang="en-US" sz="2800" dirty="0"/>
        </a:p>
      </dgm:t>
    </dgm:pt>
    <dgm:pt modelId="{C1637946-632C-4465-B6FB-351A3C865302}" type="parTrans" cxnId="{E5338CD7-5ABD-4278-84CE-1A31885B6368}">
      <dgm:prSet/>
      <dgm:spPr/>
      <dgm:t>
        <a:bodyPr/>
        <a:lstStyle/>
        <a:p>
          <a:endParaRPr lang="en-US"/>
        </a:p>
      </dgm:t>
    </dgm:pt>
    <dgm:pt modelId="{36F29908-D7F2-4F87-B0BE-AB2997721CCC}" type="sibTrans" cxnId="{E5338CD7-5ABD-4278-84CE-1A31885B6368}">
      <dgm:prSet/>
      <dgm:spPr/>
      <dgm:t>
        <a:bodyPr/>
        <a:lstStyle/>
        <a:p>
          <a:endParaRPr lang="en-US"/>
        </a:p>
      </dgm:t>
    </dgm:pt>
    <dgm:pt modelId="{EF81CFB5-B3DD-4272-A9E2-DB7907AE9BFD}" type="pres">
      <dgm:prSet presAssocID="{1E7EA4CE-D019-4F62-A60E-780803441024}" presName="Name0" presStyleCnt="0">
        <dgm:presLayoutVars>
          <dgm:chMax val="7"/>
          <dgm:resizeHandles val="exact"/>
        </dgm:presLayoutVars>
      </dgm:prSet>
      <dgm:spPr/>
    </dgm:pt>
    <dgm:pt modelId="{D257B7A8-5196-4D96-A8AC-CC0AB67206DA}" type="pres">
      <dgm:prSet presAssocID="{1E7EA4CE-D019-4F62-A60E-780803441024}" presName="comp1" presStyleCnt="0"/>
      <dgm:spPr/>
    </dgm:pt>
    <dgm:pt modelId="{F545B1B3-0AF3-4775-A4F7-1EC97357BE60}" type="pres">
      <dgm:prSet presAssocID="{1E7EA4CE-D019-4F62-A60E-780803441024}" presName="circle1" presStyleLbl="node1" presStyleIdx="0" presStyleCnt="3"/>
      <dgm:spPr/>
    </dgm:pt>
    <dgm:pt modelId="{9CDC05E1-79CC-43F1-9AAC-F4BDED910C7F}" type="pres">
      <dgm:prSet presAssocID="{1E7EA4CE-D019-4F62-A60E-780803441024}" presName="c1text" presStyleLbl="node1" presStyleIdx="0" presStyleCnt="3">
        <dgm:presLayoutVars>
          <dgm:bulletEnabled val="1"/>
        </dgm:presLayoutVars>
      </dgm:prSet>
      <dgm:spPr/>
    </dgm:pt>
    <dgm:pt modelId="{C7F383CB-9073-4FDA-839C-61C96F326AFB}" type="pres">
      <dgm:prSet presAssocID="{1E7EA4CE-D019-4F62-A60E-780803441024}" presName="comp2" presStyleCnt="0"/>
      <dgm:spPr/>
    </dgm:pt>
    <dgm:pt modelId="{C1E3FC9A-B41C-4937-B84E-5253FABE61DD}" type="pres">
      <dgm:prSet presAssocID="{1E7EA4CE-D019-4F62-A60E-780803441024}" presName="circle2" presStyleLbl="node1" presStyleIdx="1" presStyleCnt="3"/>
      <dgm:spPr/>
    </dgm:pt>
    <dgm:pt modelId="{DAB04BF9-FF0A-45FB-BE90-A3EED3DEE39C}" type="pres">
      <dgm:prSet presAssocID="{1E7EA4CE-D019-4F62-A60E-780803441024}" presName="c2text" presStyleLbl="node1" presStyleIdx="1" presStyleCnt="3">
        <dgm:presLayoutVars>
          <dgm:bulletEnabled val="1"/>
        </dgm:presLayoutVars>
      </dgm:prSet>
      <dgm:spPr/>
    </dgm:pt>
    <dgm:pt modelId="{705C2F20-7AAD-4202-8A09-331AA18CF753}" type="pres">
      <dgm:prSet presAssocID="{1E7EA4CE-D019-4F62-A60E-780803441024}" presName="comp3" presStyleCnt="0"/>
      <dgm:spPr/>
    </dgm:pt>
    <dgm:pt modelId="{533E926C-9DC9-437C-9D6E-2D243F395EF0}" type="pres">
      <dgm:prSet presAssocID="{1E7EA4CE-D019-4F62-A60E-780803441024}" presName="circle3" presStyleLbl="node1" presStyleIdx="2" presStyleCnt="3"/>
      <dgm:spPr/>
    </dgm:pt>
    <dgm:pt modelId="{9B6E4607-FDA5-42A2-88B4-4396138A22CB}" type="pres">
      <dgm:prSet presAssocID="{1E7EA4CE-D019-4F62-A60E-780803441024}" presName="c3text" presStyleLbl="node1" presStyleIdx="2" presStyleCnt="3">
        <dgm:presLayoutVars>
          <dgm:bulletEnabled val="1"/>
        </dgm:presLayoutVars>
      </dgm:prSet>
      <dgm:spPr/>
    </dgm:pt>
  </dgm:ptLst>
  <dgm:cxnLst>
    <dgm:cxn modelId="{824F0106-6536-4C44-8184-FDF8CAC827BF}" type="presOf" srcId="{6484E6A1-C7F9-46D3-A2D9-BA0349A9568E}" destId="{9B6E4607-FDA5-42A2-88B4-4396138A22CB}" srcOrd="1" destOrd="0" presId="urn:microsoft.com/office/officeart/2005/8/layout/venn2"/>
    <dgm:cxn modelId="{1DBD3B31-6692-48A7-8F60-23A6E6E8DCCA}" type="presOf" srcId="{A215D474-9BDB-4DF9-8662-C45EAEEE78FC}" destId="{F545B1B3-0AF3-4775-A4F7-1EC97357BE60}" srcOrd="0" destOrd="0" presId="urn:microsoft.com/office/officeart/2005/8/layout/venn2"/>
    <dgm:cxn modelId="{C7B77C71-018C-470D-8833-83BFD9B77A91}" type="presOf" srcId="{FB0C59EC-B9FF-4A10-A84C-4E9513AA40AF}" destId="{C1E3FC9A-B41C-4937-B84E-5253FABE61DD}" srcOrd="0" destOrd="0" presId="urn:microsoft.com/office/officeart/2005/8/layout/venn2"/>
    <dgm:cxn modelId="{0C314154-FA81-4FD6-9853-6D208BF6451D}" type="presOf" srcId="{A215D474-9BDB-4DF9-8662-C45EAEEE78FC}" destId="{9CDC05E1-79CC-43F1-9AAC-F4BDED910C7F}" srcOrd="1" destOrd="0" presId="urn:microsoft.com/office/officeart/2005/8/layout/venn2"/>
    <dgm:cxn modelId="{131CE87B-CDC1-4D7D-8B0B-819259AFA06C}" type="presOf" srcId="{FB0C59EC-B9FF-4A10-A84C-4E9513AA40AF}" destId="{DAB04BF9-FF0A-45FB-BE90-A3EED3DEE39C}" srcOrd="1" destOrd="0" presId="urn:microsoft.com/office/officeart/2005/8/layout/venn2"/>
    <dgm:cxn modelId="{DD92BA86-8A04-41B0-854C-1B2C60553FC3}" srcId="{1E7EA4CE-D019-4F62-A60E-780803441024}" destId="{FB0C59EC-B9FF-4A10-A84C-4E9513AA40AF}" srcOrd="1" destOrd="0" parTransId="{F96B4D31-2DD9-4771-8C2B-ECA7E645773C}" sibTransId="{1AA4290F-9B9F-4FEB-9FB7-77E5919E702C}"/>
    <dgm:cxn modelId="{7551EB9D-858F-4502-A416-D322608850AD}" type="presOf" srcId="{1E7EA4CE-D019-4F62-A60E-780803441024}" destId="{EF81CFB5-B3DD-4272-A9E2-DB7907AE9BFD}" srcOrd="0" destOrd="0" presId="urn:microsoft.com/office/officeart/2005/8/layout/venn2"/>
    <dgm:cxn modelId="{0FB74AA3-E0B0-48C1-B3CE-DDD64CD2490D}" type="presOf" srcId="{6484E6A1-C7F9-46D3-A2D9-BA0349A9568E}" destId="{533E926C-9DC9-437C-9D6E-2D243F395EF0}" srcOrd="0" destOrd="0" presId="urn:microsoft.com/office/officeart/2005/8/layout/venn2"/>
    <dgm:cxn modelId="{E5338CD7-5ABD-4278-84CE-1A31885B6368}" srcId="{1E7EA4CE-D019-4F62-A60E-780803441024}" destId="{6484E6A1-C7F9-46D3-A2D9-BA0349A9568E}" srcOrd="2" destOrd="0" parTransId="{C1637946-632C-4465-B6FB-351A3C865302}" sibTransId="{36F29908-D7F2-4F87-B0BE-AB2997721CCC}"/>
    <dgm:cxn modelId="{BA9A53EE-1D90-4759-9EEC-5A594DA0F891}" srcId="{1E7EA4CE-D019-4F62-A60E-780803441024}" destId="{A215D474-9BDB-4DF9-8662-C45EAEEE78FC}" srcOrd="0" destOrd="0" parTransId="{3DA738A6-BC3F-4228-AEAA-B6B9641717D4}" sibTransId="{CDA278FF-AB81-4B6B-9E98-8C76789A4885}"/>
    <dgm:cxn modelId="{E3025C25-1E17-46F2-9E89-9D0A98A2A229}" type="presParOf" srcId="{EF81CFB5-B3DD-4272-A9E2-DB7907AE9BFD}" destId="{D257B7A8-5196-4D96-A8AC-CC0AB67206DA}" srcOrd="0" destOrd="0" presId="urn:microsoft.com/office/officeart/2005/8/layout/venn2"/>
    <dgm:cxn modelId="{50915C5B-371B-4D0B-9D60-F5769DF41B21}" type="presParOf" srcId="{D257B7A8-5196-4D96-A8AC-CC0AB67206DA}" destId="{F545B1B3-0AF3-4775-A4F7-1EC97357BE60}" srcOrd="0" destOrd="0" presId="urn:microsoft.com/office/officeart/2005/8/layout/venn2"/>
    <dgm:cxn modelId="{B61C1E07-B04C-40AC-9008-43BFA40E48CA}" type="presParOf" srcId="{D257B7A8-5196-4D96-A8AC-CC0AB67206DA}" destId="{9CDC05E1-79CC-43F1-9AAC-F4BDED910C7F}" srcOrd="1" destOrd="0" presId="urn:microsoft.com/office/officeart/2005/8/layout/venn2"/>
    <dgm:cxn modelId="{5D6EC4E4-289E-478B-81C1-27B80E4A4523}" type="presParOf" srcId="{EF81CFB5-B3DD-4272-A9E2-DB7907AE9BFD}" destId="{C7F383CB-9073-4FDA-839C-61C96F326AFB}" srcOrd="1" destOrd="0" presId="urn:microsoft.com/office/officeart/2005/8/layout/venn2"/>
    <dgm:cxn modelId="{C494F08F-B935-49B6-9B0F-98B9B2E95DF3}" type="presParOf" srcId="{C7F383CB-9073-4FDA-839C-61C96F326AFB}" destId="{C1E3FC9A-B41C-4937-B84E-5253FABE61DD}" srcOrd="0" destOrd="0" presId="urn:microsoft.com/office/officeart/2005/8/layout/venn2"/>
    <dgm:cxn modelId="{C424971E-F852-41A7-8ABD-F88006DCC98E}" type="presParOf" srcId="{C7F383CB-9073-4FDA-839C-61C96F326AFB}" destId="{DAB04BF9-FF0A-45FB-BE90-A3EED3DEE39C}" srcOrd="1" destOrd="0" presId="urn:microsoft.com/office/officeart/2005/8/layout/venn2"/>
    <dgm:cxn modelId="{BB65833B-3469-4AEB-878A-2811B9495290}" type="presParOf" srcId="{EF81CFB5-B3DD-4272-A9E2-DB7907AE9BFD}" destId="{705C2F20-7AAD-4202-8A09-331AA18CF753}" srcOrd="2" destOrd="0" presId="urn:microsoft.com/office/officeart/2005/8/layout/venn2"/>
    <dgm:cxn modelId="{772212F6-4070-45A9-99A7-E40048165239}" type="presParOf" srcId="{705C2F20-7AAD-4202-8A09-331AA18CF753}" destId="{533E926C-9DC9-437C-9D6E-2D243F395EF0}" srcOrd="0" destOrd="0" presId="urn:microsoft.com/office/officeart/2005/8/layout/venn2"/>
    <dgm:cxn modelId="{582FFC4E-EA65-46EA-A923-5A8B05AE0DDD}" type="presParOf" srcId="{705C2F20-7AAD-4202-8A09-331AA18CF753}" destId="{9B6E4607-FDA5-42A2-88B4-4396138A22C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29ABC6-37DB-41BA-A7E4-C9F64D908AE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7614DD-BF6E-44DE-B116-7D88DAD735CE}">
      <dgm:prSet phldrT="[Text]"/>
      <dgm:spPr/>
      <dgm:t>
        <a:bodyPr/>
        <a:lstStyle/>
        <a:p>
          <a:r>
            <a:rPr lang="en-US" dirty="0"/>
            <a:t>Outline Agreement</a:t>
          </a:r>
        </a:p>
      </dgm:t>
    </dgm:pt>
    <dgm:pt modelId="{B377BBF1-68E6-47B7-BA3B-74210E388633}" type="parTrans" cxnId="{A17CF4BD-C060-40D2-80C1-CA858D6B9073}">
      <dgm:prSet/>
      <dgm:spPr/>
      <dgm:t>
        <a:bodyPr/>
        <a:lstStyle/>
        <a:p>
          <a:endParaRPr lang="en-US"/>
        </a:p>
      </dgm:t>
    </dgm:pt>
    <dgm:pt modelId="{D824E994-C87B-4579-A6F1-C2C9C5ED796A}" type="sibTrans" cxnId="{A17CF4BD-C060-40D2-80C1-CA858D6B9073}">
      <dgm:prSet/>
      <dgm:spPr/>
      <dgm:t>
        <a:bodyPr/>
        <a:lstStyle/>
        <a:p>
          <a:endParaRPr lang="en-US"/>
        </a:p>
      </dgm:t>
    </dgm:pt>
    <dgm:pt modelId="{8898DFFB-5029-47A2-AC7A-0E15D5EC0FE6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General Terms and Conditions</a:t>
          </a:r>
        </a:p>
      </dgm:t>
    </dgm:pt>
    <dgm:pt modelId="{11C02F98-12FE-443F-804C-763BE0C08B62}" type="parTrans" cxnId="{E5F4453B-2C22-4091-84B5-BC895D822C11}">
      <dgm:prSet/>
      <dgm:spPr/>
      <dgm:t>
        <a:bodyPr/>
        <a:lstStyle/>
        <a:p>
          <a:endParaRPr lang="en-US"/>
        </a:p>
      </dgm:t>
    </dgm:pt>
    <dgm:pt modelId="{C00DD1C9-B37A-4E90-94AE-0480954E7835}" type="sibTrans" cxnId="{E5F4453B-2C22-4091-84B5-BC895D822C11}">
      <dgm:prSet/>
      <dgm:spPr/>
      <dgm:t>
        <a:bodyPr/>
        <a:lstStyle/>
        <a:p>
          <a:endParaRPr lang="en-US"/>
        </a:p>
      </dgm:t>
    </dgm:pt>
    <dgm:pt modelId="{AB75E70F-01E6-4B72-B61A-BD71FB9AB8C1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Statement of Work</a:t>
          </a:r>
        </a:p>
      </dgm:t>
    </dgm:pt>
    <dgm:pt modelId="{D797C97B-E373-4631-AC2E-CE79309399EB}" type="parTrans" cxnId="{AEEAA58F-62CF-4FB5-A063-29689EC05BB5}">
      <dgm:prSet/>
      <dgm:spPr/>
      <dgm:t>
        <a:bodyPr/>
        <a:lstStyle/>
        <a:p>
          <a:endParaRPr lang="en-US"/>
        </a:p>
      </dgm:t>
    </dgm:pt>
    <dgm:pt modelId="{DC752B17-E094-4268-900D-13A211BF303A}" type="sibTrans" cxnId="{AEEAA58F-62CF-4FB5-A063-29689EC05BB5}">
      <dgm:prSet/>
      <dgm:spPr/>
      <dgm:t>
        <a:bodyPr/>
        <a:lstStyle/>
        <a:p>
          <a:endParaRPr lang="en-US"/>
        </a:p>
      </dgm:t>
    </dgm:pt>
    <dgm:pt modelId="{8B3BB8C0-9F56-44A5-974C-B51A7608DA33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SORs for country X specific services</a:t>
          </a:r>
        </a:p>
      </dgm:t>
    </dgm:pt>
    <dgm:pt modelId="{BEAD5D4C-D565-4AAC-9D1A-B85ABDF0292A}" type="parTrans" cxnId="{9A9CD4BF-E8E4-408B-BE71-2FCDBF4504E6}">
      <dgm:prSet/>
      <dgm:spPr/>
      <dgm:t>
        <a:bodyPr/>
        <a:lstStyle/>
        <a:p>
          <a:endParaRPr lang="en-US"/>
        </a:p>
      </dgm:t>
    </dgm:pt>
    <dgm:pt modelId="{86F6CBF2-D847-4A9E-B66A-8E84F9E18E3A}" type="sibTrans" cxnId="{9A9CD4BF-E8E4-408B-BE71-2FCDBF4504E6}">
      <dgm:prSet/>
      <dgm:spPr/>
      <dgm:t>
        <a:bodyPr/>
        <a:lstStyle/>
        <a:p>
          <a:endParaRPr lang="en-US"/>
        </a:p>
      </dgm:t>
    </dgm:pt>
    <dgm:pt modelId="{970AA82B-BB70-4264-8768-1E5515605C91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SORs for country Y specific services</a:t>
          </a:r>
        </a:p>
      </dgm:t>
    </dgm:pt>
    <dgm:pt modelId="{B9AC2BAA-CF17-40B0-8FBA-D67EA053F00A}" type="parTrans" cxnId="{D68ADA95-096F-49D0-8666-E2957887D1AA}">
      <dgm:prSet/>
      <dgm:spPr/>
      <dgm:t>
        <a:bodyPr/>
        <a:lstStyle/>
        <a:p>
          <a:endParaRPr lang="en-US"/>
        </a:p>
      </dgm:t>
    </dgm:pt>
    <dgm:pt modelId="{182EE2FC-468A-4B6D-91CF-7F3EE92E568E}" type="sibTrans" cxnId="{D68ADA95-096F-49D0-8666-E2957887D1AA}">
      <dgm:prSet/>
      <dgm:spPr/>
      <dgm:t>
        <a:bodyPr/>
        <a:lstStyle/>
        <a:p>
          <a:endParaRPr lang="en-US"/>
        </a:p>
      </dgm:t>
    </dgm:pt>
    <dgm:pt modelId="{9CCB4306-9D4A-4657-BCA5-CA94659FF161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SORs for country Z specific services</a:t>
          </a:r>
        </a:p>
      </dgm:t>
    </dgm:pt>
    <dgm:pt modelId="{A7D3A253-2A2D-4FD1-AB24-B30F54F729EB}" type="parTrans" cxnId="{5D1B3955-F25A-4D1D-AC30-EC05665A547D}">
      <dgm:prSet/>
      <dgm:spPr/>
      <dgm:t>
        <a:bodyPr/>
        <a:lstStyle/>
        <a:p>
          <a:endParaRPr lang="en-US"/>
        </a:p>
      </dgm:t>
    </dgm:pt>
    <dgm:pt modelId="{BCA27560-C711-4FE1-91A4-AB1937273D07}" type="sibTrans" cxnId="{5D1B3955-F25A-4D1D-AC30-EC05665A547D}">
      <dgm:prSet/>
      <dgm:spPr/>
      <dgm:t>
        <a:bodyPr/>
        <a:lstStyle/>
        <a:p>
          <a:endParaRPr lang="en-US"/>
        </a:p>
      </dgm:t>
    </dgm:pt>
    <dgm:pt modelId="{EE9864E7-1996-451C-98A3-B3653265DBC6}" type="pres">
      <dgm:prSet presAssocID="{9B29ABC6-37DB-41BA-A7E4-C9F64D908AE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1B6D51A-E85E-4158-93D5-B4D640B6B703}" type="pres">
      <dgm:prSet presAssocID="{547614DD-BF6E-44DE-B116-7D88DAD735CE}" presName="root1" presStyleCnt="0"/>
      <dgm:spPr/>
    </dgm:pt>
    <dgm:pt modelId="{A7D77DC1-656D-48CE-9124-0EC50A45935A}" type="pres">
      <dgm:prSet presAssocID="{547614DD-BF6E-44DE-B116-7D88DAD735CE}" presName="LevelOneTextNode" presStyleLbl="node0" presStyleIdx="0" presStyleCnt="1">
        <dgm:presLayoutVars>
          <dgm:chPref val="3"/>
        </dgm:presLayoutVars>
      </dgm:prSet>
      <dgm:spPr/>
    </dgm:pt>
    <dgm:pt modelId="{8B83EC65-2CEF-4B4E-BC29-659BD041D3D1}" type="pres">
      <dgm:prSet presAssocID="{547614DD-BF6E-44DE-B116-7D88DAD735CE}" presName="level2hierChild" presStyleCnt="0"/>
      <dgm:spPr/>
    </dgm:pt>
    <dgm:pt modelId="{C7E35EFB-3159-4324-B230-5C7817B140E1}" type="pres">
      <dgm:prSet presAssocID="{11C02F98-12FE-443F-804C-763BE0C08B62}" presName="conn2-1" presStyleLbl="parChTrans1D2" presStyleIdx="0" presStyleCnt="2"/>
      <dgm:spPr/>
    </dgm:pt>
    <dgm:pt modelId="{64BC103C-C097-45C6-A9CE-7060EDF3202C}" type="pres">
      <dgm:prSet presAssocID="{11C02F98-12FE-443F-804C-763BE0C08B62}" presName="connTx" presStyleLbl="parChTrans1D2" presStyleIdx="0" presStyleCnt="2"/>
      <dgm:spPr/>
    </dgm:pt>
    <dgm:pt modelId="{096D5C7F-9AAA-4CCE-9619-30CACDEBBE4C}" type="pres">
      <dgm:prSet presAssocID="{8898DFFB-5029-47A2-AC7A-0E15D5EC0FE6}" presName="root2" presStyleCnt="0"/>
      <dgm:spPr/>
    </dgm:pt>
    <dgm:pt modelId="{6FF1F16E-0CD6-4174-8D98-7A9EDC650E94}" type="pres">
      <dgm:prSet presAssocID="{8898DFFB-5029-47A2-AC7A-0E15D5EC0FE6}" presName="LevelTwoTextNode" presStyleLbl="node2" presStyleIdx="0" presStyleCnt="2">
        <dgm:presLayoutVars>
          <dgm:chPref val="3"/>
        </dgm:presLayoutVars>
      </dgm:prSet>
      <dgm:spPr/>
    </dgm:pt>
    <dgm:pt modelId="{A21CF80F-2BDD-4385-9042-7E45D2FB2AF9}" type="pres">
      <dgm:prSet presAssocID="{8898DFFB-5029-47A2-AC7A-0E15D5EC0FE6}" presName="level3hierChild" presStyleCnt="0"/>
      <dgm:spPr/>
    </dgm:pt>
    <dgm:pt modelId="{DA309993-B320-4B26-A889-2E3665594087}" type="pres">
      <dgm:prSet presAssocID="{D797C97B-E373-4631-AC2E-CE79309399EB}" presName="conn2-1" presStyleLbl="parChTrans1D2" presStyleIdx="1" presStyleCnt="2"/>
      <dgm:spPr/>
    </dgm:pt>
    <dgm:pt modelId="{A0A41128-14DE-4FBE-9B34-1A37445146C6}" type="pres">
      <dgm:prSet presAssocID="{D797C97B-E373-4631-AC2E-CE79309399EB}" presName="connTx" presStyleLbl="parChTrans1D2" presStyleIdx="1" presStyleCnt="2"/>
      <dgm:spPr/>
    </dgm:pt>
    <dgm:pt modelId="{A38F6193-C6D5-4FD7-86FE-7135567D9AB0}" type="pres">
      <dgm:prSet presAssocID="{AB75E70F-01E6-4B72-B61A-BD71FB9AB8C1}" presName="root2" presStyleCnt="0"/>
      <dgm:spPr/>
    </dgm:pt>
    <dgm:pt modelId="{CB33B204-CD30-4BD9-9727-7E8AA851953E}" type="pres">
      <dgm:prSet presAssocID="{AB75E70F-01E6-4B72-B61A-BD71FB9AB8C1}" presName="LevelTwoTextNode" presStyleLbl="node2" presStyleIdx="1" presStyleCnt="2">
        <dgm:presLayoutVars>
          <dgm:chPref val="3"/>
        </dgm:presLayoutVars>
      </dgm:prSet>
      <dgm:spPr/>
    </dgm:pt>
    <dgm:pt modelId="{73CF4CD9-58BC-4A55-9C0A-05B0F1253BD8}" type="pres">
      <dgm:prSet presAssocID="{AB75E70F-01E6-4B72-B61A-BD71FB9AB8C1}" presName="level3hierChild" presStyleCnt="0"/>
      <dgm:spPr/>
    </dgm:pt>
    <dgm:pt modelId="{86C628F5-0D45-473A-955E-CCE5F4688B66}" type="pres">
      <dgm:prSet presAssocID="{BEAD5D4C-D565-4AAC-9D1A-B85ABDF0292A}" presName="conn2-1" presStyleLbl="parChTrans1D3" presStyleIdx="0" presStyleCnt="3"/>
      <dgm:spPr/>
    </dgm:pt>
    <dgm:pt modelId="{09F4C860-5F67-4F29-9AD7-82B6E0C40216}" type="pres">
      <dgm:prSet presAssocID="{BEAD5D4C-D565-4AAC-9D1A-B85ABDF0292A}" presName="connTx" presStyleLbl="parChTrans1D3" presStyleIdx="0" presStyleCnt="3"/>
      <dgm:spPr/>
    </dgm:pt>
    <dgm:pt modelId="{2EA21203-7748-435A-A239-C0F5DFEE7154}" type="pres">
      <dgm:prSet presAssocID="{8B3BB8C0-9F56-44A5-974C-B51A7608DA33}" presName="root2" presStyleCnt="0"/>
      <dgm:spPr/>
    </dgm:pt>
    <dgm:pt modelId="{8C37D5CD-1AFB-4874-98EA-997C02C37924}" type="pres">
      <dgm:prSet presAssocID="{8B3BB8C0-9F56-44A5-974C-B51A7608DA33}" presName="LevelTwoTextNode" presStyleLbl="node3" presStyleIdx="0" presStyleCnt="3">
        <dgm:presLayoutVars>
          <dgm:chPref val="3"/>
        </dgm:presLayoutVars>
      </dgm:prSet>
      <dgm:spPr/>
    </dgm:pt>
    <dgm:pt modelId="{42736E38-47F7-423A-AF07-CF34F39A6400}" type="pres">
      <dgm:prSet presAssocID="{8B3BB8C0-9F56-44A5-974C-B51A7608DA33}" presName="level3hierChild" presStyleCnt="0"/>
      <dgm:spPr/>
    </dgm:pt>
    <dgm:pt modelId="{3210149B-30B8-4D84-AF11-F4C73689A49C}" type="pres">
      <dgm:prSet presAssocID="{B9AC2BAA-CF17-40B0-8FBA-D67EA053F00A}" presName="conn2-1" presStyleLbl="parChTrans1D3" presStyleIdx="1" presStyleCnt="3"/>
      <dgm:spPr/>
    </dgm:pt>
    <dgm:pt modelId="{2D626ECF-1267-4FC7-9D13-5BAF0C7326CF}" type="pres">
      <dgm:prSet presAssocID="{B9AC2BAA-CF17-40B0-8FBA-D67EA053F00A}" presName="connTx" presStyleLbl="parChTrans1D3" presStyleIdx="1" presStyleCnt="3"/>
      <dgm:spPr/>
    </dgm:pt>
    <dgm:pt modelId="{18787584-765B-43DB-A0AC-539D6D80BBB5}" type="pres">
      <dgm:prSet presAssocID="{970AA82B-BB70-4264-8768-1E5515605C91}" presName="root2" presStyleCnt="0"/>
      <dgm:spPr/>
    </dgm:pt>
    <dgm:pt modelId="{2A132525-B429-464D-B356-CEDA7C9C3992}" type="pres">
      <dgm:prSet presAssocID="{970AA82B-BB70-4264-8768-1E5515605C91}" presName="LevelTwoTextNode" presStyleLbl="node3" presStyleIdx="1" presStyleCnt="3">
        <dgm:presLayoutVars>
          <dgm:chPref val="3"/>
        </dgm:presLayoutVars>
      </dgm:prSet>
      <dgm:spPr/>
    </dgm:pt>
    <dgm:pt modelId="{BDAAC9A4-F91C-4998-8AD0-45686953D83D}" type="pres">
      <dgm:prSet presAssocID="{970AA82B-BB70-4264-8768-1E5515605C91}" presName="level3hierChild" presStyleCnt="0"/>
      <dgm:spPr/>
    </dgm:pt>
    <dgm:pt modelId="{8423B64D-2C65-4891-84B2-6E9F0D0EACC1}" type="pres">
      <dgm:prSet presAssocID="{A7D3A253-2A2D-4FD1-AB24-B30F54F729EB}" presName="conn2-1" presStyleLbl="parChTrans1D3" presStyleIdx="2" presStyleCnt="3"/>
      <dgm:spPr/>
    </dgm:pt>
    <dgm:pt modelId="{515D3116-BFD8-4513-A5EE-1B4B5C3FA2ED}" type="pres">
      <dgm:prSet presAssocID="{A7D3A253-2A2D-4FD1-AB24-B30F54F729EB}" presName="connTx" presStyleLbl="parChTrans1D3" presStyleIdx="2" presStyleCnt="3"/>
      <dgm:spPr/>
    </dgm:pt>
    <dgm:pt modelId="{E05F0775-460D-4191-A764-11EAB746500E}" type="pres">
      <dgm:prSet presAssocID="{9CCB4306-9D4A-4657-BCA5-CA94659FF161}" presName="root2" presStyleCnt="0"/>
      <dgm:spPr/>
    </dgm:pt>
    <dgm:pt modelId="{E4B12D5E-F0CF-4E56-9545-FAB9427261B1}" type="pres">
      <dgm:prSet presAssocID="{9CCB4306-9D4A-4657-BCA5-CA94659FF161}" presName="LevelTwoTextNode" presStyleLbl="node3" presStyleIdx="2" presStyleCnt="3">
        <dgm:presLayoutVars>
          <dgm:chPref val="3"/>
        </dgm:presLayoutVars>
      </dgm:prSet>
      <dgm:spPr/>
    </dgm:pt>
    <dgm:pt modelId="{BDDA50A7-CC8F-45EB-ADD0-3A4E4AE894AB}" type="pres">
      <dgm:prSet presAssocID="{9CCB4306-9D4A-4657-BCA5-CA94659FF161}" presName="level3hierChild" presStyleCnt="0"/>
      <dgm:spPr/>
    </dgm:pt>
  </dgm:ptLst>
  <dgm:cxnLst>
    <dgm:cxn modelId="{3B811F1A-80EF-4BB0-98A3-BFB70A94EDA2}" type="presOf" srcId="{BEAD5D4C-D565-4AAC-9D1A-B85ABDF0292A}" destId="{09F4C860-5F67-4F29-9AD7-82B6E0C40216}" srcOrd="1" destOrd="0" presId="urn:microsoft.com/office/officeart/2005/8/layout/hierarchy2"/>
    <dgm:cxn modelId="{E5F4453B-2C22-4091-84B5-BC895D822C11}" srcId="{547614DD-BF6E-44DE-B116-7D88DAD735CE}" destId="{8898DFFB-5029-47A2-AC7A-0E15D5EC0FE6}" srcOrd="0" destOrd="0" parTransId="{11C02F98-12FE-443F-804C-763BE0C08B62}" sibTransId="{C00DD1C9-B37A-4E90-94AE-0480954E7835}"/>
    <dgm:cxn modelId="{F3C9045C-36A2-4FB7-B245-02DB8B62E707}" type="presOf" srcId="{D797C97B-E373-4631-AC2E-CE79309399EB}" destId="{DA309993-B320-4B26-A889-2E3665594087}" srcOrd="0" destOrd="0" presId="urn:microsoft.com/office/officeart/2005/8/layout/hierarchy2"/>
    <dgm:cxn modelId="{34CC2B6A-62B8-4CA2-A79F-686C8F2A5604}" type="presOf" srcId="{D797C97B-E373-4631-AC2E-CE79309399EB}" destId="{A0A41128-14DE-4FBE-9B34-1A37445146C6}" srcOrd="1" destOrd="0" presId="urn:microsoft.com/office/officeart/2005/8/layout/hierarchy2"/>
    <dgm:cxn modelId="{29660950-18C8-40D5-A012-8E515B9D17D0}" type="presOf" srcId="{A7D3A253-2A2D-4FD1-AB24-B30F54F729EB}" destId="{515D3116-BFD8-4513-A5EE-1B4B5C3FA2ED}" srcOrd="1" destOrd="0" presId="urn:microsoft.com/office/officeart/2005/8/layout/hierarchy2"/>
    <dgm:cxn modelId="{CC765772-A5A9-4BD5-BB43-E7EC6E73FEE7}" type="presOf" srcId="{547614DD-BF6E-44DE-B116-7D88DAD735CE}" destId="{A7D77DC1-656D-48CE-9124-0EC50A45935A}" srcOrd="0" destOrd="0" presId="urn:microsoft.com/office/officeart/2005/8/layout/hierarchy2"/>
    <dgm:cxn modelId="{5D1B3955-F25A-4D1D-AC30-EC05665A547D}" srcId="{AB75E70F-01E6-4B72-B61A-BD71FB9AB8C1}" destId="{9CCB4306-9D4A-4657-BCA5-CA94659FF161}" srcOrd="2" destOrd="0" parTransId="{A7D3A253-2A2D-4FD1-AB24-B30F54F729EB}" sibTransId="{BCA27560-C711-4FE1-91A4-AB1937273D07}"/>
    <dgm:cxn modelId="{6DE25688-EA19-4ABA-B75F-45B1017D287F}" type="presOf" srcId="{11C02F98-12FE-443F-804C-763BE0C08B62}" destId="{64BC103C-C097-45C6-A9CE-7060EDF3202C}" srcOrd="1" destOrd="0" presId="urn:microsoft.com/office/officeart/2005/8/layout/hierarchy2"/>
    <dgm:cxn modelId="{DA4FCE89-CA1D-4F97-8945-077BFB5E4D0F}" type="presOf" srcId="{A7D3A253-2A2D-4FD1-AB24-B30F54F729EB}" destId="{8423B64D-2C65-4891-84B2-6E9F0D0EACC1}" srcOrd="0" destOrd="0" presId="urn:microsoft.com/office/officeart/2005/8/layout/hierarchy2"/>
    <dgm:cxn modelId="{AEEAA58F-62CF-4FB5-A063-29689EC05BB5}" srcId="{547614DD-BF6E-44DE-B116-7D88DAD735CE}" destId="{AB75E70F-01E6-4B72-B61A-BD71FB9AB8C1}" srcOrd="1" destOrd="0" parTransId="{D797C97B-E373-4631-AC2E-CE79309399EB}" sibTransId="{DC752B17-E094-4268-900D-13A211BF303A}"/>
    <dgm:cxn modelId="{D68ADA95-096F-49D0-8666-E2957887D1AA}" srcId="{AB75E70F-01E6-4B72-B61A-BD71FB9AB8C1}" destId="{970AA82B-BB70-4264-8768-1E5515605C91}" srcOrd="1" destOrd="0" parTransId="{B9AC2BAA-CF17-40B0-8FBA-D67EA053F00A}" sibTransId="{182EE2FC-468A-4B6D-91CF-7F3EE92E568E}"/>
    <dgm:cxn modelId="{E7D12797-1DA1-4A65-9928-23AB0ECE6C38}" type="presOf" srcId="{9B29ABC6-37DB-41BA-A7E4-C9F64D908AED}" destId="{EE9864E7-1996-451C-98A3-B3653265DBC6}" srcOrd="0" destOrd="0" presId="urn:microsoft.com/office/officeart/2005/8/layout/hierarchy2"/>
    <dgm:cxn modelId="{25E72EA1-93F0-4CDC-B8A5-B8E1D16B8BF7}" type="presOf" srcId="{8898DFFB-5029-47A2-AC7A-0E15D5EC0FE6}" destId="{6FF1F16E-0CD6-4174-8D98-7A9EDC650E94}" srcOrd="0" destOrd="0" presId="urn:microsoft.com/office/officeart/2005/8/layout/hierarchy2"/>
    <dgm:cxn modelId="{332CE1A3-1ADD-4010-B99E-6A39C8736DEF}" type="presOf" srcId="{B9AC2BAA-CF17-40B0-8FBA-D67EA053F00A}" destId="{2D626ECF-1267-4FC7-9D13-5BAF0C7326CF}" srcOrd="1" destOrd="0" presId="urn:microsoft.com/office/officeart/2005/8/layout/hierarchy2"/>
    <dgm:cxn modelId="{E83B52A4-4ECE-433A-8D1B-D63411EEF1EB}" type="presOf" srcId="{B9AC2BAA-CF17-40B0-8FBA-D67EA053F00A}" destId="{3210149B-30B8-4D84-AF11-F4C73689A49C}" srcOrd="0" destOrd="0" presId="urn:microsoft.com/office/officeart/2005/8/layout/hierarchy2"/>
    <dgm:cxn modelId="{FB704BAB-8522-49A2-AC22-91CA583B4247}" type="presOf" srcId="{11C02F98-12FE-443F-804C-763BE0C08B62}" destId="{C7E35EFB-3159-4324-B230-5C7817B140E1}" srcOrd="0" destOrd="0" presId="urn:microsoft.com/office/officeart/2005/8/layout/hierarchy2"/>
    <dgm:cxn modelId="{A17CF4BD-C060-40D2-80C1-CA858D6B9073}" srcId="{9B29ABC6-37DB-41BA-A7E4-C9F64D908AED}" destId="{547614DD-BF6E-44DE-B116-7D88DAD735CE}" srcOrd="0" destOrd="0" parTransId="{B377BBF1-68E6-47B7-BA3B-74210E388633}" sibTransId="{D824E994-C87B-4579-A6F1-C2C9C5ED796A}"/>
    <dgm:cxn modelId="{9A9CD4BF-E8E4-408B-BE71-2FCDBF4504E6}" srcId="{AB75E70F-01E6-4B72-B61A-BD71FB9AB8C1}" destId="{8B3BB8C0-9F56-44A5-974C-B51A7608DA33}" srcOrd="0" destOrd="0" parTransId="{BEAD5D4C-D565-4AAC-9D1A-B85ABDF0292A}" sibTransId="{86F6CBF2-D847-4A9E-B66A-8E84F9E18E3A}"/>
    <dgm:cxn modelId="{5A0398C9-2353-4AD1-8874-6A0DE9D71E22}" type="presOf" srcId="{9CCB4306-9D4A-4657-BCA5-CA94659FF161}" destId="{E4B12D5E-F0CF-4E56-9545-FAB9427261B1}" srcOrd="0" destOrd="0" presId="urn:microsoft.com/office/officeart/2005/8/layout/hierarchy2"/>
    <dgm:cxn modelId="{3FCC60D4-C1C1-4D20-A9EE-FBBE6285599A}" type="presOf" srcId="{970AA82B-BB70-4264-8768-1E5515605C91}" destId="{2A132525-B429-464D-B356-CEDA7C9C3992}" srcOrd="0" destOrd="0" presId="urn:microsoft.com/office/officeart/2005/8/layout/hierarchy2"/>
    <dgm:cxn modelId="{5FDA0DE4-2088-4009-BEAD-FAE808ABC2F7}" type="presOf" srcId="{8B3BB8C0-9F56-44A5-974C-B51A7608DA33}" destId="{8C37D5CD-1AFB-4874-98EA-997C02C37924}" srcOrd="0" destOrd="0" presId="urn:microsoft.com/office/officeart/2005/8/layout/hierarchy2"/>
    <dgm:cxn modelId="{62BE6EE7-5D2F-48DE-9032-B3612A84A4DD}" type="presOf" srcId="{AB75E70F-01E6-4B72-B61A-BD71FB9AB8C1}" destId="{CB33B204-CD30-4BD9-9727-7E8AA851953E}" srcOrd="0" destOrd="0" presId="urn:microsoft.com/office/officeart/2005/8/layout/hierarchy2"/>
    <dgm:cxn modelId="{3623D7F7-4B18-4266-A00A-1A88D6E31673}" type="presOf" srcId="{BEAD5D4C-D565-4AAC-9D1A-B85ABDF0292A}" destId="{86C628F5-0D45-473A-955E-CCE5F4688B66}" srcOrd="0" destOrd="0" presId="urn:microsoft.com/office/officeart/2005/8/layout/hierarchy2"/>
    <dgm:cxn modelId="{6616CDC1-7463-42A1-9BAB-B09BC24B78E0}" type="presParOf" srcId="{EE9864E7-1996-451C-98A3-B3653265DBC6}" destId="{F1B6D51A-E85E-4158-93D5-B4D640B6B703}" srcOrd="0" destOrd="0" presId="urn:microsoft.com/office/officeart/2005/8/layout/hierarchy2"/>
    <dgm:cxn modelId="{D9D11C68-899E-42D4-ABA2-94A66169539D}" type="presParOf" srcId="{F1B6D51A-E85E-4158-93D5-B4D640B6B703}" destId="{A7D77DC1-656D-48CE-9124-0EC50A45935A}" srcOrd="0" destOrd="0" presId="urn:microsoft.com/office/officeart/2005/8/layout/hierarchy2"/>
    <dgm:cxn modelId="{0A2276F8-5DEE-4D4A-BBE3-84D673BFC077}" type="presParOf" srcId="{F1B6D51A-E85E-4158-93D5-B4D640B6B703}" destId="{8B83EC65-2CEF-4B4E-BC29-659BD041D3D1}" srcOrd="1" destOrd="0" presId="urn:microsoft.com/office/officeart/2005/8/layout/hierarchy2"/>
    <dgm:cxn modelId="{63ED577F-3D41-4212-BAEF-ACE0210FE112}" type="presParOf" srcId="{8B83EC65-2CEF-4B4E-BC29-659BD041D3D1}" destId="{C7E35EFB-3159-4324-B230-5C7817B140E1}" srcOrd="0" destOrd="0" presId="urn:microsoft.com/office/officeart/2005/8/layout/hierarchy2"/>
    <dgm:cxn modelId="{9A52A82E-1497-4CB2-B8D1-99285379524E}" type="presParOf" srcId="{C7E35EFB-3159-4324-B230-5C7817B140E1}" destId="{64BC103C-C097-45C6-A9CE-7060EDF3202C}" srcOrd="0" destOrd="0" presId="urn:microsoft.com/office/officeart/2005/8/layout/hierarchy2"/>
    <dgm:cxn modelId="{460B5EAF-E42B-40B1-BE3D-DF706E40E423}" type="presParOf" srcId="{8B83EC65-2CEF-4B4E-BC29-659BD041D3D1}" destId="{096D5C7F-9AAA-4CCE-9619-30CACDEBBE4C}" srcOrd="1" destOrd="0" presId="urn:microsoft.com/office/officeart/2005/8/layout/hierarchy2"/>
    <dgm:cxn modelId="{16954753-859D-48E6-A3B3-CEDF5A335C0D}" type="presParOf" srcId="{096D5C7F-9AAA-4CCE-9619-30CACDEBBE4C}" destId="{6FF1F16E-0CD6-4174-8D98-7A9EDC650E94}" srcOrd="0" destOrd="0" presId="urn:microsoft.com/office/officeart/2005/8/layout/hierarchy2"/>
    <dgm:cxn modelId="{0A0A9A93-BE15-46C3-9CD4-F5FA27AEB83B}" type="presParOf" srcId="{096D5C7F-9AAA-4CCE-9619-30CACDEBBE4C}" destId="{A21CF80F-2BDD-4385-9042-7E45D2FB2AF9}" srcOrd="1" destOrd="0" presId="urn:microsoft.com/office/officeart/2005/8/layout/hierarchy2"/>
    <dgm:cxn modelId="{1790A94F-C977-447C-B923-98E92BA3D5DD}" type="presParOf" srcId="{8B83EC65-2CEF-4B4E-BC29-659BD041D3D1}" destId="{DA309993-B320-4B26-A889-2E3665594087}" srcOrd="2" destOrd="0" presId="urn:microsoft.com/office/officeart/2005/8/layout/hierarchy2"/>
    <dgm:cxn modelId="{43371F6D-1FD8-4C70-B2A9-7C1BBABCCE85}" type="presParOf" srcId="{DA309993-B320-4B26-A889-2E3665594087}" destId="{A0A41128-14DE-4FBE-9B34-1A37445146C6}" srcOrd="0" destOrd="0" presId="urn:microsoft.com/office/officeart/2005/8/layout/hierarchy2"/>
    <dgm:cxn modelId="{72F82E14-ED9A-42DC-A459-A131D5A11A40}" type="presParOf" srcId="{8B83EC65-2CEF-4B4E-BC29-659BD041D3D1}" destId="{A38F6193-C6D5-4FD7-86FE-7135567D9AB0}" srcOrd="3" destOrd="0" presId="urn:microsoft.com/office/officeart/2005/8/layout/hierarchy2"/>
    <dgm:cxn modelId="{CCED2FE6-5384-4CE5-BA27-EA5EB48B515A}" type="presParOf" srcId="{A38F6193-C6D5-4FD7-86FE-7135567D9AB0}" destId="{CB33B204-CD30-4BD9-9727-7E8AA851953E}" srcOrd="0" destOrd="0" presId="urn:microsoft.com/office/officeart/2005/8/layout/hierarchy2"/>
    <dgm:cxn modelId="{EA741AB6-F46E-482C-9AD7-E205811FFD98}" type="presParOf" srcId="{A38F6193-C6D5-4FD7-86FE-7135567D9AB0}" destId="{73CF4CD9-58BC-4A55-9C0A-05B0F1253BD8}" srcOrd="1" destOrd="0" presId="urn:microsoft.com/office/officeart/2005/8/layout/hierarchy2"/>
    <dgm:cxn modelId="{AFE9E541-2BFA-47E7-A6BB-1118CF402138}" type="presParOf" srcId="{73CF4CD9-58BC-4A55-9C0A-05B0F1253BD8}" destId="{86C628F5-0D45-473A-955E-CCE5F4688B66}" srcOrd="0" destOrd="0" presId="urn:microsoft.com/office/officeart/2005/8/layout/hierarchy2"/>
    <dgm:cxn modelId="{364999A2-729C-4520-B95F-B7B0B4BC01E7}" type="presParOf" srcId="{86C628F5-0D45-473A-955E-CCE5F4688B66}" destId="{09F4C860-5F67-4F29-9AD7-82B6E0C40216}" srcOrd="0" destOrd="0" presId="urn:microsoft.com/office/officeart/2005/8/layout/hierarchy2"/>
    <dgm:cxn modelId="{DFF7D166-C4A1-4BA1-92B8-0C6A6F936B30}" type="presParOf" srcId="{73CF4CD9-58BC-4A55-9C0A-05B0F1253BD8}" destId="{2EA21203-7748-435A-A239-C0F5DFEE7154}" srcOrd="1" destOrd="0" presId="urn:microsoft.com/office/officeart/2005/8/layout/hierarchy2"/>
    <dgm:cxn modelId="{74F1DD6C-3436-4D75-A0E0-C953358CF0E7}" type="presParOf" srcId="{2EA21203-7748-435A-A239-C0F5DFEE7154}" destId="{8C37D5CD-1AFB-4874-98EA-997C02C37924}" srcOrd="0" destOrd="0" presId="urn:microsoft.com/office/officeart/2005/8/layout/hierarchy2"/>
    <dgm:cxn modelId="{6F880DE5-0B80-424B-9421-8A66B17BEE40}" type="presParOf" srcId="{2EA21203-7748-435A-A239-C0F5DFEE7154}" destId="{42736E38-47F7-423A-AF07-CF34F39A6400}" srcOrd="1" destOrd="0" presId="urn:microsoft.com/office/officeart/2005/8/layout/hierarchy2"/>
    <dgm:cxn modelId="{873E51CA-EFEB-494D-9F79-9E8452FED39F}" type="presParOf" srcId="{73CF4CD9-58BC-4A55-9C0A-05B0F1253BD8}" destId="{3210149B-30B8-4D84-AF11-F4C73689A49C}" srcOrd="2" destOrd="0" presId="urn:microsoft.com/office/officeart/2005/8/layout/hierarchy2"/>
    <dgm:cxn modelId="{246CB67A-AC72-4B3F-9BB1-FE2FCBFF5C0D}" type="presParOf" srcId="{3210149B-30B8-4D84-AF11-F4C73689A49C}" destId="{2D626ECF-1267-4FC7-9D13-5BAF0C7326CF}" srcOrd="0" destOrd="0" presId="urn:microsoft.com/office/officeart/2005/8/layout/hierarchy2"/>
    <dgm:cxn modelId="{E6F56BDB-1B85-4193-849C-9FE6A024657A}" type="presParOf" srcId="{73CF4CD9-58BC-4A55-9C0A-05B0F1253BD8}" destId="{18787584-765B-43DB-A0AC-539D6D80BBB5}" srcOrd="3" destOrd="0" presId="urn:microsoft.com/office/officeart/2005/8/layout/hierarchy2"/>
    <dgm:cxn modelId="{1442D05F-F478-467C-A102-9581B2E6B8E6}" type="presParOf" srcId="{18787584-765B-43DB-A0AC-539D6D80BBB5}" destId="{2A132525-B429-464D-B356-CEDA7C9C3992}" srcOrd="0" destOrd="0" presId="urn:microsoft.com/office/officeart/2005/8/layout/hierarchy2"/>
    <dgm:cxn modelId="{0DBBF23D-D988-462C-824E-107E899FF289}" type="presParOf" srcId="{18787584-765B-43DB-A0AC-539D6D80BBB5}" destId="{BDAAC9A4-F91C-4998-8AD0-45686953D83D}" srcOrd="1" destOrd="0" presId="urn:microsoft.com/office/officeart/2005/8/layout/hierarchy2"/>
    <dgm:cxn modelId="{6B8DA584-5B7C-483F-8342-3BE40A6BBACA}" type="presParOf" srcId="{73CF4CD9-58BC-4A55-9C0A-05B0F1253BD8}" destId="{8423B64D-2C65-4891-84B2-6E9F0D0EACC1}" srcOrd="4" destOrd="0" presId="urn:microsoft.com/office/officeart/2005/8/layout/hierarchy2"/>
    <dgm:cxn modelId="{B7280629-AB0A-4D2D-A2A4-5210223C78FA}" type="presParOf" srcId="{8423B64D-2C65-4891-84B2-6E9F0D0EACC1}" destId="{515D3116-BFD8-4513-A5EE-1B4B5C3FA2ED}" srcOrd="0" destOrd="0" presId="urn:microsoft.com/office/officeart/2005/8/layout/hierarchy2"/>
    <dgm:cxn modelId="{FCBB42C2-F71B-447B-A9FE-4923052C2F0A}" type="presParOf" srcId="{73CF4CD9-58BC-4A55-9C0A-05B0F1253BD8}" destId="{E05F0775-460D-4191-A764-11EAB746500E}" srcOrd="5" destOrd="0" presId="urn:microsoft.com/office/officeart/2005/8/layout/hierarchy2"/>
    <dgm:cxn modelId="{DE8689AC-C672-4467-B249-596EAE8D4591}" type="presParOf" srcId="{E05F0775-460D-4191-A764-11EAB746500E}" destId="{E4B12D5E-F0CF-4E56-9545-FAB9427261B1}" srcOrd="0" destOrd="0" presId="urn:microsoft.com/office/officeart/2005/8/layout/hierarchy2"/>
    <dgm:cxn modelId="{268BD319-0682-486D-8622-3D1EB40A3619}" type="presParOf" srcId="{E05F0775-460D-4191-A764-11EAB746500E}" destId="{BDDA50A7-CC8F-45EB-ADD0-3A4E4AE894A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294FF-CAB0-41C9-8419-1B523AFB3EBF}">
      <dsp:nvSpPr>
        <dsp:cNvPr id="0" name=""/>
        <dsp:cNvSpPr/>
      </dsp:nvSpPr>
      <dsp:spPr>
        <a:xfrm>
          <a:off x="2259630" y="883340"/>
          <a:ext cx="1603608" cy="381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039"/>
              </a:lnTo>
              <a:lnTo>
                <a:pt x="1603608" y="260039"/>
              </a:lnTo>
              <a:lnTo>
                <a:pt x="1603608" y="3815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C3D57-3F6B-420D-BF30-09453AFAD976}">
      <dsp:nvSpPr>
        <dsp:cNvPr id="0" name=""/>
        <dsp:cNvSpPr/>
      </dsp:nvSpPr>
      <dsp:spPr>
        <a:xfrm>
          <a:off x="2213910" y="883340"/>
          <a:ext cx="91440" cy="3815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15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F5683-BA60-4EF2-8F72-C12E20FC661C}">
      <dsp:nvSpPr>
        <dsp:cNvPr id="0" name=""/>
        <dsp:cNvSpPr/>
      </dsp:nvSpPr>
      <dsp:spPr>
        <a:xfrm>
          <a:off x="656021" y="883340"/>
          <a:ext cx="1603608" cy="381585"/>
        </a:xfrm>
        <a:custGeom>
          <a:avLst/>
          <a:gdLst/>
          <a:ahLst/>
          <a:cxnLst/>
          <a:rect l="0" t="0" r="0" b="0"/>
          <a:pathLst>
            <a:path>
              <a:moveTo>
                <a:pt x="1603608" y="0"/>
              </a:moveTo>
              <a:lnTo>
                <a:pt x="1603608" y="260039"/>
              </a:lnTo>
              <a:lnTo>
                <a:pt x="0" y="260039"/>
              </a:lnTo>
              <a:lnTo>
                <a:pt x="0" y="3815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6B172-4603-4D34-9B48-82E59C444A2E}">
      <dsp:nvSpPr>
        <dsp:cNvPr id="0" name=""/>
        <dsp:cNvSpPr/>
      </dsp:nvSpPr>
      <dsp:spPr>
        <a:xfrm>
          <a:off x="1378862" y="50192"/>
          <a:ext cx="1761536" cy="833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07626-707E-4BE7-8562-0D6EE830F92B}">
      <dsp:nvSpPr>
        <dsp:cNvPr id="0" name=""/>
        <dsp:cNvSpPr/>
      </dsp:nvSpPr>
      <dsp:spPr>
        <a:xfrm>
          <a:off x="1524644" y="188686"/>
          <a:ext cx="1761536" cy="833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3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NATO kopējais finansējums </a:t>
          </a:r>
          <a:r>
            <a:rPr lang="lv-LV" sz="13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(</a:t>
          </a:r>
          <a:r>
            <a:rPr lang="lv-LV" sz="1300" i="1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Common</a:t>
          </a:r>
          <a:r>
            <a:rPr lang="lv-LV" sz="1300" i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lv-LV" sz="1300" i="1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Funding</a:t>
          </a:r>
          <a:r>
            <a:rPr lang="lv-LV" sz="13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)</a:t>
          </a:r>
          <a:endParaRPr lang="en-US" sz="13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549046" y="213088"/>
        <a:ext cx="1712732" cy="784343"/>
      </dsp:txXfrm>
    </dsp:sp>
    <dsp:sp modelId="{2886C3DF-94DF-4EFC-A4F5-36A330EEA9C7}">
      <dsp:nvSpPr>
        <dsp:cNvPr id="0" name=""/>
        <dsp:cNvSpPr/>
      </dsp:nvSpPr>
      <dsp:spPr>
        <a:xfrm>
          <a:off x="0" y="1264926"/>
          <a:ext cx="1312043" cy="833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42132-6ABE-4C97-A55A-0AEDB6446E55}">
      <dsp:nvSpPr>
        <dsp:cNvPr id="0" name=""/>
        <dsp:cNvSpPr/>
      </dsp:nvSpPr>
      <dsp:spPr>
        <a:xfrm>
          <a:off x="145782" y="1403419"/>
          <a:ext cx="1312043" cy="833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NATO Drošības investīciju programma </a:t>
          </a:r>
          <a:r>
            <a:rPr lang="lv-LV" sz="12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(NSIP)</a:t>
          </a:r>
        </a:p>
      </dsp:txBody>
      <dsp:txXfrm>
        <a:off x="170184" y="1427821"/>
        <a:ext cx="1263239" cy="784343"/>
      </dsp:txXfrm>
    </dsp:sp>
    <dsp:sp modelId="{ED575096-E6D3-49D8-BE39-CAB0CB173D3C}">
      <dsp:nvSpPr>
        <dsp:cNvPr id="0" name=""/>
        <dsp:cNvSpPr/>
      </dsp:nvSpPr>
      <dsp:spPr>
        <a:xfrm>
          <a:off x="1603608" y="1264926"/>
          <a:ext cx="1312043" cy="833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5C63E-7F2E-4276-B591-46EA24D31F7E}">
      <dsp:nvSpPr>
        <dsp:cNvPr id="0" name=""/>
        <dsp:cNvSpPr/>
      </dsp:nvSpPr>
      <dsp:spPr>
        <a:xfrm>
          <a:off x="1749391" y="1403419"/>
          <a:ext cx="1312043" cy="833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3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Militārais budžets</a:t>
          </a:r>
          <a:endParaRPr lang="en-US" sz="13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73793" y="1427821"/>
        <a:ext cx="1263239" cy="784343"/>
      </dsp:txXfrm>
    </dsp:sp>
    <dsp:sp modelId="{658AD912-EA66-45FC-832C-3E58B1A54624}">
      <dsp:nvSpPr>
        <dsp:cNvPr id="0" name=""/>
        <dsp:cNvSpPr/>
      </dsp:nvSpPr>
      <dsp:spPr>
        <a:xfrm>
          <a:off x="3207217" y="1264926"/>
          <a:ext cx="1312043" cy="8331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EF305-3778-4D7C-9CCB-0618B7275BE7}">
      <dsp:nvSpPr>
        <dsp:cNvPr id="0" name=""/>
        <dsp:cNvSpPr/>
      </dsp:nvSpPr>
      <dsp:spPr>
        <a:xfrm>
          <a:off x="3352999" y="1403419"/>
          <a:ext cx="1312043" cy="833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3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Civilais budžets</a:t>
          </a:r>
        </a:p>
      </dsp:txBody>
      <dsp:txXfrm>
        <a:off x="3377401" y="1427821"/>
        <a:ext cx="1263239" cy="784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D38F7-7C90-4368-8EB5-B30DDEE4D421}">
      <dsp:nvSpPr>
        <dsp:cNvPr id="0" name=""/>
        <dsp:cNvSpPr/>
      </dsp:nvSpPr>
      <dsp:spPr>
        <a:xfrm>
          <a:off x="174872" y="72692"/>
          <a:ext cx="1206651" cy="53265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>
              <a:solidFill>
                <a:srgbClr val="FF0000"/>
              </a:solidFill>
            </a:rPr>
            <a:t>MILITĀRĀS PRASĪBAS (!)</a:t>
          </a:r>
        </a:p>
      </dsp:txBody>
      <dsp:txXfrm>
        <a:off x="174872" y="72692"/>
        <a:ext cx="1206651" cy="355104"/>
      </dsp:txXfrm>
    </dsp:sp>
    <dsp:sp modelId="{494EBA3E-5012-415E-A6E0-1CABDCC97286}">
      <dsp:nvSpPr>
        <dsp:cNvPr id="0" name=""/>
        <dsp:cNvSpPr/>
      </dsp:nvSpPr>
      <dsp:spPr>
        <a:xfrm>
          <a:off x="72113" y="740034"/>
          <a:ext cx="1580182" cy="5479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sz="1100" b="1" kern="1200" dirty="0"/>
            <a:t>Nosaka NATO Stratēģiskās militārās  pavēlniecības</a:t>
          </a:r>
        </a:p>
      </dsp:txBody>
      <dsp:txXfrm>
        <a:off x="88161" y="756082"/>
        <a:ext cx="1548086" cy="515824"/>
      </dsp:txXfrm>
    </dsp:sp>
    <dsp:sp modelId="{83EC623E-4AC1-4885-95BE-18C760B65D17}">
      <dsp:nvSpPr>
        <dsp:cNvPr id="0" name=""/>
        <dsp:cNvSpPr/>
      </dsp:nvSpPr>
      <dsp:spPr>
        <a:xfrm rot="21570596">
          <a:off x="1579029" y="91393"/>
          <a:ext cx="418741" cy="300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1200" kern="1200"/>
        </a:p>
      </dsp:txBody>
      <dsp:txXfrm>
        <a:off x="1579031" y="151862"/>
        <a:ext cx="328615" cy="180253"/>
      </dsp:txXfrm>
    </dsp:sp>
    <dsp:sp modelId="{1423DC23-6F73-45E6-BD9A-BBCC923C1A5B}">
      <dsp:nvSpPr>
        <dsp:cNvPr id="0" name=""/>
        <dsp:cNvSpPr/>
      </dsp:nvSpPr>
      <dsp:spPr>
        <a:xfrm>
          <a:off x="2171574" y="0"/>
          <a:ext cx="1206651" cy="69949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b="1" kern="1200" dirty="0">
              <a:solidFill>
                <a:sysClr val="windowText" lastClr="000000"/>
              </a:solidFill>
            </a:rPr>
            <a:t>SPĒJU PROGRAMMU PLĀNI</a:t>
          </a:r>
        </a:p>
      </dsp:txBody>
      <dsp:txXfrm>
        <a:off x="2171574" y="0"/>
        <a:ext cx="1206651" cy="466332"/>
      </dsp:txXfrm>
    </dsp:sp>
    <dsp:sp modelId="{21BE9F4A-D5FF-409C-BBE8-B9949EBFDA55}">
      <dsp:nvSpPr>
        <dsp:cNvPr id="0" name=""/>
        <dsp:cNvSpPr/>
      </dsp:nvSpPr>
      <dsp:spPr>
        <a:xfrm>
          <a:off x="2069014" y="770274"/>
          <a:ext cx="1442853" cy="640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1050" b="1" kern="1200" dirty="0"/>
            <a:t>Apstiprina Ziemeļatlantijas padome</a:t>
          </a:r>
        </a:p>
      </dsp:txBody>
      <dsp:txXfrm>
        <a:off x="2087786" y="789046"/>
        <a:ext cx="1405309" cy="603385"/>
      </dsp:txXfrm>
    </dsp:sp>
    <dsp:sp modelId="{BD52A3BE-2564-4EEC-A113-060199F4896D}">
      <dsp:nvSpPr>
        <dsp:cNvPr id="0" name=""/>
        <dsp:cNvSpPr/>
      </dsp:nvSpPr>
      <dsp:spPr>
        <a:xfrm rot="27574">
          <a:off x="3584080" y="91196"/>
          <a:ext cx="436439" cy="300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1200" kern="1200"/>
        </a:p>
      </dsp:txBody>
      <dsp:txXfrm>
        <a:off x="3584081" y="150919"/>
        <a:ext cx="346313" cy="180253"/>
      </dsp:txXfrm>
    </dsp:sp>
    <dsp:sp modelId="{6C52F1AA-BE9C-44DE-B2B9-01A6D2EF8817}">
      <dsp:nvSpPr>
        <dsp:cNvPr id="0" name=""/>
        <dsp:cNvSpPr/>
      </dsp:nvSpPr>
      <dsp:spPr>
        <a:xfrm>
          <a:off x="4201670" y="66644"/>
          <a:ext cx="1446908" cy="55130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b="1" kern="1200" dirty="0">
              <a:solidFill>
                <a:sysClr val="windowText" lastClr="000000"/>
              </a:solidFill>
            </a:rPr>
            <a:t>ĪSTENOŠANA</a:t>
          </a:r>
        </a:p>
      </dsp:txBody>
      <dsp:txXfrm>
        <a:off x="4201670" y="66644"/>
        <a:ext cx="1446908" cy="367538"/>
      </dsp:txXfrm>
    </dsp:sp>
    <dsp:sp modelId="{71CBC61B-EB84-44AF-88EE-CDA09DCEE6F2}">
      <dsp:nvSpPr>
        <dsp:cNvPr id="0" name=""/>
        <dsp:cNvSpPr/>
      </dsp:nvSpPr>
      <dsp:spPr>
        <a:xfrm>
          <a:off x="4271848" y="672120"/>
          <a:ext cx="1502969" cy="526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sz="1100" b="1" kern="1200" dirty="0"/>
            <a:t>Uzrauga NATO Investīciju komiteja</a:t>
          </a:r>
        </a:p>
      </dsp:txBody>
      <dsp:txXfrm>
        <a:off x="4287257" y="687529"/>
        <a:ext cx="1472151" cy="4952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AA06F-B860-459D-8B03-7A52C1BB6431}">
      <dsp:nvSpPr>
        <dsp:cNvPr id="0" name=""/>
        <dsp:cNvSpPr/>
      </dsp:nvSpPr>
      <dsp:spPr>
        <a:xfrm>
          <a:off x="163039" y="314790"/>
          <a:ext cx="3863403" cy="12073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7754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408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Objective</a:t>
          </a:r>
          <a:endParaRPr lang="en-US" sz="1400" kern="1200" dirty="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Support NATO with agile, competitive, high quality and professional procurement services in the best interest of customers</a:t>
          </a:r>
        </a:p>
      </dsp:txBody>
      <dsp:txXfrm>
        <a:off x="163039" y="314790"/>
        <a:ext cx="3863403" cy="1207313"/>
      </dsp:txXfrm>
    </dsp:sp>
    <dsp:sp modelId="{EA804886-7155-49BC-B649-6CD01EC9ECC4}">
      <dsp:nvSpPr>
        <dsp:cNvPr id="0" name=""/>
        <dsp:cNvSpPr/>
      </dsp:nvSpPr>
      <dsp:spPr>
        <a:xfrm>
          <a:off x="2064" y="99062"/>
          <a:ext cx="845119" cy="12676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0" r="-10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CFC3E-77B9-46ED-B8C1-A54568761E97}">
      <dsp:nvSpPr>
        <dsp:cNvPr id="0" name=""/>
        <dsp:cNvSpPr/>
      </dsp:nvSpPr>
      <dsp:spPr>
        <a:xfrm>
          <a:off x="4343623" y="273452"/>
          <a:ext cx="3863403" cy="12073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7754" tIns="41910" rIns="41910" bIns="41910" numCol="1" spcCol="1270" anchor="t" anchorCtr="0">
          <a:noAutofit/>
        </a:bodyPr>
        <a:lstStyle/>
        <a:p>
          <a:pPr marL="0" lvl="0" indent="0" algn="l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050" b="0" i="0" u="none" strike="noStrike" kern="1200" cap="none" spc="0" normalizeH="0" baseline="0" dirty="0">
              <a:ln>
                <a:noFill/>
              </a:ln>
              <a:solidFill>
                <a:srgbClr val="00408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Types of Competitions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International Competitive Bidding (ICB)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Limited Competition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Single Source (</a:t>
          </a:r>
          <a:r>
            <a:rPr lang="en-US" sz="1000" kern="1200" dirty="0" err="1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SiSo</a:t>
          </a: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)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Sole Source (</a:t>
          </a:r>
          <a:r>
            <a:rPr lang="en-US" sz="1000" kern="1200" dirty="0" err="1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SoSo</a:t>
          </a: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)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Foreign Military Sales (FMS)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600" kern="1200" dirty="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sp:txBody>
      <dsp:txXfrm>
        <a:off x="4343623" y="273452"/>
        <a:ext cx="3863403" cy="1207313"/>
      </dsp:txXfrm>
    </dsp:sp>
    <dsp:sp modelId="{3049BFFD-E8C2-4C28-996B-B977B6936014}">
      <dsp:nvSpPr>
        <dsp:cNvPr id="0" name=""/>
        <dsp:cNvSpPr/>
      </dsp:nvSpPr>
      <dsp:spPr>
        <a:xfrm>
          <a:off x="4182647" y="99062"/>
          <a:ext cx="845119" cy="126767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41ADA-B135-49D9-85F4-A1B12E46E879}">
      <dsp:nvSpPr>
        <dsp:cNvPr id="0" name=""/>
        <dsp:cNvSpPr/>
      </dsp:nvSpPr>
      <dsp:spPr>
        <a:xfrm>
          <a:off x="163039" y="1706695"/>
          <a:ext cx="3863403" cy="138057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7754" tIns="41910" rIns="41910" bIns="41910" numCol="1" spcCol="1270" anchor="t" anchorCtr="0">
          <a:noAutofit/>
        </a:bodyPr>
        <a:lstStyle/>
        <a:p>
          <a:pPr marL="0" lvl="0" indent="0" algn="l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08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Contractual Frameworks (Services, Materiel, Works)</a:t>
          </a:r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Outline Agreements (OAs), Call-Off Purchase Orders (POs), Standalone POs</a:t>
          </a:r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Cost + Reimbursement, Time &amp; Materiel</a:t>
          </a:r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Basic Contractual Instruments (BCIs), Rapidly Useable Enabling </a:t>
          </a:r>
          <a:r>
            <a:rPr lang="en-US" sz="900" kern="1200" noProof="0" dirty="0">
              <a:solidFill>
                <a:schemeClr val="tx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Contracts </a:t>
          </a:r>
          <a:r>
            <a:rPr kumimoji="0" lang="en-US" sz="900" b="0" i="0" u="none" strike="noStrike" kern="1200" cap="none" spc="-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(RUECs), Online Catalogues (E-CAT)</a:t>
          </a:r>
          <a:endParaRPr lang="en-US" sz="900" kern="1200" noProof="0" dirty="0">
            <a:solidFill>
              <a:schemeClr val="tx1"/>
            </a:solidFill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dsp:txBody>
      <dsp:txXfrm>
        <a:off x="163039" y="1706695"/>
        <a:ext cx="3863403" cy="1380575"/>
      </dsp:txXfrm>
    </dsp:sp>
    <dsp:sp modelId="{3BCC152A-9B29-4BC6-A2CE-062FE8693C4F}">
      <dsp:nvSpPr>
        <dsp:cNvPr id="0" name=""/>
        <dsp:cNvSpPr/>
      </dsp:nvSpPr>
      <dsp:spPr>
        <a:xfrm>
          <a:off x="2064" y="1618936"/>
          <a:ext cx="845119" cy="12676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CB8C22-E031-4309-B173-E112C7FA87BE}">
      <dsp:nvSpPr>
        <dsp:cNvPr id="0" name=""/>
        <dsp:cNvSpPr/>
      </dsp:nvSpPr>
      <dsp:spPr>
        <a:xfrm>
          <a:off x="4343623" y="1706695"/>
          <a:ext cx="3863403" cy="138057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7754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408A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Principles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Competition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Consolidation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Transparency &amp; Equal Treatment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Industrial Benefit Redistribution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u="sng" kern="1200" noProof="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Industry Connection: &gt;70K Companies in Source File &amp; &gt;10K Active Firms</a:t>
          </a:r>
        </a:p>
      </dsp:txBody>
      <dsp:txXfrm>
        <a:off x="4343623" y="1706695"/>
        <a:ext cx="3863403" cy="1380575"/>
      </dsp:txXfrm>
    </dsp:sp>
    <dsp:sp modelId="{ADB829D7-4C4C-47CE-A4B9-AE6DC1918272}">
      <dsp:nvSpPr>
        <dsp:cNvPr id="0" name=""/>
        <dsp:cNvSpPr/>
      </dsp:nvSpPr>
      <dsp:spPr>
        <a:xfrm>
          <a:off x="4182647" y="1618936"/>
          <a:ext cx="845119" cy="126767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4000" r="-8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C0E70-338D-4992-B528-A04DEA397932}">
      <dsp:nvSpPr>
        <dsp:cNvPr id="0" name=""/>
        <dsp:cNvSpPr/>
      </dsp:nvSpPr>
      <dsp:spPr>
        <a:xfrm>
          <a:off x="3129086" y="25846"/>
          <a:ext cx="896772" cy="89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1. Need Identification</a:t>
          </a:r>
        </a:p>
      </dsp:txBody>
      <dsp:txXfrm>
        <a:off x="3129086" y="25846"/>
        <a:ext cx="896772" cy="896772"/>
      </dsp:txXfrm>
    </dsp:sp>
    <dsp:sp modelId="{F88DF692-67FA-458B-A3BA-D184594E0E0B}">
      <dsp:nvSpPr>
        <dsp:cNvPr id="0" name=""/>
        <dsp:cNvSpPr/>
      </dsp:nvSpPr>
      <dsp:spPr>
        <a:xfrm>
          <a:off x="1020052" y="-37"/>
          <a:ext cx="3361627" cy="3361627"/>
        </a:xfrm>
        <a:prstGeom prst="circularArrow">
          <a:avLst>
            <a:gd name="adj1" fmla="val 5202"/>
            <a:gd name="adj2" fmla="val 336044"/>
            <a:gd name="adj3" fmla="val 21292707"/>
            <a:gd name="adj4" fmla="val 19766708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5AD70-3BCB-4592-921A-C49827CFC10C}">
      <dsp:nvSpPr>
        <dsp:cNvPr id="0" name=""/>
        <dsp:cNvSpPr/>
      </dsp:nvSpPr>
      <dsp:spPr>
        <a:xfrm>
          <a:off x="3670858" y="1693249"/>
          <a:ext cx="896772" cy="89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2. Solicitation &amp; Tendering</a:t>
          </a:r>
        </a:p>
      </dsp:txBody>
      <dsp:txXfrm>
        <a:off x="3670858" y="1693249"/>
        <a:ext cx="896772" cy="896772"/>
      </dsp:txXfrm>
    </dsp:sp>
    <dsp:sp modelId="{D7AD8BCE-C51C-4FA5-9CD9-88307542B4E1}">
      <dsp:nvSpPr>
        <dsp:cNvPr id="0" name=""/>
        <dsp:cNvSpPr/>
      </dsp:nvSpPr>
      <dsp:spPr>
        <a:xfrm>
          <a:off x="1020052" y="-37"/>
          <a:ext cx="3361627" cy="3361627"/>
        </a:xfrm>
        <a:prstGeom prst="circularArrow">
          <a:avLst>
            <a:gd name="adj1" fmla="val 5202"/>
            <a:gd name="adj2" fmla="val 336044"/>
            <a:gd name="adj3" fmla="val 4014144"/>
            <a:gd name="adj4" fmla="val 2253942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C9B22-5D91-4773-AF7D-6D815A227BF8}">
      <dsp:nvSpPr>
        <dsp:cNvPr id="0" name=""/>
        <dsp:cNvSpPr/>
      </dsp:nvSpPr>
      <dsp:spPr>
        <a:xfrm>
          <a:off x="2252480" y="2723761"/>
          <a:ext cx="896772" cy="89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3. Supplier Evaluation &amp; Selection</a:t>
          </a:r>
        </a:p>
      </dsp:txBody>
      <dsp:txXfrm>
        <a:off x="2252480" y="2723761"/>
        <a:ext cx="896772" cy="896772"/>
      </dsp:txXfrm>
    </dsp:sp>
    <dsp:sp modelId="{783188C3-3830-4E6A-AEEB-D50D7A820DAD}">
      <dsp:nvSpPr>
        <dsp:cNvPr id="0" name=""/>
        <dsp:cNvSpPr/>
      </dsp:nvSpPr>
      <dsp:spPr>
        <a:xfrm>
          <a:off x="1020052" y="-37"/>
          <a:ext cx="3361627" cy="3361627"/>
        </a:xfrm>
        <a:prstGeom prst="circularArrow">
          <a:avLst>
            <a:gd name="adj1" fmla="val 5202"/>
            <a:gd name="adj2" fmla="val 336044"/>
            <a:gd name="adj3" fmla="val 8210014"/>
            <a:gd name="adj4" fmla="val 6449812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1F04F-6836-435F-A00D-1F5C3716D3D1}">
      <dsp:nvSpPr>
        <dsp:cNvPr id="0" name=""/>
        <dsp:cNvSpPr/>
      </dsp:nvSpPr>
      <dsp:spPr>
        <a:xfrm>
          <a:off x="834102" y="1693249"/>
          <a:ext cx="896772" cy="89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4. Contract Award</a:t>
          </a:r>
        </a:p>
      </dsp:txBody>
      <dsp:txXfrm>
        <a:off x="834102" y="1693249"/>
        <a:ext cx="896772" cy="896772"/>
      </dsp:txXfrm>
    </dsp:sp>
    <dsp:sp modelId="{99374B4C-26C6-4BBD-89C0-9347713B019F}">
      <dsp:nvSpPr>
        <dsp:cNvPr id="0" name=""/>
        <dsp:cNvSpPr/>
      </dsp:nvSpPr>
      <dsp:spPr>
        <a:xfrm>
          <a:off x="1020052" y="-37"/>
          <a:ext cx="3361627" cy="3361627"/>
        </a:xfrm>
        <a:prstGeom prst="circularArrow">
          <a:avLst>
            <a:gd name="adj1" fmla="val 5202"/>
            <a:gd name="adj2" fmla="val 336044"/>
            <a:gd name="adj3" fmla="val 12297248"/>
            <a:gd name="adj4" fmla="val 10771249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B74A7-4339-4E3A-9660-125A1BF623CA}">
      <dsp:nvSpPr>
        <dsp:cNvPr id="0" name=""/>
        <dsp:cNvSpPr/>
      </dsp:nvSpPr>
      <dsp:spPr>
        <a:xfrm>
          <a:off x="1375874" y="25846"/>
          <a:ext cx="896772" cy="89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5. Contract Management</a:t>
          </a:r>
        </a:p>
      </dsp:txBody>
      <dsp:txXfrm>
        <a:off x="1375874" y="25846"/>
        <a:ext cx="896772" cy="896772"/>
      </dsp:txXfrm>
    </dsp:sp>
    <dsp:sp modelId="{52FB0C86-29A8-4210-9C61-B6811DF22955}">
      <dsp:nvSpPr>
        <dsp:cNvPr id="0" name=""/>
        <dsp:cNvSpPr/>
      </dsp:nvSpPr>
      <dsp:spPr>
        <a:xfrm>
          <a:off x="1020052" y="-37"/>
          <a:ext cx="3361627" cy="3361627"/>
        </a:xfrm>
        <a:prstGeom prst="circularArrow">
          <a:avLst>
            <a:gd name="adj1" fmla="val 5202"/>
            <a:gd name="adj2" fmla="val 336044"/>
            <a:gd name="adj3" fmla="val 16865134"/>
            <a:gd name="adj4" fmla="val 15198822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C26FD-ED48-4522-9F96-E2A69E92A6E2}">
      <dsp:nvSpPr>
        <dsp:cNvPr id="0" name=""/>
        <dsp:cNvSpPr/>
      </dsp:nvSpPr>
      <dsp:spPr>
        <a:xfrm>
          <a:off x="568162" y="1943"/>
          <a:ext cx="1264640" cy="758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Agile Requirements Definition</a:t>
          </a:r>
        </a:p>
      </dsp:txBody>
      <dsp:txXfrm>
        <a:off x="568162" y="1943"/>
        <a:ext cx="1264640" cy="758784"/>
      </dsp:txXfrm>
    </dsp:sp>
    <dsp:sp modelId="{6EC98A5D-CF4B-4808-84DC-4C15B4EC2B73}">
      <dsp:nvSpPr>
        <dsp:cNvPr id="0" name=""/>
        <dsp:cNvSpPr/>
      </dsp:nvSpPr>
      <dsp:spPr>
        <a:xfrm>
          <a:off x="1959267" y="1943"/>
          <a:ext cx="1264640" cy="758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Streamlined Approval Processes</a:t>
          </a:r>
        </a:p>
      </dsp:txBody>
      <dsp:txXfrm>
        <a:off x="1959267" y="1943"/>
        <a:ext cx="1264640" cy="758784"/>
      </dsp:txXfrm>
    </dsp:sp>
    <dsp:sp modelId="{12F949B9-38C9-4A19-B2EC-159C1B493CB8}">
      <dsp:nvSpPr>
        <dsp:cNvPr id="0" name=""/>
        <dsp:cNvSpPr/>
      </dsp:nvSpPr>
      <dsp:spPr>
        <a:xfrm>
          <a:off x="568162" y="887191"/>
          <a:ext cx="1264640" cy="758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Pre-negotiated Contracts &amp; Framework Agreements</a:t>
          </a:r>
        </a:p>
      </dsp:txBody>
      <dsp:txXfrm>
        <a:off x="568162" y="887191"/>
        <a:ext cx="1264640" cy="758784"/>
      </dsp:txXfrm>
    </dsp:sp>
    <dsp:sp modelId="{2FC45FB1-1388-445C-8045-1851E8872CC5}">
      <dsp:nvSpPr>
        <dsp:cNvPr id="0" name=""/>
        <dsp:cNvSpPr/>
      </dsp:nvSpPr>
      <dsp:spPr>
        <a:xfrm>
          <a:off x="1959267" y="887191"/>
          <a:ext cx="1264640" cy="758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Risk Management and Contingency Planning</a:t>
          </a:r>
        </a:p>
      </dsp:txBody>
      <dsp:txXfrm>
        <a:off x="1959267" y="887191"/>
        <a:ext cx="1264640" cy="758784"/>
      </dsp:txXfrm>
    </dsp:sp>
    <dsp:sp modelId="{A2205BE6-CAA8-4D7F-A27F-97CFBDA751D4}">
      <dsp:nvSpPr>
        <dsp:cNvPr id="0" name=""/>
        <dsp:cNvSpPr/>
      </dsp:nvSpPr>
      <dsp:spPr>
        <a:xfrm>
          <a:off x="568162" y="1772440"/>
          <a:ext cx="1264640" cy="758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Strategic Commercial Partners</a:t>
          </a:r>
        </a:p>
      </dsp:txBody>
      <dsp:txXfrm>
        <a:off x="568162" y="1772440"/>
        <a:ext cx="1264640" cy="758784"/>
      </dsp:txXfrm>
    </dsp:sp>
    <dsp:sp modelId="{F9002067-5C4B-42DF-B7C0-50057AB05E70}">
      <dsp:nvSpPr>
        <dsp:cNvPr id="0" name=""/>
        <dsp:cNvSpPr/>
      </dsp:nvSpPr>
      <dsp:spPr>
        <a:xfrm>
          <a:off x="1959267" y="1772440"/>
          <a:ext cx="1264640" cy="758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Dedicated Procurement Teams</a:t>
          </a:r>
        </a:p>
      </dsp:txBody>
      <dsp:txXfrm>
        <a:off x="1959267" y="1772440"/>
        <a:ext cx="1264640" cy="758784"/>
      </dsp:txXfrm>
    </dsp:sp>
    <dsp:sp modelId="{B6DBBF46-59C9-44A8-9316-D78E09B232BF}">
      <dsp:nvSpPr>
        <dsp:cNvPr id="0" name=""/>
        <dsp:cNvSpPr/>
      </dsp:nvSpPr>
      <dsp:spPr>
        <a:xfrm>
          <a:off x="1263715" y="2657689"/>
          <a:ext cx="1264640" cy="758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Regulatory Flexibility</a:t>
          </a:r>
        </a:p>
      </dsp:txBody>
      <dsp:txXfrm>
        <a:off x="1263715" y="2657689"/>
        <a:ext cx="1264640" cy="7587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5B1B3-0AF3-4775-A4F7-1EC97357BE60}">
      <dsp:nvSpPr>
        <dsp:cNvPr id="0" name=""/>
        <dsp:cNvSpPr/>
      </dsp:nvSpPr>
      <dsp:spPr>
        <a:xfrm>
          <a:off x="659153" y="0"/>
          <a:ext cx="3588911" cy="3588911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826446" y="179445"/>
        <a:ext cx="1254324" cy="538336"/>
      </dsp:txXfrm>
    </dsp:sp>
    <dsp:sp modelId="{C1E3FC9A-B41C-4937-B84E-5253FABE61DD}">
      <dsp:nvSpPr>
        <dsp:cNvPr id="0" name=""/>
        <dsp:cNvSpPr/>
      </dsp:nvSpPr>
      <dsp:spPr>
        <a:xfrm>
          <a:off x="1107766" y="897227"/>
          <a:ext cx="2691683" cy="2691683"/>
        </a:xfrm>
        <a:prstGeom prst="ellipse">
          <a:avLst/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>
        <a:off x="1826446" y="1065457"/>
        <a:ext cx="1254324" cy="504690"/>
      </dsp:txXfrm>
    </dsp:sp>
    <dsp:sp modelId="{533E926C-9DC9-437C-9D6E-2D243F395EF0}">
      <dsp:nvSpPr>
        <dsp:cNvPr id="0" name=""/>
        <dsp:cNvSpPr/>
      </dsp:nvSpPr>
      <dsp:spPr>
        <a:xfrm>
          <a:off x="1556380" y="1794455"/>
          <a:ext cx="1794455" cy="1794455"/>
        </a:xfrm>
        <a:prstGeom prst="ellipse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1819172" y="2243069"/>
        <a:ext cx="1268871" cy="8972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77DC1-656D-48CE-9124-0EC50A45935A}">
      <dsp:nvSpPr>
        <dsp:cNvPr id="0" name=""/>
        <dsp:cNvSpPr/>
      </dsp:nvSpPr>
      <dsp:spPr>
        <a:xfrm>
          <a:off x="1349" y="925319"/>
          <a:ext cx="1351902" cy="6759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Outline Agreement</a:t>
          </a:r>
        </a:p>
      </dsp:txBody>
      <dsp:txXfrm>
        <a:off x="21147" y="945117"/>
        <a:ext cx="1312306" cy="636355"/>
      </dsp:txXfrm>
    </dsp:sp>
    <dsp:sp modelId="{C7E35EFB-3159-4324-B230-5C7817B140E1}">
      <dsp:nvSpPr>
        <dsp:cNvPr id="0" name=""/>
        <dsp:cNvSpPr/>
      </dsp:nvSpPr>
      <dsp:spPr>
        <a:xfrm rot="19457599">
          <a:off x="1290657" y="1050545"/>
          <a:ext cx="665949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665949" y="184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06983" y="1052309"/>
        <a:ext cx="33297" cy="33297"/>
      </dsp:txXfrm>
    </dsp:sp>
    <dsp:sp modelId="{6FF1F16E-0CD6-4174-8D98-7A9EDC650E94}">
      <dsp:nvSpPr>
        <dsp:cNvPr id="0" name=""/>
        <dsp:cNvSpPr/>
      </dsp:nvSpPr>
      <dsp:spPr>
        <a:xfrm>
          <a:off x="1894012" y="536647"/>
          <a:ext cx="1351902" cy="67595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General Terms and Conditions</a:t>
          </a:r>
        </a:p>
      </dsp:txBody>
      <dsp:txXfrm>
        <a:off x="1913810" y="556445"/>
        <a:ext cx="1312306" cy="636355"/>
      </dsp:txXfrm>
    </dsp:sp>
    <dsp:sp modelId="{DA309993-B320-4B26-A889-2E3665594087}">
      <dsp:nvSpPr>
        <dsp:cNvPr id="0" name=""/>
        <dsp:cNvSpPr/>
      </dsp:nvSpPr>
      <dsp:spPr>
        <a:xfrm rot="2142401">
          <a:off x="1290657" y="1439217"/>
          <a:ext cx="665949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665949" y="184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06983" y="1440981"/>
        <a:ext cx="33297" cy="33297"/>
      </dsp:txXfrm>
    </dsp:sp>
    <dsp:sp modelId="{CB33B204-CD30-4BD9-9727-7E8AA851953E}">
      <dsp:nvSpPr>
        <dsp:cNvPr id="0" name=""/>
        <dsp:cNvSpPr/>
      </dsp:nvSpPr>
      <dsp:spPr>
        <a:xfrm>
          <a:off x="1894012" y="1313990"/>
          <a:ext cx="1351902" cy="67595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Statement of Work</a:t>
          </a:r>
        </a:p>
      </dsp:txBody>
      <dsp:txXfrm>
        <a:off x="1913810" y="1333788"/>
        <a:ext cx="1312306" cy="636355"/>
      </dsp:txXfrm>
    </dsp:sp>
    <dsp:sp modelId="{86C628F5-0D45-473A-955E-CCE5F4688B66}">
      <dsp:nvSpPr>
        <dsp:cNvPr id="0" name=""/>
        <dsp:cNvSpPr/>
      </dsp:nvSpPr>
      <dsp:spPr>
        <a:xfrm rot="18289469">
          <a:off x="3042828" y="1244881"/>
          <a:ext cx="946934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946934" y="184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92622" y="1239621"/>
        <a:ext cx="47346" cy="47346"/>
      </dsp:txXfrm>
    </dsp:sp>
    <dsp:sp modelId="{8C37D5CD-1AFB-4874-98EA-997C02C37924}">
      <dsp:nvSpPr>
        <dsp:cNvPr id="0" name=""/>
        <dsp:cNvSpPr/>
      </dsp:nvSpPr>
      <dsp:spPr>
        <a:xfrm>
          <a:off x="3786676" y="536647"/>
          <a:ext cx="1351902" cy="675951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SORs for country X specific services</a:t>
          </a:r>
        </a:p>
      </dsp:txBody>
      <dsp:txXfrm>
        <a:off x="3806474" y="556445"/>
        <a:ext cx="1312306" cy="636355"/>
      </dsp:txXfrm>
    </dsp:sp>
    <dsp:sp modelId="{3210149B-30B8-4D84-AF11-F4C73689A49C}">
      <dsp:nvSpPr>
        <dsp:cNvPr id="0" name=""/>
        <dsp:cNvSpPr/>
      </dsp:nvSpPr>
      <dsp:spPr>
        <a:xfrm>
          <a:off x="3245915" y="1633553"/>
          <a:ext cx="540760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540760" y="184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02776" y="1638447"/>
        <a:ext cx="27038" cy="27038"/>
      </dsp:txXfrm>
    </dsp:sp>
    <dsp:sp modelId="{2A132525-B429-464D-B356-CEDA7C9C3992}">
      <dsp:nvSpPr>
        <dsp:cNvPr id="0" name=""/>
        <dsp:cNvSpPr/>
      </dsp:nvSpPr>
      <dsp:spPr>
        <a:xfrm>
          <a:off x="3786676" y="1313990"/>
          <a:ext cx="1351902" cy="675951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SORs for country Y specific services</a:t>
          </a:r>
        </a:p>
      </dsp:txBody>
      <dsp:txXfrm>
        <a:off x="3806474" y="1333788"/>
        <a:ext cx="1312306" cy="636355"/>
      </dsp:txXfrm>
    </dsp:sp>
    <dsp:sp modelId="{8423B64D-2C65-4891-84B2-6E9F0D0EACC1}">
      <dsp:nvSpPr>
        <dsp:cNvPr id="0" name=""/>
        <dsp:cNvSpPr/>
      </dsp:nvSpPr>
      <dsp:spPr>
        <a:xfrm rot="3310531">
          <a:off x="3042828" y="2022225"/>
          <a:ext cx="946934" cy="36826"/>
        </a:xfrm>
        <a:custGeom>
          <a:avLst/>
          <a:gdLst/>
          <a:ahLst/>
          <a:cxnLst/>
          <a:rect l="0" t="0" r="0" b="0"/>
          <a:pathLst>
            <a:path>
              <a:moveTo>
                <a:pt x="0" y="18413"/>
              </a:moveTo>
              <a:lnTo>
                <a:pt x="946934" y="184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92622" y="2016965"/>
        <a:ext cx="47346" cy="47346"/>
      </dsp:txXfrm>
    </dsp:sp>
    <dsp:sp modelId="{E4B12D5E-F0CF-4E56-9545-FAB9427261B1}">
      <dsp:nvSpPr>
        <dsp:cNvPr id="0" name=""/>
        <dsp:cNvSpPr/>
      </dsp:nvSpPr>
      <dsp:spPr>
        <a:xfrm>
          <a:off x="3786676" y="2091334"/>
          <a:ext cx="1351902" cy="675951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SORs for country Z specific services</a:t>
          </a:r>
        </a:p>
      </dsp:txBody>
      <dsp:txXfrm>
        <a:off x="3806474" y="2111132"/>
        <a:ext cx="1312306" cy="636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86FE38-30F0-42B7-A3B6-A2C5E38F2A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6924D-3149-4A02-9799-2D2AC8C4C2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C3C5CF-7492-4754-85A1-BC651AED2C60}" type="datetimeFigureOut">
              <a:rPr lang="lv-LV"/>
              <a:pPr>
                <a:defRPr/>
              </a:pPr>
              <a:t>06.03.2026</a:t>
            </a:fld>
            <a:endParaRPr lang="lv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B570376-54DE-4577-AEE8-941C6AC7AC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72B175B-0FB7-432D-850C-4355C1E91E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BC9FA-E648-4678-8434-14EEEC99D6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B2BCE-A8E7-4128-8FC4-71188B9BD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EDA8EB-C447-4427-9AEF-1B31CAF8BE8D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CA3170BE-C73E-4BBC-940A-B2AA94D85C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CE1DB72-A9A2-42E3-9726-83A0691786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8ACD6C4-1867-4BEE-B577-D71DDE22D4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723D88-46E0-478A-A573-4D16B65AC86D}" type="slidenum">
              <a:rPr lang="lv-LV" altLang="lv-LV" smtClean="0"/>
              <a:pPr/>
              <a:t>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baseline="0" dirty="0"/>
              <a:t>Viena no NATO prioritātēm.</a:t>
            </a:r>
          </a:p>
          <a:p>
            <a:r>
              <a:rPr lang="lv-LV" baseline="0" dirty="0"/>
              <a:t>NATO mērķis sekmēt, ka industrijas ražošanas jaudas tiek palielinātas, lai tās atbilstu  NATO spēju mērķiem un dalībvalstu iespējām izpildīt tām noteiktās saistības. </a:t>
            </a:r>
          </a:p>
          <a:p>
            <a:endParaRPr lang="lv-LV" baseline="0" dirty="0"/>
          </a:p>
          <a:p>
            <a:r>
              <a:rPr lang="lv-LV" baseline="0" dirty="0"/>
              <a:t>Dalībvalstis ir kā galvenās atbildīgās šajā jomā.</a:t>
            </a:r>
            <a:endParaRPr lang="lv-LV" dirty="0"/>
          </a:p>
          <a:p>
            <a:r>
              <a:rPr lang="lv-LV" dirty="0"/>
              <a:t>Ir izstrādāts </a:t>
            </a:r>
            <a:r>
              <a:rPr lang="lv-LV" dirty="0" err="1"/>
              <a:t>Defence</a:t>
            </a:r>
            <a:r>
              <a:rPr lang="lv-LV" dirty="0"/>
              <a:t> </a:t>
            </a:r>
            <a:r>
              <a:rPr lang="lv-LV" dirty="0" err="1"/>
              <a:t>Production</a:t>
            </a:r>
            <a:r>
              <a:rPr lang="lv-LV" dirty="0"/>
              <a:t> </a:t>
            </a:r>
            <a:r>
              <a:rPr lang="lv-LV" dirty="0" err="1"/>
              <a:t>Action</a:t>
            </a:r>
            <a:r>
              <a:rPr lang="lv-LV" dirty="0"/>
              <a:t> </a:t>
            </a:r>
            <a:r>
              <a:rPr lang="lv-LV" dirty="0" err="1"/>
              <a:t>Plan</a:t>
            </a:r>
            <a:r>
              <a:rPr lang="lv-LV" dirty="0"/>
              <a:t> – trīs galvenie virzieni – valstu sadarbība kopīgu iepirkumu organizēšanā, aizsardzības industrijas stiprināšana, standartizācijas procesu veicināšana.</a:t>
            </a:r>
          </a:p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9AE9-95B8-4180-962E-3A8FA635F369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07537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r>
              <a:rPr lang="lv-LV" dirty="0"/>
              <a:t>NIAG ir </a:t>
            </a:r>
            <a:r>
              <a:rPr lang="lv-LV" baseline="0" dirty="0"/>
              <a:t>konsultatīvs </a:t>
            </a:r>
            <a:r>
              <a:rPr lang="lv-LV" dirty="0"/>
              <a:t>augsta līmeņa</a:t>
            </a:r>
            <a:r>
              <a:rPr lang="lv-LV" baseline="0" dirty="0"/>
              <a:t> industrijas pārstāvju formāts NATO ietvaros, kur industrijas pārstāvji var apmainīties ar labākajām pieredzēm, pārrunāt, kā veicināt valdības – industrijas attiecības, paust industrijas nepieciešamības. Lai kļūtu par NIAG biedru, nepieciešams sazināties vai nu ar nacionālo delegāciju NIAG, kas Latvijas gadījumā ir Latvijas Drošības un aizsardzības industriju federācija</a:t>
            </a:r>
            <a:r>
              <a:rPr lang="lv-LV" i="1" baseline="0" dirty="0"/>
              <a:t>, vai arī pārstāvjiem Latvijas delegācijā NATO.</a:t>
            </a:r>
          </a:p>
          <a:p>
            <a:endParaRPr lang="lv-LV" i="0" baseline="0" dirty="0"/>
          </a:p>
          <a:p>
            <a:r>
              <a:rPr lang="lv-LV" i="0" dirty="0"/>
              <a:t>NATO ietvaros tiek veicināta zinātnes un pētniecības attīstība. Dažādās programmās</a:t>
            </a:r>
            <a:r>
              <a:rPr lang="lv-LV" i="0" baseline="0" dirty="0"/>
              <a:t> ir iespējas pieteikties projektu konkursos. Ja ir interese par šo, sīkāku informāciju var iegūt sazinoties ar Aizsardzības ministriju vai LV PP NATO</a:t>
            </a:r>
            <a:endParaRPr lang="lv-LV" i="0" dirty="0"/>
          </a:p>
          <a:p>
            <a:endParaRPr lang="lv-LV" dirty="0"/>
          </a:p>
          <a:p>
            <a:r>
              <a:rPr lang="lv-LV" dirty="0"/>
              <a:t>Jauno</a:t>
            </a:r>
            <a:r>
              <a:rPr lang="lv-LV" baseline="0" dirty="0"/>
              <a:t> </a:t>
            </a:r>
            <a:r>
              <a:rPr lang="lv-LV" dirty="0"/>
              <a:t>DIANA un NIF formātu darbības</a:t>
            </a:r>
            <a:r>
              <a:rPr lang="lv-LV" baseline="0" dirty="0"/>
              <a:t> virziens ir inovatīvās un tehnoloģiju vides attīstība Alianses teritorijā. DIANA – </a:t>
            </a:r>
            <a:r>
              <a:rPr lang="lv-LV" baseline="0" dirty="0" err="1"/>
              <a:t>jaunuzņēmumi</a:t>
            </a:r>
            <a:r>
              <a:rPr lang="lv-LV" baseline="0" dirty="0"/>
              <a:t> tiek aicināti meklēt risinājumus problēmām jomās, kas saistītas ar NATO stratēģiskajām prioritātēm. Pirmajā kārtā granti ir EUR 100 000, nākamajā – līdz EUR 300 000.</a:t>
            </a:r>
            <a:endParaRPr lang="lv-LV" dirty="0"/>
          </a:p>
          <a:p>
            <a:endParaRPr lang="lv-LV" dirty="0"/>
          </a:p>
          <a:p>
            <a:pPr defTabSz="918698">
              <a:defRPr/>
            </a:pPr>
            <a:r>
              <a:rPr lang="lv-LV" dirty="0"/>
              <a:t>Aizsardzības ministrija mājas lapas sadaļā ‘Uzņēmējiem’ (https://www.mod.gov.lv/lv/uznemejiem) ir publicēta strukturēta informācija par uzņēmumu iespējām gan Latvijā, gan NATO, gan arī Eiropas Savienībā. </a:t>
            </a:r>
          </a:p>
          <a:p>
            <a:pPr defTabSz="918698">
              <a:defRPr/>
            </a:pPr>
            <a:r>
              <a:rPr lang="lv-LV" dirty="0"/>
              <a:t>Ir informācija</a:t>
            </a:r>
            <a:r>
              <a:rPr lang="lv-LV" baseline="0" dirty="0"/>
              <a:t> par iespējām pieteikties NATO aģentūru iepirkumos.</a:t>
            </a:r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8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79AE9-95B8-4180-962E-3A8FA635F369}" type="slidenum">
              <a:rPr kumimoji="0" lang="lv-LV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8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80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50DB-A229-49B1-876C-245ECB2B3F6A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11847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50DB-A229-49B1-876C-245ECB2B3F6A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83392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6E959042-68BE-4F0E-8DC8-1FA6B38392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93CE7CA7-4580-4EE1-9661-3064D00403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4980F-69E4-413C-95BC-D58874ACBE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CADBD-D71B-42DF-A9AD-0717C4CBEA7C}" type="slidenum">
              <a:rPr lang="lv-LV" altLang="lv-LV"/>
              <a:pPr/>
              <a:t>14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5E9C042-DDDE-45CC-A297-DDB68D69E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8EE8DA8-E4BF-4082-A69F-71523B0B3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/>
              <a:t>Elīna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F776661-9858-4F3B-B12C-72DDB3454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795743C-E5BB-4356-8839-628E2C982F5A}" type="slidenum">
              <a:rPr lang="lv-LV" altLang="lv-LV" smtClean="0"/>
              <a:pPr/>
              <a:t>15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974346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F0BAA-78F1-4843-BF12-2554451453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55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9B54B-7F47-40E6-BF2D-5BF122ED2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77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8"/>
            <a:ext cx="5438140" cy="44677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34F7E3-D660-4632-95D7-E7EB0477F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785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F0BAA-78F1-4843-BF12-2554451453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5E9C042-DDDE-45CC-A297-DDB68D69E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8EE8DA8-E4BF-4082-A69F-71523B0B3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/>
              <a:t>Elīna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F776661-9858-4F3B-B12C-72DDB3454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795743C-E5BB-4356-8839-628E2C982F5A}" type="slidenum">
              <a:rPr lang="lv-LV" altLang="lv-LV" smtClean="0"/>
              <a:pPr/>
              <a:t>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32995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Source file </a:t>
            </a:r>
            <a:r>
              <a:rPr lang="en-US" b="0" dirty="0">
                <a:solidFill>
                  <a:schemeClr val="tx1"/>
                </a:solidFill>
              </a:rPr>
              <a:t>– NSPA centralized database of vendors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2000" b="0" dirty="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Wingdings" panose="05000000000000000000" pitchFamily="2" charset="2"/>
              </a:rPr>
              <a:t>supports selection for procurement and evaluation of eligibility for awarding of contracts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20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Wingdings" panose="05000000000000000000" pitchFamily="2" charset="2"/>
              </a:rPr>
              <a:t>Registration is necessary to be invited to solicitation or for bid to be evaluated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D6856-2F56-4554-B5A2-4683629A42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26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D6856-2F56-4554-B5A2-4683629A42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69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D6856-2F56-4554-B5A2-4683629A42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97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Difference between</a:t>
            </a:r>
            <a:r>
              <a:rPr lang="en-US" baseline="0" dirty="0"/>
              <a:t> NOI, FBO, NPSSA and IMPACT ON ACCESS TO RFP.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Notification of Planned Sole Source Award indicated on FBO title.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D2454-C34A-490A-A90E-5B9A571E17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7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Important: </a:t>
            </a:r>
            <a:r>
              <a:rPr lang="en-US" b="0" dirty="0"/>
              <a:t>If your company was registered prior to 2012, you will not automatically have an e-Procurement Portal account.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</a:t>
            </a: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connected</a:t>
            </a: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r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CH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</a:t>
            </a:r>
            <a:r>
              <a: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customise for FBO AND for RFP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AD2454-C34A-490A-A90E-5B9A571E175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270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D2454-C34A-490A-A90E-5B9A571E175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825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279C0-2FB3-4564-853A-133B34C849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060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1D8A4D-BB3E-4206-8100-5F1F04DED674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519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200" dirty="0">
                <a:solidFill>
                  <a:srgbClr val="004990"/>
                </a:solidFill>
                <a:latin typeface="Noto Sans"/>
              </a:rPr>
              <a:t>-  Include Support to OCCAR, TIGER &amp; A400M</a:t>
            </a:r>
          </a:p>
          <a:p>
            <a:pPr>
              <a:lnSpc>
                <a:spcPts val="1679"/>
              </a:lnSpc>
              <a:spcBef>
                <a:spcPct val="0"/>
              </a:spcBef>
            </a:pPr>
            <a:r>
              <a:rPr lang="en-US" sz="1200" dirty="0">
                <a:solidFill>
                  <a:srgbClr val="004990"/>
                </a:solidFill>
                <a:latin typeface="Noto Sans"/>
              </a:rPr>
              <a:t>-  2017’s exceptional turnover was caused by the purchase of 5 MRTTs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4990"/>
              </a:solidFill>
              <a:latin typeface="No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4990"/>
                </a:solidFill>
                <a:latin typeface="Noto Sans"/>
              </a:rPr>
              <a:t>The decrease in Operational Business in 2021 was mainly an impact of the withdrawal from Afghanistan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0D6856-2F56-4554-B5A2-4683629A42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246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279C0-2FB3-4564-853A-133B34C849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78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5E9C042-DDDE-45CC-A297-DDB68D69E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8EE8DA8-E4BF-4082-A69F-71523B0B3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/>
              <a:t>Elīna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F776661-9858-4F3B-B12C-72DDB3454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795743C-E5BB-4356-8839-628E2C982F5A}" type="slidenum">
              <a:rPr lang="lv-LV" altLang="lv-LV" smtClean="0"/>
              <a:pPr/>
              <a:t>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996472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279C0-2FB3-4564-853A-133B34C849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98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279C0-2FB3-4564-853A-133B34C849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22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DAB910-D8D0-4863-AF64-F919FA00A6EB}" type="slidenum">
              <a:rPr kumimoji="0" lang="fr-C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C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750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5E9C042-DDDE-45CC-A297-DDB68D69E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8EE8DA8-E4BF-4082-A69F-71523B0B3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/>
              <a:t>Elīna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F776661-9858-4F3B-B12C-72DDB3454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795743C-E5BB-4356-8839-628E2C982F5A}" type="slidenum">
              <a:rPr lang="lv-LV" altLang="lv-LV" smtClean="0"/>
              <a:pPr/>
              <a:t>44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09239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F5E2A-F532-42BB-82F5-30120B1D9D57}" type="datetime1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03/06/2026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8C2CB-92DE-CC40-B566-DF0687972C3D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9412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connect NATO’s forces and enable decision-making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 delivering 50,000 secret-level video conferences each month, supporting NATO’s exercise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defend NATO’s networks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monitoring 10,000 cyber events every second across 80,000+ accounts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channel best-of-breed industry innovation into NATO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reinvesting 60% of our business into national companies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a diverse and dedicated team of 2300+ NATO International Civilians, 630+ Military, and 480+ Contractors working across more than 30 locations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 Job Families: Business Strategy and Transformation, Contracting, Business Management and Control, Digital Backbone Engineering, among others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CAB1C9-0C27-46BA-A854-49165F9F7957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06/03/2026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8C2CB-92DE-CC40-B566-DF0687972C3D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458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Doing business with the Agency</a:t>
            </a:r>
            <a:r>
              <a:rPr lang="en-US" sz="1800" b="0" baseline="0" dirty="0"/>
              <a:t> may seem complicated at first, but together, we’ll go over the key steps to take advantage of all the opportunities available to you.</a:t>
            </a:r>
            <a:endParaRPr lang="en-US" sz="1800" b="0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STEP 1: Check out our open competitions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View the opportunity-specific instructions detailed in the advertisement.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STEP 2: Register for Neo eProcurement (and BOA </a:t>
            </a:r>
            <a:r>
              <a:rPr lang="en-US" sz="1800" b="1" dirty="0" err="1"/>
              <a:t>Programme</a:t>
            </a:r>
            <a:r>
              <a:rPr lang="en-US" sz="1800" b="1" dirty="0"/>
              <a:t>)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Registration for the BOA </a:t>
            </a:r>
            <a:r>
              <a:rPr lang="en-US" sz="1400" dirty="0" err="1"/>
              <a:t>programme</a:t>
            </a:r>
            <a:r>
              <a:rPr lang="en-US" sz="1400" dirty="0"/>
              <a:t> can take place during Neo registration, if you determine it is a good fit for your company.</a:t>
            </a:r>
            <a:endParaRPr lang="en-GB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STEP 3: Obtain a Declaration of Eligibility (DoE), if required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Follow the procedure from your national authority or reach out to your National Technical Expert (NATEX) for guidance.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STEP 4: Prepare a competitive bid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Read bidding instructions carefully.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Ask for clarifications before bid closing if something is unclear.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STEP 5: Learn from the process and stay informed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Request a debrief to see where your bid could have been improved.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Attend National Industry Days and Agency events.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CAB1C9-0C27-46BA-A854-49165F9F7957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06/03/2026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8C2CB-92DE-CC40-B566-DF0687972C3D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2607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CAB1C9-0C27-46BA-A854-49165F9F7957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06/03/2026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8C2CB-92DE-CC40-B566-DF0687972C3D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224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CAB1C9-0C27-46BA-A854-49165F9F7957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06/03/2026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8C2CB-92DE-CC40-B566-DF0687972C3D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3498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5E9C042-DDDE-45CC-A297-DDB68D69E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8EE8DA8-E4BF-4082-A69F-71523B0B3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/>
              <a:t>Elīna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F776661-9858-4F3B-B12C-72DDB3454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795743C-E5BB-4356-8839-628E2C982F5A}" type="slidenum">
              <a:rPr lang="lv-LV" altLang="lv-LV" smtClean="0"/>
              <a:pPr/>
              <a:t>52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69687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DBAEDDB2-31DA-4347-B19F-04FF90CD8F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93B6BCCF-2C3D-41AB-AFC8-F33D0FD4EA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B78BE-F07B-4193-9525-BAEB59EC1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1821E-39A2-4576-83E2-0239C36A4359}" type="slidenum">
              <a:rPr lang="lv-LV" altLang="lv-LV"/>
              <a:pPr/>
              <a:t>4</a:t>
            </a:fld>
            <a:endParaRPr lang="lv-LV" altLang="lv-LV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D5B8F8AB-AE5B-4C59-9AD0-5FC277ECD3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AC28AF27-C741-4D94-AE41-CB4B49DC4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4DDF105B-04CE-4336-8141-6FDF5CC9F9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097F5CF-1B9D-4731-8520-8746E93F3B3D}" type="slidenum">
              <a:rPr lang="lv-LV" altLang="lv-LV" smtClean="0"/>
              <a:pPr/>
              <a:t>54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F75B3-123B-0058-0959-C2C517598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7ABB99C4-3333-A9EB-B19C-10456CE2E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F4ECFD40-137B-DCBD-3379-9DC5BAAF1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D1EB00D1-5447-EC93-3F1A-22469CA2B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097F5CF-1B9D-4731-8520-8746E93F3B3D}" type="slidenum">
              <a:rPr lang="lv-LV" altLang="lv-LV" smtClean="0"/>
              <a:pPr/>
              <a:t>55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3293832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CA3170BE-C73E-4BBC-940A-B2AA94D85C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CE1DB72-A9A2-42E3-9726-83A0691786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8ACD6C4-1867-4BEE-B577-D71DDE22D4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723D88-46E0-478A-A573-4D16B65AC86D}" type="slidenum">
              <a:rPr lang="lv-LV" altLang="lv-LV" smtClean="0"/>
              <a:pPr/>
              <a:t>56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18970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50DB-A229-49B1-876C-245ECB2B3F6A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1765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BC50DB-A229-49B1-876C-245ECB2B3F6A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351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BC50DB-A229-49B1-876C-245ECB2B3F6A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59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50DB-A229-49B1-876C-245ECB2B3F6A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24252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C50DB-A229-49B1-876C-245ECB2B3F6A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2099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3.xml"/><Relationship Id="rId4" Type="http://schemas.openxmlformats.org/officeDocument/2006/relationships/chart" Target="../charts/chart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AF0DA86F-49D8-412A-B282-B5D9A35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5700"/>
            <a:ext cx="91440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E5D7E2-6E58-4DF0-9828-0022F35ED4B7}"/>
              </a:ext>
            </a:extLst>
          </p:cNvPr>
          <p:cNvSpPr txBox="1">
            <a:spLocks/>
          </p:cNvSpPr>
          <p:nvPr userDrawn="1"/>
        </p:nvSpPr>
        <p:spPr>
          <a:xfrm>
            <a:off x="685800" y="3543300"/>
            <a:ext cx="7772400" cy="777875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51110F0-C95D-4E03-8012-2BC4F0F846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-4763"/>
            <a:ext cx="183515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 noChangeAspect="1"/>
          </p:cNvSpPr>
          <p:nvPr>
            <p:ph type="title"/>
          </p:nvPr>
        </p:nvSpPr>
        <p:spPr>
          <a:xfrm>
            <a:off x="685800" y="2628900"/>
            <a:ext cx="7772400" cy="72033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3543300"/>
            <a:ext cx="7772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4320778"/>
            <a:ext cx="7772400" cy="47982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752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4" y="1"/>
            <a:ext cx="11112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BF57CA1-D6E6-49AD-A7C3-363E674EDF3E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24709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4" y="0"/>
            <a:ext cx="1760537" cy="146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85750"/>
            <a:ext cx="6096000" cy="777482"/>
          </a:xfrm>
        </p:spPr>
        <p:txBody>
          <a:bodyPr anchor="t">
            <a:normAutofit/>
          </a:bodyPr>
          <a:lstStyle>
            <a:lvl1pPr algn="l">
              <a:defRPr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314451"/>
            <a:ext cx="6096000" cy="328018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7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75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75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B002358-068A-48F9-9BCA-688184622281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24588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6FF1220C-419C-4A1F-B631-3CE99A8BB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5700"/>
            <a:ext cx="91440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7DA66A3-C70F-4701-B357-100274549F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-4763"/>
            <a:ext cx="183832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3543300"/>
            <a:ext cx="7772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4320778"/>
            <a:ext cx="7772400" cy="47982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924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>
            <a:off x="290513" y="2396729"/>
            <a:ext cx="8584406" cy="2476500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7" y="248842"/>
            <a:ext cx="1870472" cy="15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/>
          <p:cNvSpPr>
            <a:spLocks noChangeShapeType="1"/>
          </p:cNvSpPr>
          <p:nvPr/>
        </p:nvSpPr>
        <p:spPr bwMode="auto">
          <a:xfrm>
            <a:off x="3998119" y="1416844"/>
            <a:ext cx="4512469" cy="0"/>
          </a:xfrm>
          <a:prstGeom prst="line">
            <a:avLst/>
          </a:prstGeom>
          <a:noFill/>
          <a:ln w="85725">
            <a:solidFill>
              <a:srgbClr val="118AC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sz="1275"/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34591" y="4319804"/>
            <a:ext cx="3913584" cy="39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516"/>
              </a:lnSpc>
              <a:defRPr/>
            </a:pPr>
            <a:r>
              <a:rPr lang="en-US" altLang="en-US" sz="1800" b="1">
                <a:solidFill>
                  <a:srgbClr val="FEBE10"/>
                </a:solidFill>
                <a:latin typeface="Noto Sans" panose="020B0502040504020204" pitchFamily="34"/>
              </a:rPr>
              <a:t>EFFICIENT.EFFECTIVE.RESPONSIVE.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129338" y="4463653"/>
            <a:ext cx="2556272" cy="20359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499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1" name="Rectangle 10"/>
          <p:cNvSpPr/>
          <p:nvPr/>
        </p:nvSpPr>
        <p:spPr>
          <a:xfrm rot="21382742">
            <a:off x="2163366" y="2664619"/>
            <a:ext cx="5637609" cy="65246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998213" y="29028"/>
            <a:ext cx="4877200" cy="126420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30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998214" y="1540792"/>
            <a:ext cx="487720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998214" y="1810044"/>
            <a:ext cx="487720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998214" y="2082386"/>
            <a:ext cx="487720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679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/>
        </p:nvSpPr>
        <p:spPr>
          <a:xfrm>
            <a:off x="5962650" y="4669632"/>
            <a:ext cx="2576513" cy="31670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499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6" y="4592241"/>
            <a:ext cx="432197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spect="1"/>
          </p:cNvSpPr>
          <p:nvPr/>
        </p:nvSpPr>
        <p:spPr bwMode="auto">
          <a:xfrm>
            <a:off x="804863" y="4664069"/>
            <a:ext cx="3086100" cy="2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75" b="1">
                <a:solidFill>
                  <a:srgbClr val="FEC62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EFFICIENT.EFFECTIVE.RESPONSIVE.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65344" y="4669632"/>
            <a:ext cx="359569" cy="31670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FEBE1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E739E0E-33EC-42E4-AD03-88255E230BCC}" type="slidenum">
              <a:rPr lang="en-US" sz="900" b="1" smtClean="0">
                <a:solidFill>
                  <a:srgbClr val="00499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rgbClr val="004990"/>
              </a:solidFill>
            </a:endParaRPr>
          </a:p>
        </p:txBody>
      </p:sp>
      <p:sp>
        <p:nvSpPr>
          <p:cNvPr id="8" name="AutoShape 10"/>
          <p:cNvSpPr>
            <a:spLocks noChangeShapeType="1"/>
          </p:cNvSpPr>
          <p:nvPr/>
        </p:nvSpPr>
        <p:spPr bwMode="auto">
          <a:xfrm>
            <a:off x="279797" y="900113"/>
            <a:ext cx="1943100" cy="0"/>
          </a:xfrm>
          <a:prstGeom prst="line">
            <a:avLst/>
          </a:prstGeom>
          <a:noFill/>
          <a:ln w="85725">
            <a:solidFill>
              <a:srgbClr val="118AC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sz="1275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79719" y="256275"/>
            <a:ext cx="8584560" cy="52596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30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79719" y="1083564"/>
            <a:ext cx="8584560" cy="35055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defRPr sz="150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66688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anual Input 2"/>
          <p:cNvSpPr/>
          <p:nvPr/>
        </p:nvSpPr>
        <p:spPr>
          <a:xfrm>
            <a:off x="288131" y="248841"/>
            <a:ext cx="8586788" cy="4626769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>
              <a:solidFill>
                <a:prstClr val="white"/>
              </a:solidFill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7" y="248842"/>
            <a:ext cx="1870472" cy="15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534591" y="4319804"/>
            <a:ext cx="3913584" cy="39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516"/>
              </a:lnSpc>
              <a:defRPr/>
            </a:pPr>
            <a:r>
              <a:rPr lang="en-US" altLang="en-US" sz="1800" b="1">
                <a:solidFill>
                  <a:srgbClr val="FEBE10"/>
                </a:solidFill>
                <a:latin typeface="Noto Sans" panose="020B0502040504020204" pitchFamily="34"/>
              </a:rPr>
              <a:t>EFFICIENT.EFFECTIVE.RESPONSIVE.</a:t>
            </a: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6129338" y="4463653"/>
            <a:ext cx="2556272" cy="20359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499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7" name="AutoShape 10"/>
          <p:cNvSpPr>
            <a:spLocks noChangeShapeType="1"/>
          </p:cNvSpPr>
          <p:nvPr/>
        </p:nvSpPr>
        <p:spPr bwMode="auto">
          <a:xfrm>
            <a:off x="3943351" y="2975372"/>
            <a:ext cx="3108722" cy="0"/>
          </a:xfrm>
          <a:prstGeom prst="line">
            <a:avLst/>
          </a:prstGeom>
          <a:noFill/>
          <a:ln w="85725">
            <a:solidFill>
              <a:srgbClr val="118AC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sz="1275"/>
          </a:p>
        </p:txBody>
      </p:sp>
      <p:sp>
        <p:nvSpPr>
          <p:cNvPr id="8" name="Rectangle 7"/>
          <p:cNvSpPr/>
          <p:nvPr/>
        </p:nvSpPr>
        <p:spPr>
          <a:xfrm rot="21161832">
            <a:off x="2693194" y="689372"/>
            <a:ext cx="5637610" cy="65246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943351" y="2683131"/>
            <a:ext cx="3108338" cy="26600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952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-dark_Photo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308990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007604" y="3632125"/>
            <a:ext cx="7935019" cy="45179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972000" y="2505522"/>
            <a:ext cx="7970623" cy="994172"/>
          </a:xfrm>
        </p:spPr>
        <p:txBody>
          <a:bodyPr anchor="b">
            <a:normAutofit/>
          </a:bodyPr>
          <a:lstStyle>
            <a:lvl1pPr>
              <a:lnSpc>
                <a:spcPts val="36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2" hasCustomPrompt="1"/>
          </p:nvPr>
        </p:nvSpPr>
        <p:spPr>
          <a:xfrm>
            <a:off x="1007100" y="4105740"/>
            <a:ext cx="7935523" cy="243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Author, Unit and Extension</a:t>
            </a:r>
            <a:endParaRPr lang="en-GB" dirty="0"/>
          </a:p>
        </p:txBody>
      </p:sp>
      <p:sp>
        <p:nvSpPr>
          <p:cNvPr id="30" name="Content Placeholder 28"/>
          <p:cNvSpPr>
            <a:spLocks noGrp="1"/>
          </p:cNvSpPr>
          <p:nvPr>
            <p:ph sz="quarter" idx="13" hasCustomPrompt="1"/>
          </p:nvPr>
        </p:nvSpPr>
        <p:spPr>
          <a:xfrm>
            <a:off x="1007099" y="4358935"/>
            <a:ext cx="7935524" cy="243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Briefer’s name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1061610" y="3867894"/>
            <a:ext cx="486054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09881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and Conte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16B05-4B85-5D48-9A5B-15D5D64A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D1BC9A9-7B8B-8241-9B15-3E47EEDD02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604" y="1828692"/>
            <a:ext cx="7942896" cy="276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GB" dirty="0"/>
              <a:t>Click to add text first level;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level;</a:t>
            </a:r>
          </a:p>
          <a:p>
            <a:pPr lvl="4"/>
            <a:r>
              <a:rPr lang="en-GB" dirty="0"/>
              <a:t>Fifth level;</a:t>
            </a:r>
          </a:p>
          <a:p>
            <a:pPr lvl="5"/>
            <a:r>
              <a:rPr lang="en-GB" dirty="0"/>
              <a:t>Sixth level.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60224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and 2 column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D0786-AD54-6A4B-8BA6-F028206B73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07605" y="2380059"/>
            <a:ext cx="3868340" cy="2216945"/>
          </a:xfrm>
        </p:spPr>
        <p:txBody>
          <a:bodyPr/>
          <a:lstStyle>
            <a:lvl1pPr>
              <a:lnSpc>
                <a:spcPts val="2100"/>
              </a:lnSpc>
              <a:defRPr>
                <a:solidFill>
                  <a:schemeClr val="bg1"/>
                </a:solidFill>
              </a:defRPr>
            </a:lvl1pPr>
            <a:lvl2pPr marL="536972" indent="-134541">
              <a:defRPr>
                <a:solidFill>
                  <a:schemeClr val="bg1"/>
                </a:solidFill>
              </a:defRPr>
            </a:lvl2pPr>
            <a:lvl3pPr marL="873919" indent="-135731">
              <a:defRPr>
                <a:solidFill>
                  <a:schemeClr val="bg1"/>
                </a:solidFill>
              </a:defRPr>
            </a:lvl3pPr>
            <a:lvl4pPr marL="1209675" indent="-135731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 first level;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41607-8469-3646-8B93-EA9401D701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7605" y="1828692"/>
            <a:ext cx="3868340" cy="551367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subline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1697A-3AFB-364E-8BF8-A7DD7A4100E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006913" y="2380059"/>
            <a:ext cx="3887391" cy="2216945"/>
          </a:xfrm>
        </p:spPr>
        <p:txBody>
          <a:bodyPr/>
          <a:lstStyle>
            <a:lvl1pPr>
              <a:lnSpc>
                <a:spcPts val="2100"/>
              </a:lnSpc>
              <a:defRPr>
                <a:solidFill>
                  <a:schemeClr val="bg1"/>
                </a:solidFill>
              </a:defRPr>
            </a:lvl1pPr>
            <a:lvl2pPr marL="536972" indent="-134541">
              <a:defRPr>
                <a:solidFill>
                  <a:schemeClr val="bg1"/>
                </a:solidFill>
              </a:defRPr>
            </a:lvl2pPr>
            <a:lvl3pPr marL="873919" indent="-135731">
              <a:defRPr>
                <a:solidFill>
                  <a:schemeClr val="bg1"/>
                </a:solidFill>
              </a:defRPr>
            </a:lvl3pPr>
            <a:lvl4pPr marL="1288256" indent="-144066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 first level 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0BD1BB-4F76-EA48-8500-4B586D72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04" y="834520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34B3D56-08AA-4A47-9152-DA7E97C05A2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006914" y="1828692"/>
            <a:ext cx="3868340" cy="55136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rgbClr val="AFD8E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subline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163694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and 3 column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41607-8469-3646-8B93-EA9401D701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7605" y="1963232"/>
            <a:ext cx="2510861" cy="551367"/>
          </a:xfrm>
        </p:spPr>
        <p:txBody>
          <a:bodyPr anchor="b">
            <a:noAutofit/>
          </a:bodyPr>
          <a:lstStyle>
            <a:lvl1pPr marL="0" indent="0">
              <a:lnSpc>
                <a:spcPts val="2400"/>
              </a:lnSpc>
              <a:buNone/>
              <a:defRPr sz="210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subline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0BD1BB-4F76-EA48-8500-4B586D72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940" y="834520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BE41607-8469-3646-8B93-EA9401D7019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06078" y="1963232"/>
            <a:ext cx="2510861" cy="551367"/>
          </a:xfrm>
        </p:spPr>
        <p:txBody>
          <a:bodyPr anchor="b">
            <a:noAutofit/>
          </a:bodyPr>
          <a:lstStyle>
            <a:lvl1pPr marL="0" indent="0">
              <a:lnSpc>
                <a:spcPts val="2400"/>
              </a:lnSpc>
              <a:buNone/>
              <a:defRPr sz="210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subline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BE41607-8469-3646-8B93-EA9401D7019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04553" y="1963232"/>
            <a:ext cx="2510861" cy="551367"/>
          </a:xfrm>
        </p:spPr>
        <p:txBody>
          <a:bodyPr anchor="b">
            <a:noAutofit/>
          </a:bodyPr>
          <a:lstStyle>
            <a:lvl1pPr marL="0" indent="0">
              <a:lnSpc>
                <a:spcPts val="2400"/>
              </a:lnSpc>
              <a:buNone/>
              <a:defRPr sz="210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subline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19D0786-AD54-6A4B-8BA6-F028206B7362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007605" y="2517744"/>
            <a:ext cx="2510861" cy="2027895"/>
          </a:xfrm>
        </p:spPr>
        <p:txBody>
          <a:bodyPr/>
          <a:lstStyle>
            <a:lvl1pPr>
              <a:lnSpc>
                <a:spcPts val="2100"/>
              </a:lnSpc>
              <a:defRPr>
                <a:solidFill>
                  <a:schemeClr val="bg1"/>
                </a:solidFill>
              </a:defRPr>
            </a:lvl1pPr>
            <a:lvl2pPr marL="536972" indent="-134541">
              <a:defRPr>
                <a:solidFill>
                  <a:schemeClr val="bg1"/>
                </a:solidFill>
              </a:defRPr>
            </a:lvl2pPr>
            <a:lvl3pPr marL="873919" indent="-135731">
              <a:defRPr>
                <a:solidFill>
                  <a:schemeClr val="bg1"/>
                </a:solidFill>
              </a:defRPr>
            </a:lvl3pPr>
            <a:lvl4pPr marL="1209675" indent="-135731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 first level;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19D0786-AD54-6A4B-8BA6-F028206B7362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3706078" y="2517744"/>
            <a:ext cx="2510861" cy="2027895"/>
          </a:xfrm>
        </p:spPr>
        <p:txBody>
          <a:bodyPr/>
          <a:lstStyle>
            <a:lvl1pPr>
              <a:lnSpc>
                <a:spcPts val="2100"/>
              </a:lnSpc>
              <a:defRPr>
                <a:solidFill>
                  <a:schemeClr val="bg1"/>
                </a:solidFill>
              </a:defRPr>
            </a:lvl1pPr>
            <a:lvl2pPr marL="536972" indent="-134541">
              <a:defRPr>
                <a:solidFill>
                  <a:schemeClr val="bg1"/>
                </a:solidFill>
              </a:defRPr>
            </a:lvl2pPr>
            <a:lvl3pPr marL="873919" indent="-135731">
              <a:defRPr>
                <a:solidFill>
                  <a:schemeClr val="bg1"/>
                </a:solidFill>
              </a:defRPr>
            </a:lvl3pPr>
            <a:lvl4pPr marL="1209675" indent="-135731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 first level;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19D0786-AD54-6A4B-8BA6-F028206B736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404045" y="2514599"/>
            <a:ext cx="2510861" cy="2027895"/>
          </a:xfrm>
        </p:spPr>
        <p:txBody>
          <a:bodyPr/>
          <a:lstStyle>
            <a:lvl1pPr>
              <a:lnSpc>
                <a:spcPts val="2100"/>
              </a:lnSpc>
              <a:defRPr>
                <a:solidFill>
                  <a:schemeClr val="bg1"/>
                </a:solidFill>
              </a:defRPr>
            </a:lvl1pPr>
            <a:lvl2pPr marL="536972" indent="-134541">
              <a:defRPr>
                <a:solidFill>
                  <a:schemeClr val="bg1"/>
                </a:solidFill>
              </a:defRPr>
            </a:lvl2pPr>
            <a:lvl3pPr marL="873919" indent="-135731">
              <a:defRPr>
                <a:solidFill>
                  <a:schemeClr val="bg1"/>
                </a:solidFill>
              </a:defRPr>
            </a:lvl3pPr>
            <a:lvl4pPr marL="1209675" indent="-135731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 first level;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7679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36CD8AC6-112D-4C39-8CB6-7E614CC1F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0"/>
            <a:ext cx="11112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43200"/>
            <a:ext cx="6096000" cy="1038221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285750"/>
            <a:ext cx="6096000" cy="24574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AD24F877-ED8D-494A-8CC0-2DAAA65615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24BA98F-A652-4056-A290-7642D52356D3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648866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and 4 column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D0786-AD54-6A4B-8BA6-F028206B73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07605" y="1329612"/>
            <a:ext cx="3868340" cy="1242138"/>
          </a:xfrm>
        </p:spPr>
        <p:txBody>
          <a:bodyPr/>
          <a:lstStyle>
            <a:lvl1pPr>
              <a:lnSpc>
                <a:spcPts val="1950"/>
              </a:lnSpc>
              <a:defRPr baseline="0">
                <a:solidFill>
                  <a:schemeClr val="bg1"/>
                </a:solidFill>
              </a:defRPr>
            </a:lvl1pPr>
            <a:lvl2pPr>
              <a:lnSpc>
                <a:spcPts val="195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5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5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5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 level 1;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41607-8469-3646-8B93-EA9401D701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7605" y="778245"/>
            <a:ext cx="3868340" cy="551367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headline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1697A-3AFB-364E-8BF8-A7DD7A4100E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006913" y="1329612"/>
            <a:ext cx="3887391" cy="1242138"/>
          </a:xfrm>
        </p:spPr>
        <p:txBody>
          <a:bodyPr/>
          <a:lstStyle>
            <a:lvl1pPr>
              <a:lnSpc>
                <a:spcPts val="195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ts val="195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5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5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5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 level 1;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34B3D56-08AA-4A47-9152-DA7E97C05A2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006914" y="778245"/>
            <a:ext cx="3868340" cy="551367"/>
          </a:xfrm>
        </p:spPr>
        <p:txBody>
          <a:bodyPr anchor="b">
            <a:normAutofit/>
          </a:bodyPr>
          <a:lstStyle>
            <a:lvl1pPr marL="0" indent="0">
              <a:buNone/>
              <a:defRPr sz="195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headline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19221D1-052C-5D40-8511-336429F936D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007605" y="3357195"/>
            <a:ext cx="3868340" cy="1242138"/>
          </a:xfrm>
        </p:spPr>
        <p:txBody>
          <a:bodyPr/>
          <a:lstStyle>
            <a:lvl1pPr>
              <a:lnSpc>
                <a:spcPts val="195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ts val="195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5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5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5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 level 1;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20B8056-8C88-0746-A769-F1530B55EF3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07605" y="2805828"/>
            <a:ext cx="3868340" cy="551367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headline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0A01FA02-3A50-1046-81FF-94E3ADF0CF6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06913" y="3357195"/>
            <a:ext cx="3887391" cy="1242138"/>
          </a:xfrm>
        </p:spPr>
        <p:txBody>
          <a:bodyPr/>
          <a:lstStyle>
            <a:lvl1pPr>
              <a:lnSpc>
                <a:spcPts val="195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ts val="195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5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5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5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 level 1;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97670B0-9EC5-7C4B-98A8-A7C9409148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006914" y="2805828"/>
            <a:ext cx="3868340" cy="551367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headline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85825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2B32-4B01-E647-A789-75D4BB3F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00" y="2031691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34781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lank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04381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25">
            <a:extLst>
              <a:ext uri="{FF2B5EF4-FFF2-40B4-BE49-F238E27FC236}">
                <a16:creationId xmlns:a16="http://schemas.microsoft.com/office/drawing/2014/main" id="{660AF5F3-395B-C04B-B7C0-C4E21B5E2071}"/>
              </a:ext>
            </a:extLst>
          </p:cNvPr>
          <p:cNvGraphicFramePr>
            <a:graphicFrameLocks/>
          </p:cNvGraphicFramePr>
          <p:nvPr userDrawn="1"/>
        </p:nvGraphicFramePr>
        <p:xfrm>
          <a:off x="4573081" y="1988938"/>
          <a:ext cx="3299114" cy="2533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3552B32-4B01-E647-A789-75D4BB3F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BE" dirty="0"/>
          </a:p>
        </p:txBody>
      </p:sp>
      <p:graphicFrame>
        <p:nvGraphicFramePr>
          <p:cNvPr id="10" name="Content Placeholder 25">
            <a:extLst>
              <a:ext uri="{FF2B5EF4-FFF2-40B4-BE49-F238E27FC236}">
                <a16:creationId xmlns:a16="http://schemas.microsoft.com/office/drawing/2014/main" id="{87F10C19-9C47-5B46-97A2-15131427E3E7}"/>
              </a:ext>
            </a:extLst>
          </p:cNvPr>
          <p:cNvGraphicFramePr>
            <a:graphicFrameLocks/>
          </p:cNvGraphicFramePr>
          <p:nvPr userDrawn="1"/>
        </p:nvGraphicFramePr>
        <p:xfrm>
          <a:off x="1007604" y="1988938"/>
          <a:ext cx="3299114" cy="2533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ontent Placeholder 25">
            <a:extLst>
              <a:ext uri="{FF2B5EF4-FFF2-40B4-BE49-F238E27FC236}">
                <a16:creationId xmlns:a16="http://schemas.microsoft.com/office/drawing/2014/main" id="{9FF65E60-B7E9-7D4F-826B-05ACAD2E5AA8}"/>
              </a:ext>
            </a:extLst>
          </p:cNvPr>
          <p:cNvGraphicFramePr>
            <a:graphicFrameLocks/>
          </p:cNvGraphicFramePr>
          <p:nvPr userDrawn="1"/>
        </p:nvGraphicFramePr>
        <p:xfrm>
          <a:off x="4573081" y="1988938"/>
          <a:ext cx="3299114" cy="2533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548A333-8913-584B-A4DE-084F4804C6DF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573081" y="1988938"/>
            <a:ext cx="3299113" cy="253360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11" name="Chart Placeholder 6">
            <a:extLst>
              <a:ext uri="{FF2B5EF4-FFF2-40B4-BE49-F238E27FC236}">
                <a16:creationId xmlns:a16="http://schemas.microsoft.com/office/drawing/2014/main" id="{E548A333-8913-584B-A4DE-084F4804C6DF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1007605" y="1988937"/>
            <a:ext cx="3299113" cy="253360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4878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+ smart graphic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2B32-4B01-E647-A789-75D4BB3F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BE" dirty="0"/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EBA310F8-DC7A-BC43-9251-362ABFCAC01D}"/>
              </a:ext>
            </a:extLst>
          </p:cNvPr>
          <p:cNvSpPr>
            <a:spLocks noGrp="1"/>
          </p:cNvSpPr>
          <p:nvPr>
            <p:ph type="dgm" sz="quarter" idx="18"/>
          </p:nvPr>
        </p:nvSpPr>
        <p:spPr>
          <a:xfrm>
            <a:off x="1007604" y="2247714"/>
            <a:ext cx="7942896" cy="1350000"/>
          </a:xfrm>
        </p:spPr>
        <p:txBody>
          <a:bodyPr anchor="ctr"/>
          <a:lstStyle>
            <a:lvl1pPr marL="0" indent="0" algn="ctr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158340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50A1-80AA-4540-867E-9337914D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00" y="935831"/>
            <a:ext cx="2949178" cy="802481"/>
          </a:xfrm>
        </p:spPr>
        <p:txBody>
          <a:bodyPr anchor="t"/>
          <a:lstStyle>
            <a:lvl1pPr>
              <a:lnSpc>
                <a:spcPts val="27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92917-C80D-0645-B785-B6B129FA74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85946" y="953690"/>
            <a:ext cx="4629150" cy="372189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add text first level;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E5D54-8724-9B4C-B479-706A97DF72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07100" y="173831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add text.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05422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54C744-C537-8445-893C-CE55E502E8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85946" y="935831"/>
            <a:ext cx="4629150" cy="3655219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your photo here.</a:t>
            </a:r>
            <a:endParaRPr lang="en-B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72D5FD3-AE2B-3F45-BEB0-B180C05E5D8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07604" y="173831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add text.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6350A1-80AA-4540-867E-9337914D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00" y="935831"/>
            <a:ext cx="2949178" cy="802481"/>
          </a:xfrm>
        </p:spPr>
        <p:txBody>
          <a:bodyPr anchor="t"/>
          <a:lstStyle>
            <a:lvl1pPr>
              <a:lnSpc>
                <a:spcPts val="27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68035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. Full-siz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082719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40808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. Text +photo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0" cy="51435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082719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6350A1-80AA-4540-867E-9337914D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00" y="935831"/>
            <a:ext cx="3402882" cy="802481"/>
          </a:xfrm>
        </p:spPr>
        <p:txBody>
          <a:bodyPr anchor="t"/>
          <a:lstStyle>
            <a:lvl1pPr>
              <a:lnSpc>
                <a:spcPts val="27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007101" y="1738312"/>
            <a:ext cx="3402975" cy="2777729"/>
          </a:xfrm>
        </p:spPr>
        <p:txBody>
          <a:bodyPr/>
          <a:lstStyle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Click to add text first level;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78962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 +2 photos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0" y="2605500"/>
            <a:ext cx="4572000" cy="25380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0" cy="25380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082719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6350A1-80AA-4540-867E-9337914D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00" y="935831"/>
            <a:ext cx="3402882" cy="802481"/>
          </a:xfrm>
        </p:spPr>
        <p:txBody>
          <a:bodyPr anchor="t"/>
          <a:lstStyle>
            <a:lvl1pPr>
              <a:lnSpc>
                <a:spcPts val="27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B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1007269" y="1738313"/>
            <a:ext cx="3402806" cy="2831306"/>
          </a:xfrm>
        </p:spPr>
        <p:txBody>
          <a:bodyPr/>
          <a:lstStyle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Click to add text first level;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07008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F1669D-6710-41A4-AF46-152D2C28AC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0"/>
            <a:ext cx="11112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28601"/>
            <a:ext cx="6096000" cy="8000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314450"/>
            <a:ext cx="2895600" cy="328017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314450"/>
            <a:ext cx="2971800" cy="3280180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6EB77DC5-6C35-4308-A387-9B8AA50B5A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C9405C4-85F7-466C-B68F-13F81261AB79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616336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 +3 photo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761660"/>
            <a:ext cx="3005826" cy="1653648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078000" y="1761660"/>
            <a:ext cx="3005100" cy="1653648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6142271" y="1761660"/>
            <a:ext cx="3005100" cy="1653648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552B32-4B01-E647-A789-75D4BB3F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04" y="834520"/>
            <a:ext cx="7942896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BE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72D5FD3-AE2B-3F45-BEB0-B180C05E5D8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15616" y="3651870"/>
            <a:ext cx="4967484" cy="94513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add text.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209543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 +3 photo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62210" y="-6846"/>
            <a:ext cx="2681790" cy="16740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462210" y="1706400"/>
            <a:ext cx="2681790" cy="16740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6462210" y="3423600"/>
            <a:ext cx="2681790" cy="17145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308990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46350A1-80AA-4540-867E-9337914D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00" y="935831"/>
            <a:ext cx="5185080" cy="802481"/>
          </a:xfrm>
        </p:spPr>
        <p:txBody>
          <a:bodyPr anchor="t"/>
          <a:lstStyle>
            <a:lvl1pPr>
              <a:lnSpc>
                <a:spcPts val="27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BE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1007269" y="1738313"/>
            <a:ext cx="5184965" cy="2831306"/>
          </a:xfrm>
        </p:spPr>
        <p:txBody>
          <a:bodyPr/>
          <a:lstStyle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Click to add text first level;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8581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ngle picture_dark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007605" y="1007269"/>
            <a:ext cx="7400700" cy="3508697"/>
          </a:xfrm>
          <a:solidFill>
            <a:srgbClr val="AFD8ED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22" hasCustomPrompt="1"/>
          </p:nvPr>
        </p:nvSpPr>
        <p:spPr>
          <a:xfrm>
            <a:off x="4989601" y="3321000"/>
            <a:ext cx="3725465" cy="14040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asdad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49EE72-3168-6F4A-B685-4378A217B8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9500" y="3221100"/>
            <a:ext cx="3563611" cy="702078"/>
          </a:xfrm>
        </p:spPr>
        <p:txBody>
          <a:bodyPr anchor="b"/>
          <a:lstStyle>
            <a:lvl1pPr marL="0" indent="0">
              <a:lnSpc>
                <a:spcPts val="2100"/>
              </a:lnSpc>
              <a:buFontTx/>
              <a:buNone/>
              <a:defRPr b="0" i="0">
                <a:solidFill>
                  <a:srgbClr val="004A9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Place here your image 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682E8E6-AEEB-FE44-9904-C6E3E7B3DB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9500" y="4050001"/>
            <a:ext cx="3563611" cy="661565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buFontTx/>
              <a:buNone/>
              <a:defRPr sz="1200" b="0" i="0">
                <a:solidFill>
                  <a:srgbClr val="001D39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022449" y="3974400"/>
            <a:ext cx="413647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26185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pos="701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363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ngle picture only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837212-5305-A841-8D6C-B0081C0AE9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7100" y="1007101"/>
            <a:ext cx="7399326" cy="3509963"/>
          </a:xfrm>
          <a:custGeom>
            <a:avLst/>
            <a:gdLst>
              <a:gd name="connsiteX0" fmla="*/ 0 w 10080625"/>
              <a:gd name="connsiteY0" fmla="*/ 0 h 4679951"/>
              <a:gd name="connsiteX1" fmla="*/ 9300618 w 10080625"/>
              <a:gd name="connsiteY1" fmla="*/ 0 h 4679951"/>
              <a:gd name="connsiteX2" fmla="*/ 10080625 w 10080625"/>
              <a:gd name="connsiteY2" fmla="*/ 780007 h 4679951"/>
              <a:gd name="connsiteX3" fmla="*/ 10080625 w 10080625"/>
              <a:gd name="connsiteY3" fmla="*/ 4679951 h 4679951"/>
              <a:gd name="connsiteX4" fmla="*/ 0 w 10080625"/>
              <a:gd name="connsiteY4" fmla="*/ 4679951 h 4679951"/>
              <a:gd name="connsiteX5" fmla="*/ 0 w 10080625"/>
              <a:gd name="connsiteY5" fmla="*/ 0 h 4679951"/>
              <a:gd name="connsiteX0" fmla="*/ 0 w 10085278"/>
              <a:gd name="connsiteY0" fmla="*/ 0 h 4679951"/>
              <a:gd name="connsiteX1" fmla="*/ 9300618 w 10085278"/>
              <a:gd name="connsiteY1" fmla="*/ 0 h 4679951"/>
              <a:gd name="connsiteX2" fmla="*/ 10080625 w 10085278"/>
              <a:gd name="connsiteY2" fmla="*/ 780007 h 4679951"/>
              <a:gd name="connsiteX3" fmla="*/ 10085278 w 10085278"/>
              <a:gd name="connsiteY3" fmla="*/ 750286 h 4679951"/>
              <a:gd name="connsiteX4" fmla="*/ 10080625 w 10085278"/>
              <a:gd name="connsiteY4" fmla="*/ 4679951 h 4679951"/>
              <a:gd name="connsiteX5" fmla="*/ 0 w 10085278"/>
              <a:gd name="connsiteY5" fmla="*/ 4679951 h 4679951"/>
              <a:gd name="connsiteX6" fmla="*/ 0 w 10085278"/>
              <a:gd name="connsiteY6" fmla="*/ 0 h 4679951"/>
              <a:gd name="connsiteX0" fmla="*/ 0 w 10085278"/>
              <a:gd name="connsiteY0" fmla="*/ 0 h 4679951"/>
              <a:gd name="connsiteX1" fmla="*/ 9300618 w 10085278"/>
              <a:gd name="connsiteY1" fmla="*/ 0 h 4679951"/>
              <a:gd name="connsiteX2" fmla="*/ 10080625 w 10085278"/>
              <a:gd name="connsiteY2" fmla="*/ 780007 h 4679951"/>
              <a:gd name="connsiteX3" fmla="*/ 10085278 w 10085278"/>
              <a:gd name="connsiteY3" fmla="*/ 2589596 h 4679951"/>
              <a:gd name="connsiteX4" fmla="*/ 10080625 w 10085278"/>
              <a:gd name="connsiteY4" fmla="*/ 4679951 h 4679951"/>
              <a:gd name="connsiteX5" fmla="*/ 0 w 10085278"/>
              <a:gd name="connsiteY5" fmla="*/ 4679951 h 4679951"/>
              <a:gd name="connsiteX6" fmla="*/ 0 w 10085278"/>
              <a:gd name="connsiteY6" fmla="*/ 0 h 4679951"/>
              <a:gd name="connsiteX0" fmla="*/ 0 w 10085278"/>
              <a:gd name="connsiteY0" fmla="*/ 0 h 4679951"/>
              <a:gd name="connsiteX1" fmla="*/ 9300618 w 10085278"/>
              <a:gd name="connsiteY1" fmla="*/ 0 h 4679951"/>
              <a:gd name="connsiteX2" fmla="*/ 10080625 w 10085278"/>
              <a:gd name="connsiteY2" fmla="*/ 780007 h 4679951"/>
              <a:gd name="connsiteX3" fmla="*/ 10085278 w 10085278"/>
              <a:gd name="connsiteY3" fmla="*/ 2589596 h 4679951"/>
              <a:gd name="connsiteX4" fmla="*/ 5371990 w 10085278"/>
              <a:gd name="connsiteY4" fmla="*/ 4679951 h 4679951"/>
              <a:gd name="connsiteX5" fmla="*/ 0 w 10085278"/>
              <a:gd name="connsiteY5" fmla="*/ 4679951 h 4679951"/>
              <a:gd name="connsiteX6" fmla="*/ 0 w 10085278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80625 w 10088894"/>
              <a:gd name="connsiteY2" fmla="*/ 780007 h 4679951"/>
              <a:gd name="connsiteX3" fmla="*/ 10085278 w 10088894"/>
              <a:gd name="connsiteY3" fmla="*/ 2589596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80625 w 10088894"/>
              <a:gd name="connsiteY2" fmla="*/ 780007 h 4679951"/>
              <a:gd name="connsiteX3" fmla="*/ 5418684 w 10088894"/>
              <a:gd name="connsiteY3" fmla="*/ 2579086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80625 w 10088894"/>
              <a:gd name="connsiteY2" fmla="*/ 780007 h 4679951"/>
              <a:gd name="connsiteX3" fmla="*/ 5376643 w 10088894"/>
              <a:gd name="connsiteY3" fmla="*/ 2600107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70115 w 10088894"/>
              <a:gd name="connsiteY2" fmla="*/ 2472172 h 4679951"/>
              <a:gd name="connsiteX3" fmla="*/ 5376643 w 10088894"/>
              <a:gd name="connsiteY3" fmla="*/ 2600107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70115 w 10088894"/>
              <a:gd name="connsiteY2" fmla="*/ 2472172 h 4679951"/>
              <a:gd name="connsiteX3" fmla="*/ 5376643 w 10088894"/>
              <a:gd name="connsiteY3" fmla="*/ 2484494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70115 w 10088894"/>
              <a:gd name="connsiteY2" fmla="*/ 2472172 h 4679951"/>
              <a:gd name="connsiteX3" fmla="*/ 10078465 w 10088894"/>
              <a:gd name="connsiteY3" fmla="*/ 4674539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70115 w 10088894"/>
              <a:gd name="connsiteY2" fmla="*/ 2472172 h 4679951"/>
              <a:gd name="connsiteX3" fmla="*/ 10078465 w 10088894"/>
              <a:gd name="connsiteY3" fmla="*/ 4674539 h 4679951"/>
              <a:gd name="connsiteX4" fmla="*/ 0 w 10088894"/>
              <a:gd name="connsiteY4" fmla="*/ 4679951 h 4679951"/>
              <a:gd name="connsiteX5" fmla="*/ 0 w 10088894"/>
              <a:gd name="connsiteY5" fmla="*/ 0 h 467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8894" h="4679951">
                <a:moveTo>
                  <a:pt x="0" y="0"/>
                </a:moveTo>
                <a:lnTo>
                  <a:pt x="10088894" y="10510"/>
                </a:lnTo>
                <a:cubicBezTo>
                  <a:pt x="10086138" y="267009"/>
                  <a:pt x="10072871" y="2215673"/>
                  <a:pt x="10070115" y="2472172"/>
                </a:cubicBezTo>
                <a:cubicBezTo>
                  <a:pt x="10072898" y="3206294"/>
                  <a:pt x="10075682" y="3940417"/>
                  <a:pt x="10078465" y="4674539"/>
                </a:cubicBezTo>
                <a:lnTo>
                  <a:pt x="0" y="4679951"/>
                </a:lnTo>
                <a:lnTo>
                  <a:pt x="0" y="0"/>
                </a:lnTo>
                <a:close/>
              </a:path>
            </a:pathLst>
          </a:custGeom>
          <a:solidFill>
            <a:srgbClr val="AFD8ED"/>
          </a:solidFill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34365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pos="701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363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2 photos + caption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5238699" y="1017985"/>
            <a:ext cx="3677841" cy="2277665"/>
          </a:xfrm>
          <a:solidFill>
            <a:srgbClr val="AFD8ED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21" name="Content Placeholder 4"/>
          <p:cNvSpPr>
            <a:spLocks noGrp="1"/>
          </p:cNvSpPr>
          <p:nvPr>
            <p:ph sz="quarter" idx="22"/>
          </p:nvPr>
        </p:nvSpPr>
        <p:spPr>
          <a:xfrm>
            <a:off x="4872049" y="3006564"/>
            <a:ext cx="3725465" cy="144661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1000034" y="1017985"/>
            <a:ext cx="3677841" cy="2277665"/>
          </a:xfrm>
          <a:solidFill>
            <a:srgbClr val="AFD8ED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584047" y="3007459"/>
            <a:ext cx="3725465" cy="144661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682E8E6-AEEB-FE44-9904-C6E3E7B3DB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6388" y="3705877"/>
            <a:ext cx="3563611" cy="748680"/>
          </a:xfrm>
        </p:spPr>
        <p:txBody>
          <a:bodyPr anchor="ctr">
            <a:normAutofit/>
          </a:bodyPr>
          <a:lstStyle>
            <a:lvl1pPr marL="0" indent="0">
              <a:lnSpc>
                <a:spcPts val="1500"/>
              </a:lnSpc>
              <a:buFontTx/>
              <a:buNone/>
              <a:defRPr sz="1200" b="0" i="0">
                <a:solidFill>
                  <a:srgbClr val="001D39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A49EE72-3168-6F4A-B685-4378A217B8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387" y="3007459"/>
            <a:ext cx="3563611" cy="698417"/>
          </a:xfrm>
        </p:spPr>
        <p:txBody>
          <a:bodyPr anchor="b"/>
          <a:lstStyle>
            <a:lvl1pPr marL="0" indent="0">
              <a:buFontTx/>
              <a:buNone/>
              <a:defRPr b="0" i="0">
                <a:solidFill>
                  <a:srgbClr val="004A9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Place here your image title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586387" y="3705876"/>
            <a:ext cx="413647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682E8E6-AEEB-FE44-9904-C6E3E7B3DB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9049" y="3705878"/>
            <a:ext cx="3563611" cy="748680"/>
          </a:xfrm>
        </p:spPr>
        <p:txBody>
          <a:bodyPr anchor="ctr">
            <a:normAutofit/>
          </a:bodyPr>
          <a:lstStyle>
            <a:lvl1pPr marL="0" indent="0">
              <a:lnSpc>
                <a:spcPts val="1500"/>
              </a:lnSpc>
              <a:buFontTx/>
              <a:buNone/>
              <a:defRPr sz="1200" b="0" i="0">
                <a:solidFill>
                  <a:srgbClr val="001D39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A49EE72-3168-6F4A-B685-4378A217B8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9048" y="3007460"/>
            <a:ext cx="3563611" cy="698417"/>
          </a:xfrm>
        </p:spPr>
        <p:txBody>
          <a:bodyPr anchor="b"/>
          <a:lstStyle>
            <a:lvl1pPr marL="0" indent="0">
              <a:buFontTx/>
              <a:buNone/>
              <a:defRPr b="0" i="0">
                <a:solidFill>
                  <a:srgbClr val="004A9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Place here your image title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909048" y="3705877"/>
            <a:ext cx="413647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00446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pos="701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3634">
          <p15:clr>
            <a:srgbClr val="FBAE40"/>
          </p15:clr>
        </p15:guide>
        <p15:guide id="5" pos="3364">
          <p15:clr>
            <a:srgbClr val="FBAE40"/>
          </p15:clr>
        </p15:guide>
        <p15:guide id="6" pos="3749">
          <p15:clr>
            <a:srgbClr val="FBAE40"/>
          </p15:clr>
        </p15:guide>
        <p15:guide id="7" orient="horz" pos="259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Photo + tex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8D8AE4-C68B-F147-A1AE-DC7E19D6F874}"/>
              </a:ext>
            </a:extLst>
          </p:cNvPr>
          <p:cNvSpPr/>
          <p:nvPr userDrawn="1"/>
        </p:nvSpPr>
        <p:spPr>
          <a:xfrm>
            <a:off x="0" y="1741325"/>
            <a:ext cx="9144000" cy="2585407"/>
          </a:xfrm>
          <a:prstGeom prst="rect">
            <a:avLst/>
          </a:prstGeom>
          <a:solidFill>
            <a:srgbClr val="004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275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9F1B3-37EE-E548-B284-431ED76819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7604" y="1320472"/>
            <a:ext cx="4320480" cy="2585407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None/>
              <a:defRPr lang="en-BE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Drag your photo here.</a:t>
            </a:r>
            <a:endParaRPr lang="en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8D8AE4-C68B-F147-A1AE-DC7E19D6F874}"/>
              </a:ext>
            </a:extLst>
          </p:cNvPr>
          <p:cNvSpPr/>
          <p:nvPr userDrawn="1"/>
        </p:nvSpPr>
        <p:spPr>
          <a:xfrm>
            <a:off x="5363213" y="1741325"/>
            <a:ext cx="3724835" cy="1197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275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682E8E6-AEEB-FE44-9904-C6E3E7B3DB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24437" y="2621443"/>
            <a:ext cx="3563611" cy="1705289"/>
          </a:xfrm>
        </p:spPr>
        <p:txBody>
          <a:bodyPr anchor="t">
            <a:normAutofit/>
          </a:bodyPr>
          <a:lstStyle>
            <a:lvl1pPr marL="0" indent="0">
              <a:lnSpc>
                <a:spcPts val="1500"/>
              </a:lnSpc>
              <a:buFontTx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524437" y="2463738"/>
            <a:ext cx="413647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A49EE72-3168-6F4A-B685-4378A217B8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437" y="1744986"/>
            <a:ext cx="3563611" cy="698417"/>
          </a:xfrm>
        </p:spPr>
        <p:txBody>
          <a:bodyPr anchor="b"/>
          <a:lstStyle>
            <a:lvl1pPr marL="0" indent="0">
              <a:buFontTx/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Place here your image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5783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">
          <p15:clr>
            <a:srgbClr val="FBAE40"/>
          </p15:clr>
        </p15:guide>
        <p15:guide id="2" pos="701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363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Quot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8D8AE4-C68B-F147-A1AE-DC7E19D6F874}"/>
              </a:ext>
            </a:extLst>
          </p:cNvPr>
          <p:cNvSpPr/>
          <p:nvPr userDrawn="1"/>
        </p:nvSpPr>
        <p:spPr>
          <a:xfrm>
            <a:off x="1007604" y="1279047"/>
            <a:ext cx="8136397" cy="2585407"/>
          </a:xfrm>
          <a:prstGeom prst="rect">
            <a:avLst/>
          </a:prstGeom>
          <a:solidFill>
            <a:srgbClr val="004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275">
              <a:solidFill>
                <a:srgbClr val="001D39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C96993-E15E-4940-A9BC-7ED7BAAD10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1868" y="2984938"/>
            <a:ext cx="3126643" cy="268907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AFD8ED"/>
                </a:solidFill>
              </a:defRPr>
            </a:lvl1pPr>
          </a:lstStyle>
          <a:p>
            <a:pPr lvl="0"/>
            <a:r>
              <a:rPr lang="en-US" dirty="0">
                <a:effectLst/>
              </a:rPr>
              <a:t>NATO Secretary General Jens Stoltenberg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B4289-0019-7E40-8571-C42EF6AEA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988" y="1782110"/>
            <a:ext cx="328312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9A5C46-AE34-7245-A4D1-EAA774A737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336" y="2872131"/>
            <a:ext cx="328312" cy="3048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682E8E6-AEEB-FE44-9904-C6E3E7B3DB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3863" y="2052099"/>
            <a:ext cx="7212593" cy="843687"/>
          </a:xfrm>
        </p:spPr>
        <p:txBody>
          <a:bodyPr anchor="ctr">
            <a:normAutofit/>
          </a:bodyPr>
          <a:lstStyle>
            <a:lvl1pPr marL="0" indent="0">
              <a:lnSpc>
                <a:spcPts val="2250"/>
              </a:lnSpc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Quote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36685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">
          <p15:clr>
            <a:srgbClr val="FBAE40"/>
          </p15:clr>
        </p15:guide>
        <p15:guide id="2" pos="701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36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Contac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C7540FA-DACD-CE4A-ACC0-6B27872E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00" y="2247715"/>
            <a:ext cx="6768239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Contact us</a:t>
            </a:r>
            <a:endParaRPr lang="en-B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F9B224A-DD06-D343-A646-2D5EC1098C25}"/>
              </a:ext>
            </a:extLst>
          </p:cNvPr>
          <p:cNvSpPr txBox="1">
            <a:spLocks/>
          </p:cNvSpPr>
          <p:nvPr userDrawn="1"/>
        </p:nvSpPr>
        <p:spPr>
          <a:xfrm>
            <a:off x="1009335" y="3262628"/>
            <a:ext cx="624383" cy="310296"/>
          </a:xfrm>
          <a:prstGeom prst="rect">
            <a:avLst/>
          </a:prstGeom>
          <a:noFill/>
          <a:ln w="25400">
            <a:noFill/>
          </a:ln>
          <a:effectLst/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AFD8ED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E-mail</a:t>
            </a:r>
            <a:endParaRPr lang="en-BE" sz="900" dirty="0">
              <a:solidFill>
                <a:srgbClr val="AFD8ED"/>
              </a:solidFill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9E80EC9-8B27-EE41-9371-7D76F496AAE4}"/>
              </a:ext>
            </a:extLst>
          </p:cNvPr>
          <p:cNvSpPr txBox="1">
            <a:spLocks/>
          </p:cNvSpPr>
          <p:nvPr userDrawn="1"/>
        </p:nvSpPr>
        <p:spPr>
          <a:xfrm>
            <a:off x="1009335" y="3529085"/>
            <a:ext cx="624383" cy="310296"/>
          </a:xfrm>
          <a:prstGeom prst="rect">
            <a:avLst/>
          </a:prstGeom>
          <a:noFill/>
          <a:ln w="25400">
            <a:noFill/>
          </a:ln>
          <a:effectLst/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 dirty="0">
                <a:solidFill>
                  <a:srgbClr val="AFD8ED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Phone</a:t>
            </a:r>
            <a:endParaRPr lang="en-BE" sz="900" b="0" i="0" dirty="0">
              <a:solidFill>
                <a:srgbClr val="AFD8ED"/>
              </a:solidFill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1FBFD3-0C7E-6944-839E-23CE2A3959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7665" y="3253297"/>
            <a:ext cx="2915840" cy="257175"/>
          </a:xfrm>
        </p:spPr>
        <p:txBody>
          <a:bodyPr anchor="ctr">
            <a:noAutofit/>
          </a:bodyPr>
          <a:lstStyle>
            <a:lvl1pPr marL="0" indent="0">
              <a:buNone/>
              <a:defRPr sz="105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 err="1"/>
              <a:t>John.doe@nato.int</a:t>
            </a:r>
            <a:endParaRPr lang="en-BE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8D2D7B9-9719-5948-A695-3E51EFFC12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7665" y="3518100"/>
            <a:ext cx="2915840" cy="257175"/>
          </a:xfrm>
        </p:spPr>
        <p:txBody>
          <a:bodyPr anchor="ctr">
            <a:noAutofit/>
          </a:bodyPr>
          <a:lstStyle>
            <a:lvl1pPr marL="0" indent="0">
              <a:buNone/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+</a:t>
            </a:r>
            <a:r>
              <a:rPr lang="en-GB" dirty="0"/>
              <a:t>32 (0)7071234 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61610" y="3111810"/>
            <a:ext cx="486054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13461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308990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657737D-F015-CB41-A2DC-45E2C68A3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485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7B6367-8A58-E94C-A551-20BF4CCAB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007604" y="3524113"/>
            <a:ext cx="7935019" cy="45179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972000" y="2505522"/>
            <a:ext cx="7970623" cy="994172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2" hasCustomPrompt="1"/>
          </p:nvPr>
        </p:nvSpPr>
        <p:spPr>
          <a:xfrm>
            <a:off x="1007100" y="4105740"/>
            <a:ext cx="7935523" cy="243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Author, Unit and Extension</a:t>
            </a:r>
            <a:endParaRPr lang="en-GB" dirty="0"/>
          </a:p>
        </p:txBody>
      </p:sp>
      <p:sp>
        <p:nvSpPr>
          <p:cNvPr id="30" name="Content Placeholder 28"/>
          <p:cNvSpPr>
            <a:spLocks noGrp="1"/>
          </p:cNvSpPr>
          <p:nvPr>
            <p:ph sz="quarter" idx="13" hasCustomPrompt="1"/>
          </p:nvPr>
        </p:nvSpPr>
        <p:spPr>
          <a:xfrm>
            <a:off x="1007099" y="4358935"/>
            <a:ext cx="7935524" cy="243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rgbClr val="004A9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Briefer’s name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061610" y="3543858"/>
            <a:ext cx="486054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10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-dark_Photo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308990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7B6367-8A58-E94C-A551-20BF4CCAB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007604" y="3632125"/>
            <a:ext cx="7935019" cy="45179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972000" y="2505522"/>
            <a:ext cx="7970623" cy="99417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ts val="36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2" hasCustomPrompt="1"/>
          </p:nvPr>
        </p:nvSpPr>
        <p:spPr>
          <a:xfrm>
            <a:off x="1007100" y="4105740"/>
            <a:ext cx="7935523" cy="243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Author, Unit and Extension</a:t>
            </a:r>
            <a:endParaRPr lang="en-GB" dirty="0"/>
          </a:p>
        </p:txBody>
      </p:sp>
      <p:sp>
        <p:nvSpPr>
          <p:cNvPr id="30" name="Content Placeholder 28"/>
          <p:cNvSpPr>
            <a:spLocks noGrp="1"/>
          </p:cNvSpPr>
          <p:nvPr>
            <p:ph sz="quarter" idx="13" hasCustomPrompt="1"/>
          </p:nvPr>
        </p:nvSpPr>
        <p:spPr>
          <a:xfrm>
            <a:off x="1007099" y="4358935"/>
            <a:ext cx="7935524" cy="243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Briefer’s name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1061610" y="3543858"/>
            <a:ext cx="486054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907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70E4371-4C2D-435A-932B-07577668F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0"/>
            <a:ext cx="11112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228601"/>
            <a:ext cx="6096000" cy="8000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90205"/>
            <a:ext cx="2895600" cy="2804419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90205"/>
            <a:ext cx="2971800" cy="28044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389460"/>
            <a:ext cx="2895600" cy="40124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388965"/>
            <a:ext cx="2971800" cy="40124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>
            <a:extLst>
              <a:ext uri="{FF2B5EF4-FFF2-40B4-BE49-F238E27FC236}">
                <a16:creationId xmlns:a16="http://schemas.microsoft.com/office/drawing/2014/main" id="{0BF5B33E-6D1B-4F4F-BDEB-C196176507D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421CADC-50D0-4442-A8E7-2B3672D69DC1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80677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and Conte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3C0B6-E809-9541-968A-C17FB0308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Clr>
                <a:srgbClr val="FF6315"/>
              </a:buClr>
              <a:buFont typeface="Arial" panose="020B0604020202020204" pitchFamily="34" charset="0"/>
              <a:buChar char="|"/>
              <a:defRPr sz="1800">
                <a:solidFill>
                  <a:schemeClr val="bg1"/>
                </a:solidFill>
              </a:defRPr>
            </a:lvl1pPr>
            <a:lvl2pPr>
              <a:buClr>
                <a:srgbClr val="AFD8ED"/>
              </a:buClr>
              <a:defRPr sz="1500">
                <a:solidFill>
                  <a:schemeClr val="bg1"/>
                </a:solidFill>
              </a:defRPr>
            </a:lvl2pPr>
            <a:lvl3pPr>
              <a:buClr>
                <a:srgbClr val="AFD8ED"/>
              </a:buClr>
              <a:defRPr sz="1350">
                <a:solidFill>
                  <a:schemeClr val="bg1"/>
                </a:solidFill>
              </a:defRPr>
            </a:lvl3pPr>
            <a:lvl4pPr>
              <a:buClr>
                <a:srgbClr val="AFD8ED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rgbClr val="AFD8ED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15A3FA-235C-F948-BBCC-D89F48F72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46" y="502403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40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and 2 column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D0786-AD54-6A4B-8BA6-F028206B7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605" y="2380059"/>
            <a:ext cx="3868340" cy="2216945"/>
          </a:xfrm>
        </p:spPr>
        <p:txBody>
          <a:bodyPr/>
          <a:lstStyle>
            <a:lvl1pPr>
              <a:lnSpc>
                <a:spcPts val="2100"/>
              </a:lnSpc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41607-8469-3646-8B93-EA9401D701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7605" y="1828692"/>
            <a:ext cx="3868340" cy="551367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1697A-3AFB-364E-8BF8-A7DD7A410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06913" y="2380059"/>
            <a:ext cx="3887391" cy="2216945"/>
          </a:xfrm>
        </p:spPr>
        <p:txBody>
          <a:bodyPr/>
          <a:lstStyle>
            <a:lvl1pPr>
              <a:lnSpc>
                <a:spcPts val="2100"/>
              </a:lnSpc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34B3D56-08AA-4A47-9152-DA7E97C05A2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006914" y="1828692"/>
            <a:ext cx="3868340" cy="55136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rgbClr val="AFD8E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F3BEDC5-2F3C-A544-87B2-874948386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85223" y="4860000"/>
            <a:ext cx="2057400" cy="273844"/>
          </a:xfrm>
        </p:spPr>
        <p:txBody>
          <a:bodyPr/>
          <a:lstStyle/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</a:t>
            </a:r>
            <a:r>
              <a:rPr lang="en-BE" dirty="0">
                <a:effectLst/>
              </a:rPr>
              <a:t>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46" y="502403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41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and 3 column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D0786-AD54-6A4B-8BA6-F028206B73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07605" y="2514599"/>
            <a:ext cx="2510861" cy="2216945"/>
          </a:xfrm>
        </p:spPr>
        <p:txBody>
          <a:bodyPr/>
          <a:lstStyle>
            <a:lvl1pPr>
              <a:lnSpc>
                <a:spcPts val="2100"/>
              </a:lnSpc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41607-8469-3646-8B93-EA9401D701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7605" y="1963232"/>
            <a:ext cx="2510861" cy="551367"/>
          </a:xfrm>
        </p:spPr>
        <p:txBody>
          <a:bodyPr anchor="b">
            <a:noAutofit/>
          </a:bodyPr>
          <a:lstStyle>
            <a:lvl1pPr marL="0" indent="0">
              <a:lnSpc>
                <a:spcPts val="2400"/>
              </a:lnSpc>
              <a:buNone/>
              <a:defRPr sz="210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A10ADEA-8541-5B43-B7EA-A39366AB1A9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706078" y="2514599"/>
            <a:ext cx="2510861" cy="2216945"/>
          </a:xfrm>
        </p:spPr>
        <p:txBody>
          <a:bodyPr/>
          <a:lstStyle>
            <a:lvl1pPr>
              <a:lnSpc>
                <a:spcPts val="1950"/>
              </a:lnSpc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2530195-F13F-B04D-A745-E6A53976FAC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404553" y="2514599"/>
            <a:ext cx="2510861" cy="2216945"/>
          </a:xfrm>
        </p:spPr>
        <p:txBody>
          <a:bodyPr/>
          <a:lstStyle>
            <a:lvl1pPr>
              <a:lnSpc>
                <a:spcPts val="2100"/>
              </a:lnSpc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9A77119-278E-9C47-87E6-D91C61F6D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BE41607-8469-3646-8B93-EA9401D7019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06078" y="1963232"/>
            <a:ext cx="2510861" cy="551367"/>
          </a:xfrm>
        </p:spPr>
        <p:txBody>
          <a:bodyPr anchor="b">
            <a:noAutofit/>
          </a:bodyPr>
          <a:lstStyle>
            <a:lvl1pPr marL="0" indent="0">
              <a:lnSpc>
                <a:spcPts val="2400"/>
              </a:lnSpc>
              <a:buNone/>
              <a:defRPr sz="210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BE41607-8469-3646-8B93-EA9401D7019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04553" y="1963232"/>
            <a:ext cx="2510861" cy="551367"/>
          </a:xfrm>
        </p:spPr>
        <p:txBody>
          <a:bodyPr anchor="b">
            <a:noAutofit/>
          </a:bodyPr>
          <a:lstStyle>
            <a:lvl1pPr marL="0" indent="0">
              <a:lnSpc>
                <a:spcPts val="2400"/>
              </a:lnSpc>
              <a:buNone/>
              <a:defRPr sz="2100" b="0">
                <a:solidFill>
                  <a:srgbClr val="AFD8ED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568" y="569876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8133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and 4 column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D0786-AD54-6A4B-8BA6-F028206B73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07605" y="1329612"/>
            <a:ext cx="3868340" cy="1242138"/>
          </a:xfrm>
        </p:spPr>
        <p:txBody>
          <a:bodyPr/>
          <a:lstStyle>
            <a:lvl1pPr>
              <a:lnSpc>
                <a:spcPts val="1950"/>
              </a:lnSpc>
              <a:defRPr>
                <a:solidFill>
                  <a:srgbClr val="AFD8ED"/>
                </a:solidFill>
              </a:defRPr>
            </a:lvl1pPr>
            <a:lvl2pPr>
              <a:lnSpc>
                <a:spcPts val="195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5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5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5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41607-8469-3646-8B93-EA9401D701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7605" y="778245"/>
            <a:ext cx="3868340" cy="551367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1697A-3AFB-364E-8BF8-A7DD7A4100E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006913" y="1329612"/>
            <a:ext cx="3887391" cy="1242138"/>
          </a:xfrm>
        </p:spPr>
        <p:txBody>
          <a:bodyPr/>
          <a:lstStyle>
            <a:lvl1pPr>
              <a:lnSpc>
                <a:spcPts val="1950"/>
              </a:lnSpc>
              <a:defRPr>
                <a:solidFill>
                  <a:srgbClr val="AFD8ED"/>
                </a:solidFill>
              </a:defRPr>
            </a:lvl1pPr>
            <a:lvl2pPr>
              <a:lnSpc>
                <a:spcPts val="195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5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5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5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34B3D56-08AA-4A47-9152-DA7E97C05A2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006914" y="778245"/>
            <a:ext cx="3868340" cy="551367"/>
          </a:xfrm>
        </p:spPr>
        <p:txBody>
          <a:bodyPr anchor="b">
            <a:normAutofit/>
          </a:bodyPr>
          <a:lstStyle>
            <a:lvl1pPr marL="0" indent="0">
              <a:buNone/>
              <a:defRPr sz="19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19221D1-052C-5D40-8511-336429F936D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007605" y="3357195"/>
            <a:ext cx="3868340" cy="1242138"/>
          </a:xfrm>
        </p:spPr>
        <p:txBody>
          <a:bodyPr/>
          <a:lstStyle>
            <a:lvl1pPr>
              <a:lnSpc>
                <a:spcPts val="1950"/>
              </a:lnSpc>
              <a:defRPr>
                <a:solidFill>
                  <a:srgbClr val="AFD8ED"/>
                </a:solidFill>
              </a:defRPr>
            </a:lvl1pPr>
            <a:lvl2pPr>
              <a:lnSpc>
                <a:spcPts val="195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5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5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5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20B8056-8C88-0746-A769-F1530B55EF3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07605" y="2805828"/>
            <a:ext cx="3868340" cy="551367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0A01FA02-3A50-1046-81FF-94E3ADF0CF6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006913" y="3357195"/>
            <a:ext cx="3887391" cy="1242138"/>
          </a:xfrm>
        </p:spPr>
        <p:txBody>
          <a:bodyPr/>
          <a:lstStyle>
            <a:lvl1pPr>
              <a:lnSpc>
                <a:spcPts val="1950"/>
              </a:lnSpc>
              <a:defRPr>
                <a:solidFill>
                  <a:srgbClr val="AFD8ED"/>
                </a:solidFill>
              </a:defRPr>
            </a:lvl1pPr>
            <a:lvl2pPr>
              <a:lnSpc>
                <a:spcPts val="195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ts val="195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ts val="195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ts val="195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97670B0-9EC5-7C4B-98A8-A7C9409148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006914" y="2805828"/>
            <a:ext cx="3868340" cy="551367"/>
          </a:xfrm>
        </p:spPr>
        <p:txBody>
          <a:bodyPr anchor="b">
            <a:noAutofit/>
          </a:bodyPr>
          <a:lstStyle>
            <a:lvl1pPr marL="0" indent="0">
              <a:buNone/>
              <a:defRPr sz="19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19B5221-A9B0-7940-9FF9-F60966C812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64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5CF2AE-CAF3-054A-AF03-271ECC7EA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46" y="502403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40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lank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C2BAE2-C0DF-D646-B902-64573BF7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85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25">
            <a:extLst>
              <a:ext uri="{FF2B5EF4-FFF2-40B4-BE49-F238E27FC236}">
                <a16:creationId xmlns:a16="http://schemas.microsoft.com/office/drawing/2014/main" id="{660AF5F3-395B-C04B-B7C0-C4E21B5E2071}"/>
              </a:ext>
            </a:extLst>
          </p:cNvPr>
          <p:cNvGraphicFramePr>
            <a:graphicFrameLocks/>
          </p:cNvGraphicFramePr>
          <p:nvPr userDrawn="1"/>
        </p:nvGraphicFramePr>
        <p:xfrm>
          <a:off x="4573081" y="1988938"/>
          <a:ext cx="3299114" cy="2533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5CF2AE-CAF3-054A-AF03-271ECC7EA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graphicFrame>
        <p:nvGraphicFramePr>
          <p:cNvPr id="10" name="Content Placeholder 25">
            <a:extLst>
              <a:ext uri="{FF2B5EF4-FFF2-40B4-BE49-F238E27FC236}">
                <a16:creationId xmlns:a16="http://schemas.microsoft.com/office/drawing/2014/main" id="{87F10C19-9C47-5B46-97A2-15131427E3E7}"/>
              </a:ext>
            </a:extLst>
          </p:cNvPr>
          <p:cNvGraphicFramePr>
            <a:graphicFrameLocks/>
          </p:cNvGraphicFramePr>
          <p:nvPr userDrawn="1"/>
        </p:nvGraphicFramePr>
        <p:xfrm>
          <a:off x="1007604" y="1988938"/>
          <a:ext cx="3299114" cy="2533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ontent Placeholder 25">
            <a:extLst>
              <a:ext uri="{FF2B5EF4-FFF2-40B4-BE49-F238E27FC236}">
                <a16:creationId xmlns:a16="http://schemas.microsoft.com/office/drawing/2014/main" id="{9FF65E60-B7E9-7D4F-826B-05ACAD2E5AA8}"/>
              </a:ext>
            </a:extLst>
          </p:cNvPr>
          <p:cNvGraphicFramePr>
            <a:graphicFrameLocks/>
          </p:cNvGraphicFramePr>
          <p:nvPr userDrawn="1"/>
        </p:nvGraphicFramePr>
        <p:xfrm>
          <a:off x="4573081" y="1988938"/>
          <a:ext cx="3299114" cy="2533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548A333-8913-584B-A4DE-084F4804C6DF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573081" y="1988938"/>
            <a:ext cx="3299113" cy="253360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11" name="Chart Placeholder 6">
            <a:extLst>
              <a:ext uri="{FF2B5EF4-FFF2-40B4-BE49-F238E27FC236}">
                <a16:creationId xmlns:a16="http://schemas.microsoft.com/office/drawing/2014/main" id="{E548A333-8913-584B-A4DE-084F4804C6DF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1007605" y="1988937"/>
            <a:ext cx="3299113" cy="253360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568" y="569876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212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+ smart graphic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5CF2AE-CAF3-054A-AF03-271ECC7EA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EBA310F8-DC7A-BC43-9251-362ABFCAC01D}"/>
              </a:ext>
            </a:extLst>
          </p:cNvPr>
          <p:cNvSpPr>
            <a:spLocks noGrp="1"/>
          </p:cNvSpPr>
          <p:nvPr>
            <p:ph type="dgm" sz="quarter" idx="18"/>
          </p:nvPr>
        </p:nvSpPr>
        <p:spPr>
          <a:xfrm>
            <a:off x="1007604" y="2247714"/>
            <a:ext cx="7942896" cy="1350000"/>
          </a:xfrm>
        </p:spPr>
        <p:txBody>
          <a:bodyPr anchor="ctr"/>
          <a:lstStyle>
            <a:lvl1pPr marL="0" indent="0" algn="ctr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BE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568" y="569876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2808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50A1-80AA-4540-867E-9337914D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00" y="935831"/>
            <a:ext cx="2949178" cy="802481"/>
          </a:xfrm>
          <a:prstGeom prst="rect">
            <a:avLst/>
          </a:prstGeom>
        </p:spPr>
        <p:txBody>
          <a:bodyPr anchor="t"/>
          <a:lstStyle>
            <a:lvl1pPr>
              <a:lnSpc>
                <a:spcPts val="27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92917-C80D-0645-B785-B6B129FA7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946" y="953690"/>
            <a:ext cx="4629150" cy="372189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E5D54-8724-9B4C-B479-706A97DF7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100" y="173831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F18D5C7-803B-E84A-BEDB-AFCEC6FE9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943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54C744-C537-8445-893C-CE55E502E8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85946" y="935831"/>
            <a:ext cx="4629150" cy="3655219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your photo here.</a:t>
            </a:r>
            <a:endParaRPr lang="en-B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72D5FD3-AE2B-3F45-BEB0-B180C05E5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604" y="173831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AD4BF7A-9D8E-134C-93D6-6AAD43A51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6350A1-80AA-4540-867E-9337914D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00" y="935831"/>
            <a:ext cx="2949178" cy="802481"/>
          </a:xfrm>
          <a:prstGeom prst="rect">
            <a:avLst/>
          </a:prstGeom>
        </p:spPr>
        <p:txBody>
          <a:bodyPr anchor="t"/>
          <a:lstStyle>
            <a:lvl1pPr>
              <a:lnSpc>
                <a:spcPts val="27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4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7738709-D0C1-450A-BF2F-015441AE9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0"/>
            <a:ext cx="11112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228601"/>
            <a:ext cx="6096000" cy="8000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AB80F4E-215E-4035-9792-0B9DDD68FE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90F7AE8-DF71-408C-81AB-B54460B70369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6399658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. Full-siz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082719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7B6367-8A58-E94C-A551-20BF4CCAB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8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. Text +photo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0" cy="51435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082719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7B6367-8A58-E94C-A551-20BF4CCAB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6350A1-80AA-4540-867E-9337914D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00" y="935831"/>
            <a:ext cx="3402882" cy="802481"/>
          </a:xfrm>
          <a:prstGeom prst="rect">
            <a:avLst/>
          </a:prstGeom>
        </p:spPr>
        <p:txBody>
          <a:bodyPr anchor="t"/>
          <a:lstStyle>
            <a:lvl1pPr>
              <a:lnSpc>
                <a:spcPts val="27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007101" y="1738312"/>
            <a:ext cx="3402975" cy="2777729"/>
          </a:xfrm>
        </p:spPr>
        <p:txBody>
          <a:bodyPr/>
          <a:lstStyle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08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 +2 photos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0" y="2605500"/>
            <a:ext cx="4572000" cy="25380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0"/>
            <a:ext cx="4572000" cy="25380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082719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7B6367-8A58-E94C-A551-20BF4CCAB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6350A1-80AA-4540-867E-9337914D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00" y="935831"/>
            <a:ext cx="3402882" cy="802481"/>
          </a:xfrm>
          <a:prstGeom prst="rect">
            <a:avLst/>
          </a:prstGeom>
        </p:spPr>
        <p:txBody>
          <a:bodyPr anchor="t"/>
          <a:lstStyle>
            <a:lvl1pPr>
              <a:lnSpc>
                <a:spcPts val="27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1007269" y="1738313"/>
            <a:ext cx="3402806" cy="2831306"/>
          </a:xfrm>
        </p:spPr>
        <p:txBody>
          <a:bodyPr/>
          <a:lstStyle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34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 +3 photo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761660"/>
            <a:ext cx="3005826" cy="1653648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078000" y="1761660"/>
            <a:ext cx="3005100" cy="1653648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6142271" y="1761660"/>
            <a:ext cx="3005100" cy="1653648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72D5FD3-AE2B-3F45-BEB0-B180C05E5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616" y="3651870"/>
            <a:ext cx="4967484" cy="94513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7B6367-8A58-E94C-A551-20BF4CCAB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46" y="502403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8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 +3 photo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62210" y="-6846"/>
            <a:ext cx="2681790" cy="16740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462210" y="1706400"/>
            <a:ext cx="2681790" cy="16740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6462210" y="3423600"/>
            <a:ext cx="2681790" cy="17145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308990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7B6367-8A58-E94C-A551-20BF4CCAB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007269" y="1738313"/>
            <a:ext cx="5184965" cy="2831306"/>
          </a:xfrm>
        </p:spPr>
        <p:txBody>
          <a:bodyPr/>
          <a:lstStyle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46" y="502403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6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. Text +3 photo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5904000" y="1491544"/>
            <a:ext cx="3240000" cy="3240000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1007604" y="4308990"/>
            <a:ext cx="4778882" cy="2786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244084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Wingdings" pitchFamily="2" charset="2"/>
              <a:buChar char="§"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B7B6367-8A58-E94C-A551-20BF4CCAB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1385646" y="1491544"/>
            <a:ext cx="4400840" cy="2831306"/>
          </a:xfrm>
        </p:spPr>
        <p:txBody>
          <a:bodyPr/>
          <a:lstStyle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46" y="502403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57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pos="665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91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ngle picture_dark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007605" y="1007269"/>
            <a:ext cx="7400700" cy="3508697"/>
          </a:xfrm>
          <a:solidFill>
            <a:srgbClr val="AFD8ED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22" hasCustomPrompt="1"/>
          </p:nvPr>
        </p:nvSpPr>
        <p:spPr>
          <a:xfrm>
            <a:off x="4989601" y="3321000"/>
            <a:ext cx="3725465" cy="14040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asdad</a:t>
            </a:r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71E887-6FEA-674A-A086-6C6D3F763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49EE72-3168-6F4A-B685-4378A217B8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9500" y="3221100"/>
            <a:ext cx="3563611" cy="702078"/>
          </a:xfrm>
        </p:spPr>
        <p:txBody>
          <a:bodyPr anchor="b"/>
          <a:lstStyle>
            <a:lvl1pPr marL="0" indent="0">
              <a:lnSpc>
                <a:spcPts val="2100"/>
              </a:lnSpc>
              <a:buFontTx/>
              <a:buNone/>
              <a:defRPr b="0" i="0">
                <a:solidFill>
                  <a:srgbClr val="004A9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Place here your image 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682E8E6-AEEB-FE44-9904-C6E3E7B3DB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9500" y="4050001"/>
            <a:ext cx="3563611" cy="661565"/>
          </a:xfr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buFontTx/>
              <a:buNone/>
              <a:defRPr sz="1200" b="0" i="0">
                <a:solidFill>
                  <a:srgbClr val="001D39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022449" y="3974400"/>
            <a:ext cx="413647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73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pos="701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363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ngle picture only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837212-5305-A841-8D6C-B0081C0AE9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7100" y="1007101"/>
            <a:ext cx="7399326" cy="3509963"/>
          </a:xfrm>
          <a:custGeom>
            <a:avLst/>
            <a:gdLst>
              <a:gd name="connsiteX0" fmla="*/ 0 w 10080625"/>
              <a:gd name="connsiteY0" fmla="*/ 0 h 4679951"/>
              <a:gd name="connsiteX1" fmla="*/ 9300618 w 10080625"/>
              <a:gd name="connsiteY1" fmla="*/ 0 h 4679951"/>
              <a:gd name="connsiteX2" fmla="*/ 10080625 w 10080625"/>
              <a:gd name="connsiteY2" fmla="*/ 780007 h 4679951"/>
              <a:gd name="connsiteX3" fmla="*/ 10080625 w 10080625"/>
              <a:gd name="connsiteY3" fmla="*/ 4679951 h 4679951"/>
              <a:gd name="connsiteX4" fmla="*/ 0 w 10080625"/>
              <a:gd name="connsiteY4" fmla="*/ 4679951 h 4679951"/>
              <a:gd name="connsiteX5" fmla="*/ 0 w 10080625"/>
              <a:gd name="connsiteY5" fmla="*/ 0 h 4679951"/>
              <a:gd name="connsiteX0" fmla="*/ 0 w 10085278"/>
              <a:gd name="connsiteY0" fmla="*/ 0 h 4679951"/>
              <a:gd name="connsiteX1" fmla="*/ 9300618 w 10085278"/>
              <a:gd name="connsiteY1" fmla="*/ 0 h 4679951"/>
              <a:gd name="connsiteX2" fmla="*/ 10080625 w 10085278"/>
              <a:gd name="connsiteY2" fmla="*/ 780007 h 4679951"/>
              <a:gd name="connsiteX3" fmla="*/ 10085278 w 10085278"/>
              <a:gd name="connsiteY3" fmla="*/ 750286 h 4679951"/>
              <a:gd name="connsiteX4" fmla="*/ 10080625 w 10085278"/>
              <a:gd name="connsiteY4" fmla="*/ 4679951 h 4679951"/>
              <a:gd name="connsiteX5" fmla="*/ 0 w 10085278"/>
              <a:gd name="connsiteY5" fmla="*/ 4679951 h 4679951"/>
              <a:gd name="connsiteX6" fmla="*/ 0 w 10085278"/>
              <a:gd name="connsiteY6" fmla="*/ 0 h 4679951"/>
              <a:gd name="connsiteX0" fmla="*/ 0 w 10085278"/>
              <a:gd name="connsiteY0" fmla="*/ 0 h 4679951"/>
              <a:gd name="connsiteX1" fmla="*/ 9300618 w 10085278"/>
              <a:gd name="connsiteY1" fmla="*/ 0 h 4679951"/>
              <a:gd name="connsiteX2" fmla="*/ 10080625 w 10085278"/>
              <a:gd name="connsiteY2" fmla="*/ 780007 h 4679951"/>
              <a:gd name="connsiteX3" fmla="*/ 10085278 w 10085278"/>
              <a:gd name="connsiteY3" fmla="*/ 2589596 h 4679951"/>
              <a:gd name="connsiteX4" fmla="*/ 10080625 w 10085278"/>
              <a:gd name="connsiteY4" fmla="*/ 4679951 h 4679951"/>
              <a:gd name="connsiteX5" fmla="*/ 0 w 10085278"/>
              <a:gd name="connsiteY5" fmla="*/ 4679951 h 4679951"/>
              <a:gd name="connsiteX6" fmla="*/ 0 w 10085278"/>
              <a:gd name="connsiteY6" fmla="*/ 0 h 4679951"/>
              <a:gd name="connsiteX0" fmla="*/ 0 w 10085278"/>
              <a:gd name="connsiteY0" fmla="*/ 0 h 4679951"/>
              <a:gd name="connsiteX1" fmla="*/ 9300618 w 10085278"/>
              <a:gd name="connsiteY1" fmla="*/ 0 h 4679951"/>
              <a:gd name="connsiteX2" fmla="*/ 10080625 w 10085278"/>
              <a:gd name="connsiteY2" fmla="*/ 780007 h 4679951"/>
              <a:gd name="connsiteX3" fmla="*/ 10085278 w 10085278"/>
              <a:gd name="connsiteY3" fmla="*/ 2589596 h 4679951"/>
              <a:gd name="connsiteX4" fmla="*/ 5371990 w 10085278"/>
              <a:gd name="connsiteY4" fmla="*/ 4679951 h 4679951"/>
              <a:gd name="connsiteX5" fmla="*/ 0 w 10085278"/>
              <a:gd name="connsiteY5" fmla="*/ 4679951 h 4679951"/>
              <a:gd name="connsiteX6" fmla="*/ 0 w 10085278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80625 w 10088894"/>
              <a:gd name="connsiteY2" fmla="*/ 780007 h 4679951"/>
              <a:gd name="connsiteX3" fmla="*/ 10085278 w 10088894"/>
              <a:gd name="connsiteY3" fmla="*/ 2589596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80625 w 10088894"/>
              <a:gd name="connsiteY2" fmla="*/ 780007 h 4679951"/>
              <a:gd name="connsiteX3" fmla="*/ 5418684 w 10088894"/>
              <a:gd name="connsiteY3" fmla="*/ 2579086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80625 w 10088894"/>
              <a:gd name="connsiteY2" fmla="*/ 780007 h 4679951"/>
              <a:gd name="connsiteX3" fmla="*/ 5376643 w 10088894"/>
              <a:gd name="connsiteY3" fmla="*/ 2600107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70115 w 10088894"/>
              <a:gd name="connsiteY2" fmla="*/ 2472172 h 4679951"/>
              <a:gd name="connsiteX3" fmla="*/ 5376643 w 10088894"/>
              <a:gd name="connsiteY3" fmla="*/ 2600107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70115 w 10088894"/>
              <a:gd name="connsiteY2" fmla="*/ 2472172 h 4679951"/>
              <a:gd name="connsiteX3" fmla="*/ 5376643 w 10088894"/>
              <a:gd name="connsiteY3" fmla="*/ 2484494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70115 w 10088894"/>
              <a:gd name="connsiteY2" fmla="*/ 2472172 h 4679951"/>
              <a:gd name="connsiteX3" fmla="*/ 10078465 w 10088894"/>
              <a:gd name="connsiteY3" fmla="*/ 4674539 h 4679951"/>
              <a:gd name="connsiteX4" fmla="*/ 5371990 w 10088894"/>
              <a:gd name="connsiteY4" fmla="*/ 4679951 h 4679951"/>
              <a:gd name="connsiteX5" fmla="*/ 0 w 10088894"/>
              <a:gd name="connsiteY5" fmla="*/ 4679951 h 4679951"/>
              <a:gd name="connsiteX6" fmla="*/ 0 w 10088894"/>
              <a:gd name="connsiteY6" fmla="*/ 0 h 4679951"/>
              <a:gd name="connsiteX0" fmla="*/ 0 w 10088894"/>
              <a:gd name="connsiteY0" fmla="*/ 0 h 4679951"/>
              <a:gd name="connsiteX1" fmla="*/ 10088894 w 10088894"/>
              <a:gd name="connsiteY1" fmla="*/ 10510 h 4679951"/>
              <a:gd name="connsiteX2" fmla="*/ 10070115 w 10088894"/>
              <a:gd name="connsiteY2" fmla="*/ 2472172 h 4679951"/>
              <a:gd name="connsiteX3" fmla="*/ 10078465 w 10088894"/>
              <a:gd name="connsiteY3" fmla="*/ 4674539 h 4679951"/>
              <a:gd name="connsiteX4" fmla="*/ 0 w 10088894"/>
              <a:gd name="connsiteY4" fmla="*/ 4679951 h 4679951"/>
              <a:gd name="connsiteX5" fmla="*/ 0 w 10088894"/>
              <a:gd name="connsiteY5" fmla="*/ 0 h 467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8894" h="4679951">
                <a:moveTo>
                  <a:pt x="0" y="0"/>
                </a:moveTo>
                <a:lnTo>
                  <a:pt x="10088894" y="10510"/>
                </a:lnTo>
                <a:cubicBezTo>
                  <a:pt x="10086138" y="267009"/>
                  <a:pt x="10072871" y="2215673"/>
                  <a:pt x="10070115" y="2472172"/>
                </a:cubicBezTo>
                <a:cubicBezTo>
                  <a:pt x="10072898" y="3206294"/>
                  <a:pt x="10075682" y="3940417"/>
                  <a:pt x="10078465" y="4674539"/>
                </a:cubicBezTo>
                <a:lnTo>
                  <a:pt x="0" y="4679951"/>
                </a:lnTo>
                <a:lnTo>
                  <a:pt x="0" y="0"/>
                </a:lnTo>
                <a:close/>
              </a:path>
            </a:pathLst>
          </a:custGeom>
          <a:solidFill>
            <a:srgbClr val="AFD8ED"/>
          </a:solidFill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E610F55-BE30-1144-94A8-7CBE71D41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NATO UNCLASSIFIED - RELEASABLE TO SWEDEN</a:t>
            </a:r>
            <a:endParaRPr lang="en-BE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71E887-6FEA-674A-A086-6C6D3F763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80430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pos="701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363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2 photos + captions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5238699" y="1017985"/>
            <a:ext cx="3677841" cy="2277665"/>
          </a:xfrm>
          <a:solidFill>
            <a:srgbClr val="AFD8ED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21" name="Content Placeholder 4"/>
          <p:cNvSpPr>
            <a:spLocks noGrp="1"/>
          </p:cNvSpPr>
          <p:nvPr>
            <p:ph sz="quarter" idx="22"/>
          </p:nvPr>
        </p:nvSpPr>
        <p:spPr>
          <a:xfrm>
            <a:off x="4872049" y="3006564"/>
            <a:ext cx="3725465" cy="144661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1000034" y="1017985"/>
            <a:ext cx="3677841" cy="2277665"/>
          </a:xfrm>
          <a:solidFill>
            <a:srgbClr val="AFD8ED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your photo here.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584047" y="3007459"/>
            <a:ext cx="3725465" cy="144661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F2AC46F-A001-3448-8143-A28C03D45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682E8E6-AEEB-FE44-9904-C6E3E7B3DB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6388" y="3705877"/>
            <a:ext cx="3563611" cy="748680"/>
          </a:xfrm>
        </p:spPr>
        <p:txBody>
          <a:bodyPr anchor="ctr">
            <a:normAutofit/>
          </a:bodyPr>
          <a:lstStyle>
            <a:lvl1pPr marL="0" indent="0">
              <a:lnSpc>
                <a:spcPts val="1500"/>
              </a:lnSpc>
              <a:buFontTx/>
              <a:buNone/>
              <a:defRPr sz="1200" b="0" i="0">
                <a:solidFill>
                  <a:srgbClr val="001D39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A49EE72-3168-6F4A-B685-4378A217B8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387" y="3007459"/>
            <a:ext cx="3563611" cy="698417"/>
          </a:xfrm>
        </p:spPr>
        <p:txBody>
          <a:bodyPr anchor="b"/>
          <a:lstStyle>
            <a:lvl1pPr marL="0" indent="0">
              <a:buFontTx/>
              <a:buNone/>
              <a:defRPr b="0" i="0">
                <a:solidFill>
                  <a:srgbClr val="004A9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Place here your image title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586387" y="3705876"/>
            <a:ext cx="413647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A682E8E6-AEEB-FE44-9904-C6E3E7B3DB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9049" y="3705878"/>
            <a:ext cx="3563611" cy="748680"/>
          </a:xfrm>
        </p:spPr>
        <p:txBody>
          <a:bodyPr anchor="ctr">
            <a:normAutofit/>
          </a:bodyPr>
          <a:lstStyle>
            <a:lvl1pPr marL="0" indent="0">
              <a:lnSpc>
                <a:spcPts val="1500"/>
              </a:lnSpc>
              <a:buFontTx/>
              <a:buNone/>
              <a:defRPr sz="1200" b="0" i="0">
                <a:solidFill>
                  <a:srgbClr val="001D39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A49EE72-3168-6F4A-B685-4378A217B8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9048" y="3007460"/>
            <a:ext cx="3563611" cy="698417"/>
          </a:xfrm>
        </p:spPr>
        <p:txBody>
          <a:bodyPr anchor="b"/>
          <a:lstStyle>
            <a:lvl1pPr marL="0" indent="0">
              <a:buFontTx/>
              <a:buNone/>
              <a:defRPr b="0" i="0">
                <a:solidFill>
                  <a:srgbClr val="004A9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Place here your image title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909048" y="3705877"/>
            <a:ext cx="413647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05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pos="701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3634">
          <p15:clr>
            <a:srgbClr val="FBAE40"/>
          </p15:clr>
        </p15:guide>
        <p15:guide id="5" pos="3364">
          <p15:clr>
            <a:srgbClr val="FBAE40"/>
          </p15:clr>
        </p15:guide>
        <p15:guide id="6" pos="3749">
          <p15:clr>
            <a:srgbClr val="FBAE40"/>
          </p15:clr>
        </p15:guide>
        <p15:guide id="7" orient="horz" pos="259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Photo + tex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8D8AE4-C68B-F147-A1AE-DC7E19D6F874}"/>
              </a:ext>
            </a:extLst>
          </p:cNvPr>
          <p:cNvSpPr/>
          <p:nvPr userDrawn="1"/>
        </p:nvSpPr>
        <p:spPr>
          <a:xfrm>
            <a:off x="0" y="1741325"/>
            <a:ext cx="9144000" cy="2585407"/>
          </a:xfrm>
          <a:prstGeom prst="rect">
            <a:avLst/>
          </a:prstGeom>
          <a:solidFill>
            <a:srgbClr val="004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275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9F1B3-37EE-E548-B284-431ED76819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7604" y="1320472"/>
            <a:ext cx="4320480" cy="2585407"/>
          </a:xfrm>
          <a:solidFill>
            <a:srgbClr val="AFD8ED"/>
          </a:solidFill>
        </p:spPr>
        <p:txBody>
          <a:bodyPr anchor="ctr"/>
          <a:lstStyle>
            <a:lvl1pPr marL="0" indent="0" algn="ctr">
              <a:buNone/>
              <a:defRPr lang="en-BE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Drag your photo here.</a:t>
            </a:r>
            <a:endParaRPr lang="en-BE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8648030-9CF7-004F-82B0-682CBA02C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8D8AE4-C68B-F147-A1AE-DC7E19D6F874}"/>
              </a:ext>
            </a:extLst>
          </p:cNvPr>
          <p:cNvSpPr/>
          <p:nvPr userDrawn="1"/>
        </p:nvSpPr>
        <p:spPr>
          <a:xfrm>
            <a:off x="5363213" y="1741325"/>
            <a:ext cx="3724835" cy="1197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275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682E8E6-AEEB-FE44-9904-C6E3E7B3DB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24437" y="2621443"/>
            <a:ext cx="3563611" cy="1705289"/>
          </a:xfrm>
        </p:spPr>
        <p:txBody>
          <a:bodyPr anchor="t">
            <a:normAutofit/>
          </a:bodyPr>
          <a:lstStyle>
            <a:lvl1pPr marL="0" indent="0">
              <a:lnSpc>
                <a:spcPts val="1500"/>
              </a:lnSpc>
              <a:buFontTx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524437" y="2463738"/>
            <a:ext cx="413647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A49EE72-3168-6F4A-B685-4378A217B8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437" y="1744986"/>
            <a:ext cx="3563611" cy="698417"/>
          </a:xfrm>
        </p:spPr>
        <p:txBody>
          <a:bodyPr anchor="b"/>
          <a:lstStyle>
            <a:lvl1pPr marL="0" indent="0">
              <a:buFontTx/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Place here your image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13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">
          <p15:clr>
            <a:srgbClr val="FBAE40"/>
          </p15:clr>
        </p15:guide>
        <p15:guide id="2" pos="701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36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35F28B4-5BB1-47C9-938E-E73E6F0F4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0"/>
            <a:ext cx="11112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73B7C5E7-26FF-4913-8AF6-D2939C4ED8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E08947BC-85ED-47AF-8F72-4DA4F10537FA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7914906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Quot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8D8AE4-C68B-F147-A1AE-DC7E19D6F874}"/>
              </a:ext>
            </a:extLst>
          </p:cNvPr>
          <p:cNvSpPr/>
          <p:nvPr userDrawn="1"/>
        </p:nvSpPr>
        <p:spPr>
          <a:xfrm>
            <a:off x="1007604" y="1279047"/>
            <a:ext cx="8136397" cy="2585407"/>
          </a:xfrm>
          <a:prstGeom prst="rect">
            <a:avLst/>
          </a:prstGeom>
          <a:solidFill>
            <a:srgbClr val="004A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275">
              <a:solidFill>
                <a:srgbClr val="001D39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C96993-E15E-4940-A9BC-7ED7BAAD10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1868" y="2984938"/>
            <a:ext cx="3126643" cy="268907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AFD8ED"/>
                </a:solidFill>
              </a:defRPr>
            </a:lvl1pPr>
          </a:lstStyle>
          <a:p>
            <a:pPr lvl="0"/>
            <a:r>
              <a:rPr lang="en-US" dirty="0">
                <a:effectLst/>
              </a:rPr>
              <a:t>NATO Secretary General Jens Stoltenberg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B4289-0019-7E40-8571-C42EF6AEA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988" y="1782110"/>
            <a:ext cx="328312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9A5C46-AE34-7245-A4D1-EAA774A737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88336" y="2872131"/>
            <a:ext cx="328312" cy="30480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2259B1D-626B-0445-B9CA-501D4CE9A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682E8E6-AEEB-FE44-9904-C6E3E7B3DB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3863" y="2052099"/>
            <a:ext cx="7212593" cy="843687"/>
          </a:xfrm>
        </p:spPr>
        <p:txBody>
          <a:bodyPr anchor="ctr">
            <a:normAutofit/>
          </a:bodyPr>
          <a:lstStyle>
            <a:lvl1pPr marL="0" indent="0">
              <a:lnSpc>
                <a:spcPts val="2250"/>
              </a:lnSpc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2pPr>
            <a:lvl3pPr marL="6858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3pPr>
            <a:lvl4pPr marL="10287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4pPr>
            <a:lvl5pPr marL="1371600" indent="0">
              <a:buFontTx/>
              <a:buNone/>
              <a:defRPr b="0" i="0">
                <a:solidFill>
                  <a:srgbClr val="001D39"/>
                </a:solidFill>
                <a:latin typeface="Orpheus Pro Medium" panose="02000000000000000000" pitchFamily="2" charset="77"/>
              </a:defRPr>
            </a:lvl5pPr>
          </a:lstStyle>
          <a:p>
            <a:pPr lvl="0"/>
            <a:r>
              <a:rPr lang="en-GB" dirty="0"/>
              <a:t>Quote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52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">
          <p15:clr>
            <a:srgbClr val="FBAE40"/>
          </p15:clr>
        </p15:guide>
        <p15:guide id="2" pos="7015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orient="horz" pos="363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Contac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C7540FA-DACD-CE4A-ACC0-6B27872E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5646" y="2247715"/>
            <a:ext cx="6768239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Contact us</a:t>
            </a:r>
            <a:endParaRPr lang="en-B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F9B224A-DD06-D343-A646-2D5EC1098C25}"/>
              </a:ext>
            </a:extLst>
          </p:cNvPr>
          <p:cNvSpPr txBox="1">
            <a:spLocks/>
          </p:cNvSpPr>
          <p:nvPr userDrawn="1"/>
        </p:nvSpPr>
        <p:spPr>
          <a:xfrm>
            <a:off x="1387881" y="3262628"/>
            <a:ext cx="624383" cy="310296"/>
          </a:xfrm>
          <a:prstGeom prst="rect">
            <a:avLst/>
          </a:prstGeom>
          <a:noFill/>
          <a:ln w="25400">
            <a:noFill/>
          </a:ln>
          <a:effectLst/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AFD8ED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E-mail</a:t>
            </a:r>
            <a:endParaRPr lang="en-BE" sz="900" dirty="0">
              <a:solidFill>
                <a:srgbClr val="AFD8ED"/>
              </a:solidFill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9E80EC9-8B27-EE41-9371-7D76F496AAE4}"/>
              </a:ext>
            </a:extLst>
          </p:cNvPr>
          <p:cNvSpPr txBox="1">
            <a:spLocks/>
          </p:cNvSpPr>
          <p:nvPr userDrawn="1"/>
        </p:nvSpPr>
        <p:spPr>
          <a:xfrm>
            <a:off x="1387881" y="3529085"/>
            <a:ext cx="624383" cy="310296"/>
          </a:xfrm>
          <a:prstGeom prst="rect">
            <a:avLst/>
          </a:prstGeom>
          <a:noFill/>
          <a:ln w="25400">
            <a:noFill/>
          </a:ln>
          <a:effectLst/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0" i="0" dirty="0">
                <a:solidFill>
                  <a:srgbClr val="AFD8ED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Phone</a:t>
            </a:r>
            <a:endParaRPr lang="en-BE" sz="900" b="0" i="0" dirty="0">
              <a:solidFill>
                <a:srgbClr val="AFD8ED"/>
              </a:solidFill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1FBFD3-0C7E-6944-839E-23CE2A3959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26211" y="3253297"/>
            <a:ext cx="2915840" cy="257175"/>
          </a:xfrm>
        </p:spPr>
        <p:txBody>
          <a:bodyPr anchor="ctr">
            <a:noAutofit/>
          </a:bodyPr>
          <a:lstStyle>
            <a:lvl1pPr marL="0" indent="0">
              <a:buNone/>
              <a:defRPr sz="105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 err="1"/>
              <a:t>John.doe@nato.int</a:t>
            </a:r>
            <a:endParaRPr lang="en-BE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48D2D7B9-9719-5948-A695-3E51EFFC12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211" y="3518100"/>
            <a:ext cx="2915840" cy="257175"/>
          </a:xfrm>
        </p:spPr>
        <p:txBody>
          <a:bodyPr anchor="ctr">
            <a:noAutofit/>
          </a:bodyPr>
          <a:lstStyle>
            <a:lvl1pPr marL="0" indent="0">
              <a:buNone/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+</a:t>
            </a:r>
            <a:r>
              <a:rPr lang="en-GB" dirty="0"/>
              <a:t>32 (0)7071234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C5CCA6E-E857-D343-9DF5-20B5F4BA6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85223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40156" y="3111810"/>
            <a:ext cx="486054" cy="0"/>
          </a:xfrm>
          <a:prstGeom prst="line">
            <a:avLst/>
          </a:prstGeom>
          <a:ln w="31750">
            <a:solidFill>
              <a:srgbClr val="118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34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23FE-8B5E-45F9-BDA9-1755A4A8AF93}" type="datetime1">
              <a:rPr lang="en-US" smtClean="0"/>
              <a:t>3/6/2026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F85D-A120-4FFC-A856-10379439A3B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46" y="502403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36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D5A7-421E-4914-83A4-C63DC2957730}" type="datetime1">
              <a:rPr lang="en-US" smtClean="0"/>
              <a:t>3/6/2026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BF85D-A120-4FFC-A856-10379439A3B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46" y="502403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156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Title and Conten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16B05-4B85-5D48-9A5B-15D5D64AB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50">
                <a:solidFill>
                  <a:srgbClr val="004A91"/>
                </a:solidFill>
              </a:defRPr>
            </a:lvl1pPr>
          </a:lstStyle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3C0B6-E809-9541-968A-C17FB0308E8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171450" indent="-171450">
              <a:buClr>
                <a:srgbClr val="FF6315"/>
              </a:buClr>
              <a:buFont typeface="Arial" panose="020B0604020202020204" pitchFamily="34" charset="0"/>
              <a:buChar char="|"/>
              <a:defRPr sz="1800">
                <a:solidFill>
                  <a:schemeClr val="tx1"/>
                </a:solidFill>
              </a:defRPr>
            </a:lvl1pPr>
            <a:lvl2pPr>
              <a:buClr>
                <a:srgbClr val="45A4D6"/>
              </a:buClr>
              <a:defRPr sz="1500">
                <a:solidFill>
                  <a:schemeClr val="tx1"/>
                </a:solidFill>
              </a:defRPr>
            </a:lvl2pPr>
            <a:lvl3pPr>
              <a:buClr>
                <a:srgbClr val="45A4D6"/>
              </a:buClr>
              <a:defRPr sz="1350">
                <a:solidFill>
                  <a:schemeClr val="tx1"/>
                </a:solidFill>
              </a:defRPr>
            </a:lvl3pPr>
            <a:lvl4pPr>
              <a:buClr>
                <a:srgbClr val="45A4D6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rgbClr val="AFD8ED"/>
              </a:buClr>
              <a:defRPr/>
            </a:lvl5pPr>
          </a:lstStyle>
          <a:p>
            <a:pPr lvl="0"/>
            <a:r>
              <a:rPr lang="en-US" dirty="0"/>
              <a:t>Add text level 1;</a:t>
            </a:r>
          </a:p>
          <a:p>
            <a:pPr lvl="1"/>
            <a:r>
              <a:rPr lang="en-US" dirty="0"/>
              <a:t>Level 2;</a:t>
            </a:r>
          </a:p>
          <a:p>
            <a:pPr lvl="2"/>
            <a:r>
              <a:rPr lang="en-US" dirty="0"/>
              <a:t>Level 3;</a:t>
            </a:r>
          </a:p>
          <a:p>
            <a:pPr lvl="3"/>
            <a:r>
              <a:rPr lang="en-US" dirty="0"/>
              <a:t>Level 4;</a:t>
            </a:r>
          </a:p>
          <a:p>
            <a:pPr lvl="4"/>
            <a:r>
              <a:rPr lang="en-US" dirty="0"/>
              <a:t>Level 5.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182-ACB6-4FFC-863E-B8B25CF0CCE0}" type="datetime1">
              <a:rPr lang="en-US" smtClean="0"/>
              <a:t>3/6/2026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NATO UNCLASSIFIED - RELEASABLE TO SWEDEN</a:t>
            </a:r>
            <a:endParaRPr lang="en-B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919628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with Captio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50A1-80AA-4540-867E-9337914D1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00" y="935831"/>
            <a:ext cx="2949178" cy="802481"/>
          </a:xfrm>
        </p:spPr>
        <p:txBody>
          <a:bodyPr anchor="t">
            <a:noAutofit/>
          </a:bodyPr>
          <a:lstStyle>
            <a:lvl1pPr>
              <a:lnSpc>
                <a:spcPts val="2700"/>
              </a:lnSpc>
              <a:defRPr sz="2400">
                <a:solidFill>
                  <a:srgbClr val="004A91"/>
                </a:solidFill>
              </a:defRPr>
            </a:lvl1pPr>
          </a:lstStyle>
          <a:p>
            <a:r>
              <a:rPr lang="en-GB" dirty="0"/>
              <a:t>Click to add your headline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92917-C80D-0645-B785-B6B129FA74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85946" y="953690"/>
            <a:ext cx="4629150" cy="3721895"/>
          </a:xfrm>
        </p:spPr>
        <p:txBody>
          <a:bodyPr/>
          <a:lstStyle>
            <a:lvl1pPr>
              <a:lnSpc>
                <a:spcPts val="2100"/>
              </a:lnSpc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add text level 1: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E5D54-8724-9B4C-B479-706A97DF72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07100" y="173831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text;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3CEE-5E23-4D60-BE9D-4E94A29EAC55}" type="datetime1">
              <a:rPr lang="en-US" smtClean="0"/>
              <a:t>3/6/2026</a:t>
            </a:fld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NATO UNCLASSIFIED - RELEASABLE TO SWEDEN</a:t>
            </a:r>
            <a:endParaRPr lang="en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BE"/>
              <a:t>|  </a:t>
            </a:r>
            <a:r>
              <a:rPr lang="en-GB"/>
              <a:t>P</a:t>
            </a:r>
            <a:r>
              <a:rPr lang="en-BE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25881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790B-4DE0-4893-A67B-10AFC1465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50F8AE-EB80-479F-B9F7-4E44F6C65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2A22E-D53F-4DDF-B448-61F04F689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32176-0111-4225-8F21-D61DD2F2F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DF60C-15C8-4B8D-A163-1C73FF6F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528547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2AC5B-EAFC-42D5-8486-B328C0F42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C26FD-2CD1-423E-866D-0A40451E8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298AE-DF3D-4D7A-ACA9-2BFA1697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D3187-7225-4A74-9A25-ECFF2778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34533-6614-483E-915E-E3441F29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023531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41085-7334-4C53-9A5C-B9C34665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2661-7828-4D2C-8187-17DD6D85F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B63F7-D222-49D2-A15E-3E7D07CF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8A3FF-8BF9-4676-B045-BEDA96F7A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7C9CA-C043-4CA3-8E1F-0213683AA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345824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537E-3FB0-44EC-8154-A36C479BC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DFE46-CC17-46CF-AE3C-50EEF3A3F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9326F-7987-4F91-86B5-DC264FAB3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7C773-D882-4EF7-B53C-EDDF4E0F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6AB1D-A413-4B62-ADAD-A0C8349D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DFCA5-A02C-4D06-B68B-1A1D6CDE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0712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585D0C-4D98-4953-8820-A62B9BE87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0"/>
            <a:ext cx="11112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04732"/>
            <a:ext cx="2751026" cy="871538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7" y="204791"/>
            <a:ext cx="3269672" cy="4389846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076340"/>
            <a:ext cx="2751026" cy="35182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2B40094A-247C-49E5-BAAD-8C4F67EFB8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1988D56-14D6-481F-846E-D73A094CD793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132095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55DE-B9CC-410F-9830-A5379AAD7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20661-7DAA-4704-9824-F1539689E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1C730-EA29-4428-9DB6-94049C21C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DB82E-BE28-4696-9BA1-D8E0240D3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9FC2DB-61E1-435E-97EA-1D6B750881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E5340-882A-43B2-AC98-F5BA6036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E985FC-A6CB-4FC7-B778-AECAC9A0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597971-9A5E-4BE4-8394-CD743FFC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8700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17E0C-1C28-4360-96EA-718ED53F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5A163-8E42-42F9-92BB-A5AB609B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C370E-EBB5-4B69-9328-23C7D89C9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00865-DF5C-4C2E-B4D6-CBF5381B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19588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233397-B2AD-4A2D-BB8B-6F5C4839D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8E009-02F3-439C-8F56-320A4BE4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4F78A-5CD0-4A90-ACD2-AE4A50EA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039678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4F1DA-6597-41A1-A1EC-86FF733BE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77446-52E4-40A1-ACD7-A4300FB14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109C6-3B65-4155-A4B2-A19B6577E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93947-7C49-4C23-8B4C-A0C05232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51270-4C68-4604-9461-A2B9E3F5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D526B-A3F5-4F91-BF8C-84CD63DF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2345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6D4FF-8364-4A3A-B99E-C659D76B6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77C4C-DE70-45C2-ABE8-BA1F0EA30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40BE4-329D-4E48-8D99-718ABE4F9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7B33C-5586-480E-923C-C3C40A5B3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ACA78-96B4-4919-975F-6896B7975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302C1-64B8-493B-988C-F802C90B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80127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FC2F1-0991-47DB-B5D5-B54FA1379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914DDB-FC3A-444F-A962-96E4A8950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76FC7-9BD2-4FA9-815F-C9CC0800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A62E5-3FF2-430B-BAAB-EF8A39FD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D5B3C-1B24-4715-97AF-6AA94CBC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506233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9A5709-4358-4DDA-9FBC-3EB8502F2A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59EF7E-E7EF-4B0D-832D-4976D0135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88B2B-F77D-40AB-A2DB-C49647442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726E2-4D46-443E-8C13-6DE0E468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D61A6-6357-4031-96D5-BBC94078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6529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4" y="1"/>
            <a:ext cx="11112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BF57CA1-D6E6-49AD-A7C3-363E674EDF3E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674360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0BEACCF8-D931-4ED7-870D-F05AE5D8D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5700"/>
            <a:ext cx="91440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AF63D1-657F-4175-BFD6-0E1AAAF2ED71}"/>
              </a:ext>
            </a:extLst>
          </p:cNvPr>
          <p:cNvSpPr txBox="1">
            <a:spLocks/>
          </p:cNvSpPr>
          <p:nvPr userDrawn="1"/>
        </p:nvSpPr>
        <p:spPr>
          <a:xfrm>
            <a:off x="685800" y="3543301"/>
            <a:ext cx="7772400" cy="777875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13DE1C1E-3CE2-4112-A39B-F85A46752F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-4763"/>
            <a:ext cx="183515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 noChangeAspect="1"/>
          </p:cNvSpPr>
          <p:nvPr>
            <p:ph type="title"/>
          </p:nvPr>
        </p:nvSpPr>
        <p:spPr>
          <a:xfrm>
            <a:off x="685800" y="2628901"/>
            <a:ext cx="7772400" cy="72033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3543300"/>
            <a:ext cx="7772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4320778"/>
            <a:ext cx="7772400" cy="47982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8810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6FF1220C-419C-4A1F-B631-3CE99A8BB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5700"/>
            <a:ext cx="91440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7DA66A3-C70F-4701-B357-100274549F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-4763"/>
            <a:ext cx="183832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3543300"/>
            <a:ext cx="7772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4320778"/>
            <a:ext cx="7772400" cy="47982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1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BFC828C-DC52-4A2B-BD72-3FAB59382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5700"/>
            <a:ext cx="91440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D5E8C3C-1C4D-433B-8DDC-C1B5508E08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-4763"/>
            <a:ext cx="183832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3543300"/>
            <a:ext cx="7772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4320778"/>
            <a:ext cx="7772400" cy="47982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6793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4" y="0"/>
            <a:ext cx="1760537" cy="146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85750"/>
            <a:ext cx="6096000" cy="777482"/>
          </a:xfrm>
        </p:spPr>
        <p:txBody>
          <a:bodyPr anchor="t">
            <a:normAutofit/>
          </a:bodyPr>
          <a:lstStyle>
            <a:lvl1pPr algn="l">
              <a:defRPr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314451"/>
            <a:ext cx="6096000" cy="328018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4743450"/>
            <a:ext cx="1981200" cy="228600"/>
          </a:xfrm>
        </p:spPr>
        <p:txBody>
          <a:bodyPr>
            <a:normAutofit/>
          </a:bodyPr>
          <a:lstStyle>
            <a:lvl1pPr marL="0" indent="0">
              <a:buNone/>
              <a:defRPr sz="7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4743450"/>
            <a:ext cx="3657600" cy="228600"/>
          </a:xfrm>
        </p:spPr>
        <p:txBody>
          <a:bodyPr>
            <a:normAutofit/>
          </a:bodyPr>
          <a:lstStyle>
            <a:lvl1pPr marL="0" indent="0" algn="r">
              <a:buNone/>
              <a:defRPr sz="75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8534400" y="4743450"/>
            <a:ext cx="304800" cy="228600"/>
          </a:xfrm>
        </p:spPr>
        <p:txBody>
          <a:bodyPr/>
          <a:lstStyle>
            <a:lvl1pPr>
              <a:defRPr sz="75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B002358-068A-48F9-9BCA-688184622281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753382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>
            <a:off x="290513" y="2396729"/>
            <a:ext cx="8584406" cy="2476500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7" y="248842"/>
            <a:ext cx="1870472" cy="15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/>
          <p:cNvSpPr>
            <a:spLocks noChangeShapeType="1"/>
          </p:cNvSpPr>
          <p:nvPr/>
        </p:nvSpPr>
        <p:spPr bwMode="auto">
          <a:xfrm>
            <a:off x="3998119" y="1416844"/>
            <a:ext cx="4512469" cy="0"/>
          </a:xfrm>
          <a:prstGeom prst="line">
            <a:avLst/>
          </a:prstGeom>
          <a:noFill/>
          <a:ln w="85725">
            <a:solidFill>
              <a:srgbClr val="118AC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sz="1275"/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34591" y="4319804"/>
            <a:ext cx="3913584" cy="39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516"/>
              </a:lnSpc>
              <a:defRPr/>
            </a:pPr>
            <a:r>
              <a:rPr lang="en-US" altLang="en-US" sz="1800" b="1">
                <a:solidFill>
                  <a:srgbClr val="FEBE10"/>
                </a:solidFill>
                <a:latin typeface="Noto Sans" panose="020B0502040504020204" pitchFamily="34"/>
              </a:rPr>
              <a:t>EFFICIENT.EFFECTIVE.RESPONSIVE.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129338" y="4463653"/>
            <a:ext cx="2556272" cy="20359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499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1" name="Rectangle 10"/>
          <p:cNvSpPr/>
          <p:nvPr/>
        </p:nvSpPr>
        <p:spPr>
          <a:xfrm rot="21382742">
            <a:off x="2163366" y="2664619"/>
            <a:ext cx="5637609" cy="65246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998213" y="29028"/>
            <a:ext cx="4877200" cy="126420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30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998214" y="1540792"/>
            <a:ext cx="487720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998214" y="1810044"/>
            <a:ext cx="487720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998214" y="2082386"/>
            <a:ext cx="487720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9626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/>
        </p:nvSpPr>
        <p:spPr>
          <a:xfrm>
            <a:off x="5962650" y="4669632"/>
            <a:ext cx="2576513" cy="31670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499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6" y="4592241"/>
            <a:ext cx="432197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spect="1"/>
          </p:cNvSpPr>
          <p:nvPr/>
        </p:nvSpPr>
        <p:spPr bwMode="auto">
          <a:xfrm>
            <a:off x="804863" y="4664069"/>
            <a:ext cx="3086100" cy="2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75" b="1">
                <a:solidFill>
                  <a:srgbClr val="FEC62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EFFICIENT.EFFECTIVE.RESPONSIVE.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65344" y="4669632"/>
            <a:ext cx="359569" cy="31670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FEBE1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E739E0E-33EC-42E4-AD03-88255E230BCC}" type="slidenum">
              <a:rPr lang="en-US" sz="900" b="1" smtClean="0">
                <a:solidFill>
                  <a:srgbClr val="00499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rgbClr val="004990"/>
              </a:solidFill>
            </a:endParaRPr>
          </a:p>
        </p:txBody>
      </p:sp>
      <p:sp>
        <p:nvSpPr>
          <p:cNvPr id="8" name="AutoShape 10"/>
          <p:cNvSpPr>
            <a:spLocks noChangeShapeType="1"/>
          </p:cNvSpPr>
          <p:nvPr/>
        </p:nvSpPr>
        <p:spPr bwMode="auto">
          <a:xfrm>
            <a:off x="279797" y="900113"/>
            <a:ext cx="1943100" cy="0"/>
          </a:xfrm>
          <a:prstGeom prst="line">
            <a:avLst/>
          </a:prstGeom>
          <a:noFill/>
          <a:ln w="85725">
            <a:solidFill>
              <a:srgbClr val="118AC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sz="1275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79719" y="256275"/>
            <a:ext cx="8584560" cy="52596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30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79719" y="1083564"/>
            <a:ext cx="8584560" cy="35055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defRPr sz="150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567897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anual Input 2"/>
          <p:cNvSpPr/>
          <p:nvPr/>
        </p:nvSpPr>
        <p:spPr>
          <a:xfrm>
            <a:off x="288131" y="248841"/>
            <a:ext cx="8586788" cy="4626769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>
              <a:solidFill>
                <a:prstClr val="white"/>
              </a:solidFill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7" y="248842"/>
            <a:ext cx="1870472" cy="15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534591" y="4319804"/>
            <a:ext cx="3913584" cy="39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516"/>
              </a:lnSpc>
              <a:defRPr/>
            </a:pPr>
            <a:r>
              <a:rPr lang="en-US" altLang="en-US" sz="1800" b="1">
                <a:solidFill>
                  <a:srgbClr val="FEBE10"/>
                </a:solidFill>
                <a:latin typeface="Noto Sans" panose="020B0502040504020204" pitchFamily="34"/>
              </a:rPr>
              <a:t>EFFICIENT.EFFECTIVE.RESPONSIVE.</a:t>
            </a: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6129338" y="4463653"/>
            <a:ext cx="2556272" cy="20359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rgbClr val="00499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7" name="AutoShape 10"/>
          <p:cNvSpPr>
            <a:spLocks noChangeShapeType="1"/>
          </p:cNvSpPr>
          <p:nvPr/>
        </p:nvSpPr>
        <p:spPr bwMode="auto">
          <a:xfrm>
            <a:off x="3943351" y="2975372"/>
            <a:ext cx="3108722" cy="0"/>
          </a:xfrm>
          <a:prstGeom prst="line">
            <a:avLst/>
          </a:prstGeom>
          <a:noFill/>
          <a:ln w="85725">
            <a:solidFill>
              <a:srgbClr val="118AC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sz="1275"/>
          </a:p>
        </p:txBody>
      </p:sp>
      <p:sp>
        <p:nvSpPr>
          <p:cNvPr id="8" name="Rectangle 7"/>
          <p:cNvSpPr/>
          <p:nvPr/>
        </p:nvSpPr>
        <p:spPr>
          <a:xfrm rot="21161832">
            <a:off x="2693194" y="689372"/>
            <a:ext cx="5637610" cy="65246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943351" y="2683131"/>
            <a:ext cx="3108338" cy="26600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51077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>
            <a:off x="290513" y="2396729"/>
            <a:ext cx="8584406" cy="2476500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7" y="248842"/>
            <a:ext cx="1870472" cy="15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/>
          <p:cNvSpPr>
            <a:spLocks noChangeShapeType="1"/>
          </p:cNvSpPr>
          <p:nvPr/>
        </p:nvSpPr>
        <p:spPr bwMode="auto">
          <a:xfrm>
            <a:off x="3998119" y="1416844"/>
            <a:ext cx="4512469" cy="0"/>
          </a:xfrm>
          <a:prstGeom prst="line">
            <a:avLst/>
          </a:prstGeom>
          <a:noFill/>
          <a:ln w="85725">
            <a:solidFill>
              <a:srgbClr val="118AC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75"/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34591" y="4319804"/>
            <a:ext cx="3913584" cy="39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516"/>
              </a:lnSpc>
              <a:defRPr/>
            </a:pPr>
            <a:r>
              <a:rPr lang="en-US" altLang="en-US" sz="1800" b="1">
                <a:solidFill>
                  <a:srgbClr val="FEBE10"/>
                </a:solidFill>
                <a:latin typeface="Noto Sans" panose="020B0502040504020204" pitchFamily="34"/>
              </a:rPr>
              <a:t>EFFICIENT.EFFECTIVE.RESPONSIVE.</a:t>
            </a:r>
          </a:p>
        </p:txBody>
      </p:sp>
      <p:sp>
        <p:nvSpPr>
          <p:cNvPr id="11" name="Rectangle 10"/>
          <p:cNvSpPr/>
          <p:nvPr/>
        </p:nvSpPr>
        <p:spPr>
          <a:xfrm rot="21382742">
            <a:off x="2163366" y="2664619"/>
            <a:ext cx="5637609" cy="65246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998213" y="29028"/>
            <a:ext cx="4877200" cy="126420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30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998214" y="1540792"/>
            <a:ext cx="487720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998214" y="1810044"/>
            <a:ext cx="487720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998214" y="2082386"/>
            <a:ext cx="487720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0606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666" y="4592241"/>
            <a:ext cx="432197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spect="1"/>
          </p:cNvSpPr>
          <p:nvPr/>
        </p:nvSpPr>
        <p:spPr bwMode="auto">
          <a:xfrm>
            <a:off x="804863" y="4664069"/>
            <a:ext cx="3086100" cy="2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75" b="1">
                <a:solidFill>
                  <a:srgbClr val="FEC62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EFFICIENT.EFFECTIVE.RESPONSIVE.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65344" y="4669632"/>
            <a:ext cx="359569" cy="31670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FEBE1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0F3B6FF-96DA-4952-93F5-B95AE7D6F31F}" type="slidenum">
              <a:rPr lang="en-US" sz="900" b="1" smtClean="0">
                <a:solidFill>
                  <a:srgbClr val="00499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rgbClr val="004990"/>
              </a:solidFill>
            </a:endParaRPr>
          </a:p>
        </p:txBody>
      </p:sp>
      <p:sp>
        <p:nvSpPr>
          <p:cNvPr id="8" name="AutoShape 10"/>
          <p:cNvSpPr>
            <a:spLocks noChangeShapeType="1"/>
          </p:cNvSpPr>
          <p:nvPr/>
        </p:nvSpPr>
        <p:spPr bwMode="auto">
          <a:xfrm>
            <a:off x="279797" y="900113"/>
            <a:ext cx="1943100" cy="0"/>
          </a:xfrm>
          <a:prstGeom prst="line">
            <a:avLst/>
          </a:prstGeom>
          <a:noFill/>
          <a:ln w="85725">
            <a:solidFill>
              <a:srgbClr val="118AC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75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79719" y="256275"/>
            <a:ext cx="8584560" cy="52596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30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79719" y="1083564"/>
            <a:ext cx="8584560" cy="35055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6620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anual Input 2"/>
          <p:cNvSpPr/>
          <p:nvPr/>
        </p:nvSpPr>
        <p:spPr>
          <a:xfrm>
            <a:off x="288131" y="248841"/>
            <a:ext cx="8586788" cy="4626769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>
              <a:solidFill>
                <a:prstClr val="white"/>
              </a:solidFill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7" y="248842"/>
            <a:ext cx="1870472" cy="157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534591" y="4319804"/>
            <a:ext cx="3913584" cy="39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516"/>
              </a:lnSpc>
              <a:defRPr/>
            </a:pPr>
            <a:r>
              <a:rPr lang="en-US" altLang="en-US" sz="1800" b="1">
                <a:solidFill>
                  <a:srgbClr val="FEBE10"/>
                </a:solidFill>
                <a:latin typeface="Noto Sans" panose="020B0502040504020204" pitchFamily="34"/>
              </a:rPr>
              <a:t>EFFICIENT.EFFECTIVE.RESPONSIVE.</a:t>
            </a:r>
          </a:p>
        </p:txBody>
      </p:sp>
      <p:sp>
        <p:nvSpPr>
          <p:cNvPr id="7" name="AutoShape 10"/>
          <p:cNvSpPr>
            <a:spLocks noChangeShapeType="1"/>
          </p:cNvSpPr>
          <p:nvPr/>
        </p:nvSpPr>
        <p:spPr bwMode="auto">
          <a:xfrm>
            <a:off x="3943351" y="2975372"/>
            <a:ext cx="3108722" cy="0"/>
          </a:xfrm>
          <a:prstGeom prst="line">
            <a:avLst/>
          </a:prstGeom>
          <a:noFill/>
          <a:ln w="85725">
            <a:solidFill>
              <a:srgbClr val="118AC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275"/>
          </a:p>
        </p:txBody>
      </p:sp>
      <p:sp>
        <p:nvSpPr>
          <p:cNvPr id="8" name="Rectangle 7"/>
          <p:cNvSpPr/>
          <p:nvPr/>
        </p:nvSpPr>
        <p:spPr>
          <a:xfrm rot="21161832">
            <a:off x="2693194" y="689372"/>
            <a:ext cx="5637610" cy="65246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75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943351" y="2683131"/>
            <a:ext cx="3108338" cy="26600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04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Manual Input 6"/>
          <p:cNvSpPr/>
          <p:nvPr userDrawn="1"/>
        </p:nvSpPr>
        <p:spPr>
          <a:xfrm>
            <a:off x="290851" y="2397002"/>
            <a:ext cx="8584563" cy="2475710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8246" y="249335"/>
            <a:ext cx="1870361" cy="1572712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998213" y="29028"/>
            <a:ext cx="4877200" cy="126420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30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>
                <a:latin typeface="Noto Sans Bold"/>
              </a:rPr>
              <a:t>[BRIEFING TITLE]</a:t>
            </a:r>
          </a:p>
        </p:txBody>
      </p:sp>
      <p:sp>
        <p:nvSpPr>
          <p:cNvPr id="22" name="AutoShape 10"/>
          <p:cNvSpPr/>
          <p:nvPr userDrawn="1"/>
        </p:nvSpPr>
        <p:spPr>
          <a:xfrm>
            <a:off x="3998214" y="1417013"/>
            <a:ext cx="4512564" cy="0"/>
          </a:xfrm>
          <a:prstGeom prst="line">
            <a:avLst/>
          </a:prstGeom>
          <a:ln w="85725" cap="flat">
            <a:solidFill>
              <a:srgbClr val="118AC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98214" y="1540792"/>
            <a:ext cx="487720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 dirty="0"/>
              <a:t>[Event]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998214" y="1810044"/>
            <a:ext cx="487720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 dirty="0"/>
              <a:t>[Briefer]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998214" y="2082386"/>
            <a:ext cx="487720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28" name="TextBox 11"/>
          <p:cNvSpPr txBox="1"/>
          <p:nvPr userDrawn="1"/>
        </p:nvSpPr>
        <p:spPr>
          <a:xfrm>
            <a:off x="535150" y="4320008"/>
            <a:ext cx="3912433" cy="39626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>
              <a:lnSpc>
                <a:spcPts val="3517"/>
              </a:lnSpc>
            </a:pPr>
            <a:r>
              <a:rPr lang="en-US" sz="1800" b="1" dirty="0">
                <a:solidFill>
                  <a:srgbClr val="FEBE10"/>
                </a:solidFill>
                <a:latin typeface="Noto Sans"/>
              </a:rPr>
              <a:t>EFFICIENT.EFFECTIVE.RESPONSIVE.</a:t>
            </a:r>
          </a:p>
        </p:txBody>
      </p:sp>
      <p:sp>
        <p:nvSpPr>
          <p:cNvPr id="29" name="Date Placeholder 3"/>
          <p:cNvSpPr txBox="1">
            <a:spLocks/>
          </p:cNvSpPr>
          <p:nvPr userDrawn="1"/>
        </p:nvSpPr>
        <p:spPr>
          <a:xfrm>
            <a:off x="6129478" y="4463963"/>
            <a:ext cx="2556573" cy="20367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>
                <a:solidFill>
                  <a:schemeClr val="accent1">
                    <a:lumMod val="50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NATO UNCLASSIFIED</a:t>
            </a:r>
          </a:p>
        </p:txBody>
      </p:sp>
      <p:sp>
        <p:nvSpPr>
          <p:cNvPr id="2" name="Rectangle 1"/>
          <p:cNvSpPr/>
          <p:nvPr userDrawn="1"/>
        </p:nvSpPr>
        <p:spPr>
          <a:xfrm rot="21382742">
            <a:off x="2163575" y="2664965"/>
            <a:ext cx="5637240" cy="65218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</p:spTree>
    <p:extLst>
      <p:ext uri="{BB962C8B-B14F-4D97-AF65-F5344CB8AC3E}">
        <p14:creationId xmlns:p14="http://schemas.microsoft.com/office/powerpoint/2010/main" val="38934557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569" y="4592592"/>
            <a:ext cx="432000" cy="432000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spect="1"/>
          </p:cNvSpPr>
          <p:nvPr userDrawn="1"/>
        </p:nvSpPr>
        <p:spPr>
          <a:xfrm>
            <a:off x="804569" y="4664322"/>
            <a:ext cx="3086100" cy="2885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75" b="1" dirty="0">
                <a:solidFill>
                  <a:srgbClr val="FEC62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EFFICIENT.EFFECTIVE.RESPONSIVE.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5153" y="4670092"/>
            <a:ext cx="360000" cy="31660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FEBE1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BA0AA5-9BFB-422D-8EE6-00D85236C16A}" type="slidenum">
              <a:rPr lang="en-US" sz="900" b="1" smtClean="0">
                <a:solidFill>
                  <a:srgbClr val="004990"/>
                </a:solidFill>
              </a:rPr>
              <a:pPr/>
              <a:t>‹#›</a:t>
            </a:fld>
            <a:endParaRPr lang="en-US" sz="900" b="1" dirty="0">
              <a:solidFill>
                <a:srgbClr val="004990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79719" y="256275"/>
            <a:ext cx="8584560" cy="52596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30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  <p:sp>
        <p:nvSpPr>
          <p:cNvPr id="21" name="AutoShape 10"/>
          <p:cNvSpPr/>
          <p:nvPr userDrawn="1"/>
        </p:nvSpPr>
        <p:spPr>
          <a:xfrm>
            <a:off x="279719" y="899533"/>
            <a:ext cx="1943100" cy="0"/>
          </a:xfrm>
          <a:prstGeom prst="line">
            <a:avLst/>
          </a:prstGeom>
          <a:ln w="85725" cap="flat">
            <a:solidFill>
              <a:srgbClr val="118AC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79719" y="1083564"/>
            <a:ext cx="8584560" cy="35055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1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 dirty="0"/>
              <a:t>CLIK TO ADD TEXT</a:t>
            </a:r>
            <a:endParaRPr lang="fr-CH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375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49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0BEACCF8-D931-4ED7-870D-F05AE5D8D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5700"/>
            <a:ext cx="91440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AF63D1-657F-4175-BFD6-0E1AAAF2ED71}"/>
              </a:ext>
            </a:extLst>
          </p:cNvPr>
          <p:cNvSpPr txBox="1">
            <a:spLocks/>
          </p:cNvSpPr>
          <p:nvPr userDrawn="1"/>
        </p:nvSpPr>
        <p:spPr>
          <a:xfrm>
            <a:off x="685800" y="3543301"/>
            <a:ext cx="7772400" cy="777875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13DE1C1E-3CE2-4112-A39B-F85A46752F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-4763"/>
            <a:ext cx="183515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 noChangeAspect="1"/>
          </p:cNvSpPr>
          <p:nvPr>
            <p:ph type="title"/>
          </p:nvPr>
        </p:nvSpPr>
        <p:spPr>
          <a:xfrm>
            <a:off x="685800" y="2628901"/>
            <a:ext cx="7772400" cy="72033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3543300"/>
            <a:ext cx="77724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4320778"/>
            <a:ext cx="7772400" cy="47982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23680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Manual Input 6"/>
          <p:cNvSpPr/>
          <p:nvPr userDrawn="1"/>
        </p:nvSpPr>
        <p:spPr>
          <a:xfrm>
            <a:off x="287906" y="249335"/>
            <a:ext cx="8587508" cy="4626482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8246" y="249335"/>
            <a:ext cx="1870361" cy="1572712"/>
          </a:xfrm>
          <a:prstGeom prst="rect">
            <a:avLst/>
          </a:prstGeom>
        </p:spPr>
      </p:pic>
      <p:sp>
        <p:nvSpPr>
          <p:cNvPr id="9" name="TextBox 11"/>
          <p:cNvSpPr txBox="1"/>
          <p:nvPr userDrawn="1"/>
        </p:nvSpPr>
        <p:spPr>
          <a:xfrm>
            <a:off x="535150" y="4320008"/>
            <a:ext cx="3912433" cy="39626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>
              <a:lnSpc>
                <a:spcPts val="3517"/>
              </a:lnSpc>
            </a:pPr>
            <a:r>
              <a:rPr lang="en-US" sz="1800" b="1" dirty="0">
                <a:solidFill>
                  <a:srgbClr val="FEBE10"/>
                </a:solidFill>
                <a:latin typeface="Noto Sans"/>
              </a:rPr>
              <a:t>EFFICIENT.EFFECTIVE.RESPONSIVE.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43351" y="2683131"/>
            <a:ext cx="3108338" cy="26600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lvl="0"/>
            <a:r>
              <a:rPr lang="en-US" dirty="0"/>
              <a:t>CONTACT@NSPA.NATO.INT</a:t>
            </a:r>
          </a:p>
        </p:txBody>
      </p:sp>
      <p:sp>
        <p:nvSpPr>
          <p:cNvPr id="16" name="AutoShape 10"/>
          <p:cNvSpPr/>
          <p:nvPr userDrawn="1"/>
        </p:nvSpPr>
        <p:spPr>
          <a:xfrm>
            <a:off x="3943350" y="2975088"/>
            <a:ext cx="3108338" cy="0"/>
          </a:xfrm>
          <a:prstGeom prst="line">
            <a:avLst/>
          </a:prstGeom>
          <a:ln w="85725" cap="flat">
            <a:solidFill>
              <a:srgbClr val="118AC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Rectangle 10"/>
          <p:cNvSpPr/>
          <p:nvPr userDrawn="1"/>
        </p:nvSpPr>
        <p:spPr>
          <a:xfrm rot="21161832">
            <a:off x="2693390" y="689220"/>
            <a:ext cx="5637240" cy="65218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</p:spTree>
    <p:extLst>
      <p:ext uri="{BB962C8B-B14F-4D97-AF65-F5344CB8AC3E}">
        <p14:creationId xmlns:p14="http://schemas.microsoft.com/office/powerpoint/2010/main" val="257819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8.jpe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image" Target="../media/image11.e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C4F4586-3F19-44D4-BC19-D3068AE2844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93C90DC-0D13-48E9-AD2D-7144CF6ABE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A0A03-AF4F-4745-8A4A-8705DA39D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51DEE-65A8-4D8B-8214-FA08ECA44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3AE8A-0D3C-479F-BBB5-5F013A99D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340BA7-546E-4650-B10E-F80DD2E0BF73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  <p:sldLayoutId id="2147484481" r:id="rId9"/>
    <p:sldLayoutId id="2147484482" r:id="rId10"/>
    <p:sldLayoutId id="2147484483" r:id="rId11"/>
    <p:sldLayoutId id="2147484484" r:id="rId12"/>
    <p:sldLayoutId id="2147484485" r:id="rId13"/>
    <p:sldLayoutId id="2147484486" r:id="rId14"/>
    <p:sldLayoutId id="2147484487" r:id="rId15"/>
  </p:sldLayoutIdLst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66EB2F-B83A-A349-B9BF-4E6197A3C97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00" y="134999"/>
            <a:ext cx="872604" cy="60461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04" y="834520"/>
            <a:ext cx="794289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BC9A9-7B8B-8241-9B15-3E47EEDD0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604" y="1828692"/>
            <a:ext cx="7942896" cy="276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add text first level;</a:t>
            </a:r>
          </a:p>
          <a:p>
            <a:pPr lvl="1"/>
            <a:r>
              <a:rPr lang="en-GB" dirty="0"/>
              <a:t>Second level;</a:t>
            </a:r>
          </a:p>
          <a:p>
            <a:pPr lvl="2"/>
            <a:r>
              <a:rPr lang="en-GB" dirty="0"/>
              <a:t>Third level;</a:t>
            </a:r>
          </a:p>
          <a:p>
            <a:pPr lvl="3"/>
            <a:r>
              <a:rPr lang="en-GB" dirty="0"/>
              <a:t>Fourth level;</a:t>
            </a:r>
          </a:p>
          <a:p>
            <a:pPr lvl="4"/>
            <a:r>
              <a:rPr lang="en-GB" dirty="0"/>
              <a:t>Fifth level;</a:t>
            </a:r>
          </a:p>
          <a:p>
            <a:pPr lvl="5"/>
            <a:r>
              <a:rPr lang="en-GB" dirty="0"/>
              <a:t>Sixth level.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C20A6-FE70-C243-AE15-9AFDDCD85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NATO UNCLASSIFIED</a:t>
            </a:r>
            <a:endParaRPr lang="en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9DC6B1-4B05-8D4F-B57F-AF4A120D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1598" y="4885516"/>
            <a:ext cx="683568" cy="232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BE" dirty="0"/>
              <a:t>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408204" y="4894879"/>
            <a:ext cx="2057400" cy="222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719A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40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  <p:sldLayoutId id="2147484506" r:id="rId12"/>
    <p:sldLayoutId id="2147484507" r:id="rId13"/>
    <p:sldLayoutId id="2147484508" r:id="rId14"/>
    <p:sldLayoutId id="2147484509" r:id="rId15"/>
    <p:sldLayoutId id="2147484510" r:id="rId16"/>
    <p:sldLayoutId id="2147484511" r:id="rId17"/>
    <p:sldLayoutId id="2147484512" r:id="rId18"/>
    <p:sldLayoutId id="2147484513" r:id="rId19"/>
    <p:sldLayoutId id="2147484514" r:id="rId20"/>
    <p:sldLayoutId id="2147484515" r:id="rId21"/>
    <p:sldLayoutId id="2147484516" r:id="rId22"/>
    <p:sldLayoutId id="2147484517" r:id="rId23"/>
  </p:sldLayoutIdLst>
  <p:hf hdr="0" dt="0"/>
  <p:txStyles>
    <p:titleStyle>
      <a:lvl1pPr algn="l" defTabSz="685800" rtl="0" eaLnBrk="1" latinLnBrk="0" hangingPunct="1">
        <a:lnSpc>
          <a:spcPts val="3150"/>
        </a:lnSpc>
        <a:spcBef>
          <a:spcPct val="0"/>
        </a:spcBef>
        <a:buNone/>
        <a:defRPr sz="2850" b="0" i="0" kern="1200">
          <a:solidFill>
            <a:srgbClr val="FFFFFF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ts val="2160"/>
        </a:lnSpc>
        <a:spcBef>
          <a:spcPts val="750"/>
        </a:spcBef>
        <a:buClr>
          <a:srgbClr val="FF6315"/>
        </a:buClr>
        <a:buFont typeface="Arial" panose="020B0604020202020204" pitchFamily="34" charset="0"/>
        <a:buChar char="l"/>
        <a:defRPr sz="1800" kern="1200">
          <a:solidFill>
            <a:schemeClr val="bg1"/>
          </a:solidFill>
          <a:latin typeface="Arial" panose="020B0604020202020204" pitchFamily="34" charset="0"/>
          <a:ea typeface="Noto Sans" panose="020B0502040504020204" pitchFamily="34" charset="0"/>
          <a:cs typeface="Arial" panose="020B0604020202020204" pitchFamily="34" charset="0"/>
        </a:defRPr>
      </a:lvl1pPr>
      <a:lvl2pPr marL="536972" indent="-132160" algn="l" defTabSz="685800" rtl="0" eaLnBrk="1" latinLnBrk="0" hangingPunct="1">
        <a:lnSpc>
          <a:spcPct val="150000"/>
        </a:lnSpc>
        <a:spcBef>
          <a:spcPts val="375"/>
        </a:spcBef>
        <a:buClr>
          <a:srgbClr val="45A4D6"/>
        </a:buClr>
        <a:buFont typeface="Arial" panose="020B0604020202020204" pitchFamily="34" charset="0"/>
        <a:buChar char="l"/>
        <a:defRPr sz="1500" kern="1200">
          <a:solidFill>
            <a:schemeClr val="bg1"/>
          </a:solidFill>
          <a:latin typeface="Arial" panose="020B0604020202020204" pitchFamily="34" charset="0"/>
          <a:ea typeface="Noto Sans" panose="020B0502040504020204" pitchFamily="34" charset="0"/>
          <a:cs typeface="Arial" panose="020B0604020202020204" pitchFamily="34" charset="0"/>
        </a:defRPr>
      </a:lvl2pPr>
      <a:lvl3pPr marL="873919" indent="-134541" algn="l" defTabSz="685800" rtl="0" eaLnBrk="1" latinLnBrk="0" hangingPunct="1">
        <a:lnSpc>
          <a:spcPct val="150000"/>
        </a:lnSpc>
        <a:spcBef>
          <a:spcPts val="375"/>
        </a:spcBef>
        <a:buClr>
          <a:srgbClr val="45A4D6"/>
        </a:buClr>
        <a:buFont typeface="Arial" panose="020B0604020202020204" pitchFamily="34" charset="0"/>
        <a:buChar char="l"/>
        <a:defRPr sz="1350" kern="1200">
          <a:solidFill>
            <a:schemeClr val="bg1"/>
          </a:solidFill>
          <a:latin typeface="Arial" panose="020B0604020202020204" pitchFamily="34" charset="0"/>
          <a:ea typeface="Noto Sans" panose="020B0502040504020204" pitchFamily="34" charset="0"/>
          <a:cs typeface="Arial" panose="020B0604020202020204" pitchFamily="34" charset="0"/>
        </a:defRPr>
      </a:lvl3pPr>
      <a:lvl4pPr marL="1210866" indent="-136922" algn="l" defTabSz="685800" rtl="0" eaLnBrk="1" latinLnBrk="0" hangingPunct="1">
        <a:lnSpc>
          <a:spcPct val="150000"/>
        </a:lnSpc>
        <a:spcBef>
          <a:spcPts val="375"/>
        </a:spcBef>
        <a:buClr>
          <a:srgbClr val="45A4D6"/>
        </a:buClr>
        <a:buFont typeface="Arial" panose="020B0604020202020204" pitchFamily="34" charset="0"/>
        <a:buChar char="l"/>
        <a:defRPr sz="1200" kern="1200">
          <a:solidFill>
            <a:schemeClr val="bg1"/>
          </a:solidFill>
          <a:latin typeface="Arial" panose="020B0604020202020204" pitchFamily="34" charset="0"/>
          <a:ea typeface="Noto Sans" panose="020B050204050402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45A4D6"/>
        </a:buClr>
        <a:buFont typeface="Arial" panose="020B0604020202020204" pitchFamily="34" charset="0"/>
        <a:buChar char="l"/>
        <a:defRPr sz="1050" kern="12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45A4D6"/>
        </a:buClr>
        <a:buFont typeface="Arial" panose="020B0604020202020204" pitchFamily="34" charset="0"/>
        <a:buChar char="l"/>
        <a:defRPr sz="9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pos="121">
          <p15:clr>
            <a:srgbClr val="F26B43"/>
          </p15:clr>
        </p15:guide>
        <p15:guide id="6" orient="horz" pos="572">
          <p15:clr>
            <a:srgbClr val="F26B43"/>
          </p15:clr>
        </p15:guide>
        <p15:guide id="7" orient="horz" pos="3861">
          <p15:clr>
            <a:srgbClr val="F26B43"/>
          </p15:clr>
        </p15:guide>
        <p15:guide id="8" orient="horz" pos="119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BC9A9-7B8B-8241-9B15-3E47EEDD0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604" y="1828692"/>
            <a:ext cx="7942896" cy="276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DC6B1-4B05-8D4F-B57F-AF4A120D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3100" y="486000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719AC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fld id="{9E9C1426-0F0D-BC4F-BF6C-4B07893ACD48}" type="datetimeFigureOut">
              <a:rPr lang="en-BE" smtClean="0"/>
              <a:pPr/>
              <a:t>03/06/2026</a:t>
            </a:fld>
            <a:r>
              <a:rPr lang="en-BE" dirty="0"/>
              <a:t>  |  </a:t>
            </a:r>
            <a:r>
              <a:rPr lang="en-GB" dirty="0"/>
              <a:t>P</a:t>
            </a:r>
            <a:r>
              <a:rPr lang="en-BE" dirty="0"/>
              <a:t>AGE </a:t>
            </a:r>
            <a:fld id="{3C66DE6B-CC4B-F74A-99D4-2DC8DD154D90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DFC04C9-B501-5D48-A805-4935DC0B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46" y="502403"/>
            <a:ext cx="7944558" cy="391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your headline</a:t>
            </a:r>
            <a:endParaRPr lang="en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66EB2F-B83A-A349-B9BF-4E6197A3C9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1" y="195839"/>
            <a:ext cx="872604" cy="603908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4E23829-47DA-2C44-AED6-17CED32307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522" y="4860000"/>
            <a:ext cx="36754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825" smtClean="0">
                <a:solidFill>
                  <a:srgbClr val="719AC1"/>
                </a:solidFill>
                <a:effectLst/>
              </a:defRPr>
            </a:lvl1pPr>
          </a:lstStyle>
          <a:p>
            <a:r>
              <a:rPr lang="en-US"/>
              <a:t>NATO UNCLASSIFIED - RELEASABLE TO SWEDEN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20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  <p:sldLayoutId id="2147484530" r:id="rId12"/>
    <p:sldLayoutId id="2147484531" r:id="rId13"/>
    <p:sldLayoutId id="2147484532" r:id="rId14"/>
    <p:sldLayoutId id="2147484533" r:id="rId15"/>
    <p:sldLayoutId id="2147484534" r:id="rId16"/>
    <p:sldLayoutId id="2147484535" r:id="rId17"/>
    <p:sldLayoutId id="2147484536" r:id="rId18"/>
    <p:sldLayoutId id="2147484537" r:id="rId19"/>
    <p:sldLayoutId id="2147484538" r:id="rId20"/>
    <p:sldLayoutId id="2147484539" r:id="rId21"/>
    <p:sldLayoutId id="2147484540" r:id="rId22"/>
    <p:sldLayoutId id="2147484541" r:id="rId23"/>
    <p:sldLayoutId id="2147484542" r:id="rId24"/>
    <p:sldLayoutId id="2147484543" r:id="rId25"/>
    <p:sldLayoutId id="2147484544" r:id="rId26"/>
    <p:sldLayoutId id="2147484545" r:id="rId27"/>
  </p:sldLayoutIdLst>
  <p:hf hdr="0" dt="0"/>
  <p:txStyles>
    <p:titleStyle>
      <a:lvl1pPr algn="l" defTabSz="685800" rtl="0" eaLnBrk="1" latinLnBrk="0" hangingPunct="1">
        <a:lnSpc>
          <a:spcPts val="3150"/>
        </a:lnSpc>
        <a:spcBef>
          <a:spcPct val="0"/>
        </a:spcBef>
        <a:buNone/>
        <a:defRPr sz="2850" b="0" i="0" kern="1200">
          <a:solidFill>
            <a:srgbClr val="FFFFFF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ts val="2160"/>
        </a:lnSpc>
        <a:spcBef>
          <a:spcPts val="750"/>
        </a:spcBef>
        <a:buClr>
          <a:srgbClr val="FF6315"/>
        </a:buClr>
        <a:buFont typeface="Arial" panose="020B0604020202020204" pitchFamily="34" charset="0"/>
        <a:buChar char="l"/>
        <a:defRPr sz="1800" kern="1200">
          <a:solidFill>
            <a:srgbClr val="FFFFFF"/>
          </a:solidFill>
          <a:latin typeface="Arial" panose="020B0604020202020204" pitchFamily="34" charset="0"/>
          <a:ea typeface="Noto Sans" panose="020B0502040504020204" pitchFamily="34" charset="0"/>
          <a:cs typeface="Arial" panose="020B0604020202020204" pitchFamily="34" charset="0"/>
        </a:defRPr>
      </a:lvl1pPr>
      <a:lvl2pPr marL="342900" indent="0" algn="l" defTabSz="685800" rtl="0" eaLnBrk="1" latinLnBrk="0" hangingPunct="1">
        <a:lnSpc>
          <a:spcPct val="150000"/>
        </a:lnSpc>
        <a:spcBef>
          <a:spcPts val="375"/>
        </a:spcBef>
        <a:buClr>
          <a:srgbClr val="AFD8ED"/>
        </a:buClr>
        <a:buFontTx/>
        <a:buNone/>
        <a:defRPr sz="1500" kern="1200">
          <a:solidFill>
            <a:srgbClr val="FFFFFF"/>
          </a:solidFill>
          <a:latin typeface="Arial" panose="020B0604020202020204" pitchFamily="34" charset="0"/>
          <a:ea typeface="Noto Sans" panose="020B0502040504020204" pitchFamily="34" charset="0"/>
          <a:cs typeface="Arial" panose="020B0604020202020204" pitchFamily="34" charset="0"/>
        </a:defRPr>
      </a:lvl2pPr>
      <a:lvl3pPr marL="685800" indent="0" algn="l" defTabSz="685800" rtl="0" eaLnBrk="1" latinLnBrk="0" hangingPunct="1">
        <a:lnSpc>
          <a:spcPct val="150000"/>
        </a:lnSpc>
        <a:spcBef>
          <a:spcPts val="375"/>
        </a:spcBef>
        <a:buClr>
          <a:srgbClr val="AFD8ED"/>
        </a:buClr>
        <a:buFontTx/>
        <a:buNone/>
        <a:defRPr sz="1350" kern="1200">
          <a:solidFill>
            <a:srgbClr val="FFFFFF"/>
          </a:solidFill>
          <a:latin typeface="Arial" panose="020B0604020202020204" pitchFamily="34" charset="0"/>
          <a:ea typeface="Noto Sans" panose="020B0502040504020204" pitchFamily="34" charset="0"/>
          <a:cs typeface="Arial" panose="020B0604020202020204" pitchFamily="34" charset="0"/>
        </a:defRPr>
      </a:lvl3pPr>
      <a:lvl4pPr marL="1028700" indent="0" algn="l" defTabSz="685800" rtl="0" eaLnBrk="1" latinLnBrk="0" hangingPunct="1">
        <a:lnSpc>
          <a:spcPct val="150000"/>
        </a:lnSpc>
        <a:spcBef>
          <a:spcPts val="375"/>
        </a:spcBef>
        <a:buClr>
          <a:srgbClr val="AFD8ED"/>
        </a:buClr>
        <a:buFontTx/>
        <a:buNone/>
        <a:defRPr sz="1200" kern="1200">
          <a:solidFill>
            <a:srgbClr val="FFFFFF"/>
          </a:solidFill>
          <a:latin typeface="Arial" panose="020B0604020202020204" pitchFamily="34" charset="0"/>
          <a:ea typeface="Noto Sans" panose="020B050204050402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AFD8ED"/>
        </a:buClr>
        <a:buFont typeface="Arial" panose="020B0604020202020204" pitchFamily="34" charset="0"/>
        <a:buChar char="•"/>
        <a:defRPr sz="1350" kern="1200">
          <a:solidFill>
            <a:srgbClr val="383838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pos="121">
          <p15:clr>
            <a:srgbClr val="F26B43"/>
          </p15:clr>
        </p15:guide>
        <p15:guide id="6" orient="horz" pos="572">
          <p15:clr>
            <a:srgbClr val="F26B43"/>
          </p15:clr>
        </p15:guide>
        <p15:guide id="7" orient="horz" pos="3861">
          <p15:clr>
            <a:srgbClr val="F26B43"/>
          </p15:clr>
        </p15:guide>
        <p15:guide id="8" orient="horz" pos="119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0C69E9-E329-4B47-AB1C-6715E1DA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3BEFC-E99C-4DCC-A0D5-6E9E897ED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D03CF-AD9F-4B34-A242-BCB294F07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72DD6-057B-4708-905A-474EF452193E}" type="datetimeFigureOut">
              <a:rPr lang="lv-LV" smtClean="0"/>
              <a:t>06.03.2026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B85E9-B362-4B0C-AE87-22D86C336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974E2-24C0-45C2-ADFA-A798FFDA3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75D38-A3E6-4C81-A8C5-096200E7926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63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  <p:sldLayoutId id="2147484559" r:id="rId13"/>
    <p:sldLayoutId id="2147484560" r:id="rId14"/>
    <p:sldLayoutId id="2147484561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26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3" r:id="rId1"/>
    <p:sldLayoutId id="2147484564" r:id="rId2"/>
    <p:sldLayoutId id="2147484565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39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13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s://www.nato-diana.org/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s://www.nif.fund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d.gov.lv/lv/uznemejie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mailto:industrija@mod.gov.lv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ia.nato.int/business/neo-eprocurement.html" TargetMode="External"/><Relationship Id="rId13" Type="http://schemas.openxmlformats.org/officeDocument/2006/relationships/hyperlink" Target="https://www.nato.int/cps/en/natohq/62249.htm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www.ncia.nato.int/business/procurement/documents-resources/getting-started" TargetMode="External"/><Relationship Id="rId12" Type="http://schemas.openxmlformats.org/officeDocument/2006/relationships/hyperlink" Target="https://shape.nato.int/financeandacquisitio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nspa.nato.int/business/procurement" TargetMode="External"/><Relationship Id="rId11" Type="http://schemas.openxmlformats.org/officeDocument/2006/relationships/hyperlink" Target="https://www.act.nato.int/opportunities/contracting/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hyperlink" Target="https://eportal.nspa.nato.int/Registration/OnlineRegistration.aspx?lng=en" TargetMode="External"/><Relationship Id="rId9" Type="http://schemas.openxmlformats.org/officeDocument/2006/relationships/hyperlink" Target="mailto:industry.info@nspa.nato.in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pa.nato.int/business/procurement/opportunities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e-procurement.helpdesk@nspa.nato.in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eportal.nspa.nato.int/public/eportal.aspx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pa.nato.int/newsroom/event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mailto:industry.info@nspa.nato.int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1.wmf"/><Relationship Id="rId5" Type="http://schemas.openxmlformats.org/officeDocument/2006/relationships/image" Target="../media/image70.png"/><Relationship Id="rId4" Type="http://schemas.openxmlformats.org/officeDocument/2006/relationships/image" Target="../media/image69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0.png"/><Relationship Id="rId18" Type="http://schemas.microsoft.com/office/2007/relationships/hdphoto" Target="../media/hdphoto4.wdp"/><Relationship Id="rId3" Type="http://schemas.openxmlformats.org/officeDocument/2006/relationships/image" Target="../media/image92.jpeg"/><Relationship Id="rId21" Type="http://schemas.openxmlformats.org/officeDocument/2006/relationships/image" Target="../media/image105.png"/><Relationship Id="rId7" Type="http://schemas.openxmlformats.org/officeDocument/2006/relationships/image" Target="../media/image96.png"/><Relationship Id="rId12" Type="http://schemas.openxmlformats.org/officeDocument/2006/relationships/image" Target="../media/image99.png"/><Relationship Id="rId17" Type="http://schemas.openxmlformats.org/officeDocument/2006/relationships/image" Target="../media/image103.png"/><Relationship Id="rId25" Type="http://schemas.openxmlformats.org/officeDocument/2006/relationships/image" Target="../media/image108.png"/><Relationship Id="rId2" Type="http://schemas.openxmlformats.org/officeDocument/2006/relationships/image" Target="../media/image91.jpe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5.png"/><Relationship Id="rId11" Type="http://schemas.openxmlformats.org/officeDocument/2006/relationships/image" Target="../media/image98.png"/><Relationship Id="rId24" Type="http://schemas.openxmlformats.org/officeDocument/2006/relationships/image" Target="../media/image107.emf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23" Type="http://schemas.openxmlformats.org/officeDocument/2006/relationships/image" Target="../media/image106.png"/><Relationship Id="rId10" Type="http://schemas.microsoft.com/office/2007/relationships/hdphoto" Target="../media/hdphoto2.wdp"/><Relationship Id="rId19" Type="http://schemas.openxmlformats.org/officeDocument/2006/relationships/image" Target="../media/image104.png"/><Relationship Id="rId4" Type="http://schemas.openxmlformats.org/officeDocument/2006/relationships/image" Target="../media/image93.jpeg"/><Relationship Id="rId9" Type="http://schemas.openxmlformats.org/officeDocument/2006/relationships/image" Target="../media/image97.png"/><Relationship Id="rId14" Type="http://schemas.openxmlformats.org/officeDocument/2006/relationships/image" Target="../media/image101.png"/><Relationship Id="rId22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3.emf"/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microsoft.com/office/2007/relationships/hdphoto" Target="../media/hdphoto8.wdp"/><Relationship Id="rId2" Type="http://schemas.openxmlformats.org/officeDocument/2006/relationships/image" Target="../media/image109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85.xml"/><Relationship Id="rId6" Type="http://schemas.microsoft.com/office/2007/relationships/hdphoto" Target="../media/hdphoto7.wdp"/><Relationship Id="rId11" Type="http://schemas.openxmlformats.org/officeDocument/2006/relationships/image" Target="../media/image117.png"/><Relationship Id="rId5" Type="http://schemas.openxmlformats.org/officeDocument/2006/relationships/image" Target="../media/image112.png"/><Relationship Id="rId15" Type="http://schemas.openxmlformats.org/officeDocument/2006/relationships/image" Target="../media/image121.emf"/><Relationship Id="rId10" Type="http://schemas.openxmlformats.org/officeDocument/2006/relationships/image" Target="../media/image116.png"/><Relationship Id="rId4" Type="http://schemas.openxmlformats.org/officeDocument/2006/relationships/image" Target="../media/image111.png"/><Relationship Id="rId9" Type="http://schemas.openxmlformats.org/officeDocument/2006/relationships/image" Target="../media/image115.jpeg"/><Relationship Id="rId14" Type="http://schemas.openxmlformats.org/officeDocument/2006/relationships/image" Target="../media/image12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9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0.png"/><Relationship Id="rId5" Type="http://schemas.openxmlformats.org/officeDocument/2006/relationships/hyperlink" Target="https://www.natoedge.nato.int/" TargetMode="External"/><Relationship Id="rId4" Type="http://schemas.openxmlformats.org/officeDocument/2006/relationships/image" Target="../media/image13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1.xml"/><Relationship Id="rId10" Type="http://schemas.openxmlformats.org/officeDocument/2006/relationships/hyperlink" Target="https://www.nato.int/nato_static_fl2014/assets/pdf/2025/8/pdf/250827-def-exp-2025-en.pdf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o.int/cps/en/natohq/news_237624.htm?selectedLocale=e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722F9E2-1B77-4541-928F-F1CDBFEE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9178"/>
            <a:ext cx="9144000" cy="986798"/>
          </a:xfrm>
        </p:spPr>
        <p:txBody>
          <a:bodyPr anchor="ctr"/>
          <a:lstStyle/>
          <a:p>
            <a:r>
              <a:rPr lang="lv-LV" altLang="lv-LV" sz="2400" dirty="0"/>
              <a:t>Kā uzņēmumiem iesaistīties NATO iepirkumos</a:t>
            </a:r>
          </a:p>
        </p:txBody>
      </p:sp>
      <p:sp>
        <p:nvSpPr>
          <p:cNvPr id="21507" name="Title 1">
            <a:extLst>
              <a:ext uri="{FF2B5EF4-FFF2-40B4-BE49-F238E27FC236}">
                <a16:creationId xmlns:a16="http://schemas.microsoft.com/office/drawing/2014/main" id="{DA3A0A8A-E0DF-48B0-91D4-B1EFAEA18E5D}"/>
              </a:ext>
            </a:extLst>
          </p:cNvPr>
          <p:cNvSpPr txBox="1">
            <a:spLocks/>
          </p:cNvSpPr>
          <p:nvPr/>
        </p:nvSpPr>
        <p:spPr bwMode="auto">
          <a:xfrm>
            <a:off x="685800" y="2220748"/>
            <a:ext cx="7772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lv-LV" altLang="lv-LV"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INFORMATĪVAIS SEMINĀRS</a:t>
            </a:r>
          </a:p>
        </p:txBody>
      </p:sp>
      <p:sp>
        <p:nvSpPr>
          <p:cNvPr id="21508" name="Title 1">
            <a:extLst>
              <a:ext uri="{FF2B5EF4-FFF2-40B4-BE49-F238E27FC236}">
                <a16:creationId xmlns:a16="http://schemas.microsoft.com/office/drawing/2014/main" id="{DC6E44AF-8E4D-42AE-B87C-2B54DD906571}"/>
              </a:ext>
            </a:extLst>
          </p:cNvPr>
          <p:cNvSpPr txBox="1">
            <a:spLocks/>
          </p:cNvSpPr>
          <p:nvPr/>
        </p:nvSpPr>
        <p:spPr bwMode="auto">
          <a:xfrm>
            <a:off x="581025" y="3555976"/>
            <a:ext cx="7772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lv-LV" altLang="lv-LV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sadarbībā ar Latvijas pārstāvniecību NATO, Latvijas Investīciju un attīstības aģentūru un Militāro tehnoloģiju, dronu un robotikas asociāciju</a:t>
            </a:r>
          </a:p>
        </p:txBody>
      </p:sp>
      <p:sp>
        <p:nvSpPr>
          <p:cNvPr id="21509" name="Title 1">
            <a:extLst>
              <a:ext uri="{FF2B5EF4-FFF2-40B4-BE49-F238E27FC236}">
                <a16:creationId xmlns:a16="http://schemas.microsoft.com/office/drawing/2014/main" id="{2E98F349-532A-4CC7-878A-5EB39F14071E}"/>
              </a:ext>
            </a:extLst>
          </p:cNvPr>
          <p:cNvSpPr txBox="1">
            <a:spLocks/>
          </p:cNvSpPr>
          <p:nvPr/>
        </p:nvSpPr>
        <p:spPr bwMode="auto">
          <a:xfrm>
            <a:off x="790575" y="4360863"/>
            <a:ext cx="7772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lv-LV" altLang="lv-LV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2026. gada 6. martā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117" y="1073941"/>
            <a:ext cx="8201362" cy="3967595"/>
          </a:xfrm>
        </p:spPr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lv-LV" sz="1275" b="1" i="1" dirty="0" err="1"/>
              <a:t>Defence</a:t>
            </a:r>
            <a:r>
              <a:rPr lang="lv-LV" sz="1275" b="1" i="1" dirty="0"/>
              <a:t> </a:t>
            </a:r>
            <a:r>
              <a:rPr lang="lv-LV" sz="1275" b="1" i="1" dirty="0" err="1"/>
              <a:t>Production</a:t>
            </a:r>
            <a:r>
              <a:rPr lang="lv-LV" sz="1275" b="1" i="1" dirty="0"/>
              <a:t> </a:t>
            </a:r>
            <a:r>
              <a:rPr lang="lv-LV" sz="1275" b="1" i="1" dirty="0" err="1"/>
              <a:t>Action</a:t>
            </a:r>
            <a:r>
              <a:rPr lang="lv-LV" sz="1275" b="1" i="1" dirty="0"/>
              <a:t> </a:t>
            </a:r>
            <a:r>
              <a:rPr lang="lv-LV" sz="1275" b="1" i="1" dirty="0" err="1"/>
              <a:t>Plan</a:t>
            </a:r>
            <a:r>
              <a:rPr lang="lv-LV" sz="1275" b="1" i="1" dirty="0"/>
              <a:t> </a:t>
            </a:r>
          </a:p>
          <a:p>
            <a:r>
              <a:rPr lang="lv-LV" sz="1275" dirty="0"/>
              <a:t>Mērķis: Alianses aizsardzības industrijas stiprināšana (veicinot kopējus iepirkumus, sekmējot NATO standartu, jauno tehnoloģiju ieviešanu).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lv-LV" sz="1275" b="1" i="1" dirty="0" err="1"/>
              <a:t>Rapid</a:t>
            </a:r>
            <a:r>
              <a:rPr lang="lv-LV" sz="1275" b="1" i="1" dirty="0"/>
              <a:t> Adoption </a:t>
            </a:r>
            <a:r>
              <a:rPr lang="lv-LV" sz="1275" b="1" i="1" dirty="0" err="1"/>
              <a:t>Action</a:t>
            </a:r>
            <a:r>
              <a:rPr lang="lv-LV" sz="1275" b="1" i="1" dirty="0"/>
              <a:t> </a:t>
            </a:r>
            <a:r>
              <a:rPr lang="lv-LV" sz="1275" b="1" i="1" dirty="0" err="1"/>
              <a:t>Plan</a:t>
            </a:r>
            <a:endParaRPr lang="lv-LV" sz="1275" b="1" i="1" dirty="0"/>
          </a:p>
          <a:p>
            <a:r>
              <a:rPr lang="lv-LV" sz="1275" dirty="0"/>
              <a:t>Mērķis: jauno tehnoloģisko risinājumu ātrāka ieviešana bruņotajos spēkos. Dalībvalstis kā centrālais elements tā ieviešanā. </a:t>
            </a:r>
          </a:p>
          <a:p>
            <a:r>
              <a:rPr lang="lv-LV" sz="1275" u="sng" dirty="0"/>
              <a:t>Aktivitātes, ko veic NATO:</a:t>
            </a:r>
          </a:p>
          <a:p>
            <a:pPr>
              <a:spcBef>
                <a:spcPts val="0"/>
              </a:spcBef>
            </a:pPr>
            <a:r>
              <a:rPr lang="lv-LV" sz="1275" dirty="0"/>
              <a:t>Inovāciju poligoni (Sēlijas C-UAS poligons Latvijā). NATO Inovāciju nozīmes (</a:t>
            </a:r>
            <a:r>
              <a:rPr lang="lv-LV" sz="1275" i="1" dirty="0" err="1"/>
              <a:t>badge</a:t>
            </a:r>
            <a:r>
              <a:rPr lang="lv-LV" sz="1275" dirty="0"/>
              <a:t>) izveide.</a:t>
            </a:r>
          </a:p>
          <a:p>
            <a:pPr>
              <a:spcBef>
                <a:spcPts val="0"/>
              </a:spcBef>
            </a:pPr>
            <a:r>
              <a:rPr lang="lv-LV" sz="1275" dirty="0"/>
              <a:t>ACT C-UAS testēšanas pasākumi Latvijā (</a:t>
            </a:r>
            <a:r>
              <a:rPr lang="lv-LV" sz="1275" dirty="0" err="1"/>
              <a:t>t.s.</a:t>
            </a:r>
            <a:r>
              <a:rPr lang="lv-LV" sz="1275" i="1" dirty="0" err="1"/>
              <a:t>Crucible</a:t>
            </a:r>
            <a:r>
              <a:rPr lang="lv-LV" sz="1275" i="1" dirty="0"/>
              <a:t> </a:t>
            </a:r>
            <a:r>
              <a:rPr lang="lv-LV" sz="1275" i="1" dirty="0" err="1"/>
              <a:t>Series</a:t>
            </a:r>
            <a:r>
              <a:rPr lang="lv-LV" sz="1275" i="1" dirty="0"/>
              <a:t>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lv-LV" sz="1275" b="1" dirty="0"/>
              <a:t>Commercial </a:t>
            </a:r>
            <a:r>
              <a:rPr lang="lv-LV" sz="1275" b="1" dirty="0" err="1"/>
              <a:t>Space</a:t>
            </a:r>
            <a:r>
              <a:rPr lang="lv-LV" sz="1275" b="1" dirty="0"/>
              <a:t> </a:t>
            </a:r>
            <a:r>
              <a:rPr lang="lv-LV" sz="1275" b="1" dirty="0" err="1"/>
              <a:t>Strategy</a:t>
            </a:r>
            <a:endParaRPr lang="lv-LV" sz="1275" b="1" dirty="0"/>
          </a:p>
          <a:p>
            <a:r>
              <a:rPr lang="lv-LV" sz="1275" dirty="0"/>
              <a:t>Mērķis: stiprināt sadarbību ar NATO dalībvalstu kosmosa jomas industriju. Viens no elementiem, kas tiks veidots – platforma sadarbībai ar industriju (</a:t>
            </a:r>
            <a:r>
              <a:rPr lang="lv-LV" sz="1275" i="1" dirty="0" err="1"/>
              <a:t>Front</a:t>
            </a:r>
            <a:r>
              <a:rPr lang="lv-LV" sz="1275" i="1" dirty="0"/>
              <a:t> </a:t>
            </a:r>
            <a:r>
              <a:rPr lang="lv-LV" sz="1275" i="1" dirty="0" err="1"/>
              <a:t>Door</a:t>
            </a:r>
            <a:r>
              <a:rPr lang="lv-LV" sz="1275" i="1" dirty="0"/>
              <a:t> </a:t>
            </a:r>
            <a:r>
              <a:rPr lang="lv-LV" sz="1275" i="1" dirty="0" err="1"/>
              <a:t>for</a:t>
            </a:r>
            <a:r>
              <a:rPr lang="lv-LV" sz="1275" i="1" dirty="0"/>
              <a:t> </a:t>
            </a:r>
            <a:r>
              <a:rPr lang="lv-LV" sz="1275" i="1" dirty="0" err="1"/>
              <a:t>Industry</a:t>
            </a:r>
            <a:r>
              <a:rPr lang="lv-LV" sz="1275" dirty="0"/>
              <a:t>).</a:t>
            </a:r>
          </a:p>
          <a:p>
            <a:r>
              <a:rPr lang="lv-LV" sz="1275" b="1" u="sng" dirty="0"/>
              <a:t>Turpmākie soļi:</a:t>
            </a:r>
          </a:p>
          <a:p>
            <a:r>
              <a:rPr lang="lv-LV" sz="1275" dirty="0"/>
              <a:t>NATO sadarbības ietvara ar industriju precizēšana (veidojot vienotu platformu par iepirkumiem un komunikāciju līdz 2026.gada NATO samitam Ankarā).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lv-LV" sz="1275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lv-LV" sz="1275" dirty="0"/>
          </a:p>
          <a:p>
            <a:endParaRPr lang="lv-LV" sz="1275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AutoShape 2" descr="DIANA | Home"/>
          <p:cNvSpPr>
            <a:spLocks noChangeAspect="1" noChangeArrowheads="1"/>
          </p:cNvSpPr>
          <p:nvPr/>
        </p:nvSpPr>
        <p:spPr bwMode="auto">
          <a:xfrm>
            <a:off x="116681" y="50887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lv-LV" sz="1275"/>
          </a:p>
        </p:txBody>
      </p:sp>
      <p:sp>
        <p:nvSpPr>
          <p:cNvPr id="8" name="AutoShape 12" descr="NATO Communications and Information Agency (NCI Agency) | Brussels"/>
          <p:cNvSpPr>
            <a:spLocks noChangeAspect="1" noChangeArrowheads="1"/>
          </p:cNvSpPr>
          <p:nvPr/>
        </p:nvSpPr>
        <p:spPr bwMode="auto">
          <a:xfrm>
            <a:off x="230981" y="62317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lv-LV" sz="1275"/>
          </a:p>
        </p:txBody>
      </p:sp>
      <p:pic>
        <p:nvPicPr>
          <p:cNvPr id="11" name="Picture 6" descr="NATO Science and Technology Organization (STO)">
            <a:extLst>
              <a:ext uri="{FF2B5EF4-FFF2-40B4-BE49-F238E27FC236}">
                <a16:creationId xmlns:a16="http://schemas.microsoft.com/office/drawing/2014/main" id="{6D9C8BD8-9CFA-4263-BEA5-428C39A9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08" y="253924"/>
            <a:ext cx="2584462" cy="6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1DB4423-1CA0-4A3F-9F5A-55ED168A71C9}"/>
              </a:ext>
            </a:extLst>
          </p:cNvPr>
          <p:cNvSpPr txBox="1">
            <a:spLocks/>
          </p:cNvSpPr>
          <p:nvPr/>
        </p:nvSpPr>
        <p:spPr bwMode="auto">
          <a:xfrm>
            <a:off x="2103063" y="182939"/>
            <a:ext cx="6109855" cy="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03660">
              <a:defRPr/>
            </a:pPr>
            <a:r>
              <a:rPr lang="lv-LV" altLang="lv-LV" sz="2100" dirty="0">
                <a:solidFill>
                  <a:sysClr val="windowText" lastClr="000000"/>
                </a:solidFill>
              </a:rPr>
              <a:t>NATO industrijas politikas pamatdokumenti</a:t>
            </a:r>
          </a:p>
        </p:txBody>
      </p:sp>
    </p:spTree>
    <p:extLst>
      <p:ext uri="{BB962C8B-B14F-4D97-AF65-F5344CB8AC3E}">
        <p14:creationId xmlns:p14="http://schemas.microsoft.com/office/powerpoint/2010/main" val="2937133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984" y="292435"/>
            <a:ext cx="6693159" cy="777482"/>
          </a:xfrm>
        </p:spPr>
        <p:txBody>
          <a:bodyPr>
            <a:noAutofit/>
          </a:bodyPr>
          <a:lstStyle/>
          <a:p>
            <a:r>
              <a:rPr lang="lv-LV" sz="2100" dirty="0"/>
              <a:t>NATO industrijas </a:t>
            </a:r>
            <a:br>
              <a:rPr lang="lv-LV" sz="2100" dirty="0"/>
            </a:br>
            <a:r>
              <a:rPr lang="lv-LV" sz="2100" dirty="0"/>
              <a:t>sadarbības formāti un atbalsta mehānismi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069918"/>
            <a:ext cx="6125820" cy="3967595"/>
          </a:xfrm>
        </p:spPr>
        <p:txBody>
          <a:bodyPr>
            <a:normAutofit lnSpcReduction="10000"/>
          </a:bodyPr>
          <a:lstStyle/>
          <a:p>
            <a:r>
              <a:rPr lang="lv-LV" sz="1275" dirty="0"/>
              <a:t> </a:t>
            </a:r>
          </a:p>
          <a:p>
            <a:r>
              <a:rPr lang="lv-LV" sz="1275" u="sng" dirty="0"/>
              <a:t>Atbalsta mehānismi: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lv-LV" sz="1275" b="1" dirty="0"/>
              <a:t>DIANA</a:t>
            </a:r>
            <a:r>
              <a:rPr lang="en-US" sz="1275" b="1" dirty="0"/>
              <a:t> (</a:t>
            </a:r>
            <a:r>
              <a:rPr lang="en-US" sz="1275" b="1" dirty="0" err="1"/>
              <a:t>Defence</a:t>
            </a:r>
            <a:r>
              <a:rPr lang="en-US" sz="1275" b="1" dirty="0"/>
              <a:t> Innovation Accelerator for the North Atlantic)</a:t>
            </a:r>
            <a:r>
              <a:rPr lang="lv-LV" sz="1275" b="1" dirty="0"/>
              <a:t> </a:t>
            </a:r>
            <a:r>
              <a:rPr lang="lv-LV" sz="1275" dirty="0"/>
              <a:t>– granti inovatīviem </a:t>
            </a:r>
            <a:r>
              <a:rPr lang="lv-LV" sz="1275" dirty="0" err="1"/>
              <a:t>jaunuzņēmumiem</a:t>
            </a:r>
            <a:r>
              <a:rPr lang="lv-LV" sz="1275" dirty="0"/>
              <a:t>    </a:t>
            </a:r>
            <a:r>
              <a:rPr lang="lv-LV" sz="1275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https://www.nato-diana.org</a:t>
            </a:r>
            <a:endParaRPr lang="lv-LV" sz="1275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lv-LV" sz="1275" b="1" dirty="0"/>
              <a:t>NIF</a:t>
            </a:r>
            <a:r>
              <a:rPr lang="lv-LV" sz="1275" dirty="0"/>
              <a:t> </a:t>
            </a:r>
            <a:r>
              <a:rPr lang="en-US" sz="1275" b="1" dirty="0"/>
              <a:t>(NATO Innovation Fund)</a:t>
            </a:r>
            <a:r>
              <a:rPr lang="lv-LV" sz="1275" dirty="0"/>
              <a:t>– investīcijas tehnoloģiju </a:t>
            </a:r>
            <a:r>
              <a:rPr lang="lv-LV" sz="1275" dirty="0" err="1"/>
              <a:t>jaunuzņēmumos</a:t>
            </a:r>
            <a:r>
              <a:rPr lang="lv-LV" sz="1275" dirty="0"/>
              <a:t> </a:t>
            </a:r>
            <a:r>
              <a:rPr lang="lv-LV" sz="1275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https://www.nif.fund/</a:t>
            </a:r>
            <a:endParaRPr lang="lv-LV" sz="1275" dirty="0"/>
          </a:p>
          <a:p>
            <a:endParaRPr lang="lv-LV" sz="1275" dirty="0"/>
          </a:p>
          <a:p>
            <a:r>
              <a:rPr lang="lv-LV" sz="1275" u="sng" dirty="0"/>
              <a:t>Sadarbības formāti: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lv-LV" sz="1275" b="1" dirty="0"/>
              <a:t>NATO </a:t>
            </a:r>
            <a:r>
              <a:rPr lang="lv-LV" sz="1275" b="1" dirty="0" err="1"/>
              <a:t>Industrial</a:t>
            </a:r>
            <a:r>
              <a:rPr lang="lv-LV" sz="1275" b="1" dirty="0"/>
              <a:t> </a:t>
            </a:r>
            <a:r>
              <a:rPr lang="lv-LV" sz="1275" b="1" dirty="0" err="1"/>
              <a:t>Advisory</a:t>
            </a:r>
            <a:r>
              <a:rPr lang="lv-LV" sz="1275" b="1" dirty="0"/>
              <a:t> </a:t>
            </a:r>
            <a:r>
              <a:rPr lang="lv-LV" sz="1275" b="1" dirty="0" err="1"/>
              <a:t>Group</a:t>
            </a:r>
            <a:r>
              <a:rPr lang="lv-LV" sz="1275" b="1" dirty="0"/>
              <a:t> </a:t>
            </a:r>
            <a:r>
              <a:rPr lang="lv-LV" sz="1275" dirty="0"/>
              <a:t>– konsultatīvs industrijas formāts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lv-LV" sz="1275" dirty="0"/>
              <a:t>Iespējas industrijai, zinātniekiem un pētniecībai</a:t>
            </a:r>
            <a:r>
              <a:rPr lang="en-US" sz="1275" dirty="0"/>
              <a:t> – </a:t>
            </a:r>
            <a:r>
              <a:rPr lang="lv-LV" sz="1275" b="1" dirty="0"/>
              <a:t>NATO </a:t>
            </a:r>
            <a:r>
              <a:rPr lang="lv-LV" sz="1275" b="1" dirty="0" err="1"/>
              <a:t>Science</a:t>
            </a:r>
            <a:r>
              <a:rPr lang="lv-LV" sz="1275" b="1" dirty="0"/>
              <a:t> and </a:t>
            </a:r>
            <a:r>
              <a:rPr lang="lv-LV" sz="1275" b="1" dirty="0" err="1"/>
              <a:t>technology</a:t>
            </a:r>
            <a:r>
              <a:rPr lang="lv-LV" sz="1275" b="1" dirty="0"/>
              <a:t> Organisation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lv-LV" sz="1275" b="1" dirty="0"/>
              <a:t>Industriju dienas 2026:</a:t>
            </a:r>
          </a:p>
          <a:p>
            <a:pPr marL="728663" lvl="1" indent="-214313">
              <a:buFont typeface="Wingdings" panose="05000000000000000000" pitchFamily="2" charset="2"/>
              <a:buChar char="Ø"/>
            </a:pPr>
            <a:r>
              <a:rPr lang="lv-LV" dirty="0"/>
              <a:t>NATO un Ukrainas Inovāciju Forums (1.-2. jūnijā Viļņā, Lietuvā);</a:t>
            </a:r>
          </a:p>
          <a:p>
            <a:pPr marL="728663" lvl="1" indent="-214313">
              <a:buFont typeface="Wingdings" panose="05000000000000000000" pitchFamily="2" charset="2"/>
              <a:buChar char="Ø"/>
            </a:pPr>
            <a:r>
              <a:rPr lang="lv-LV" dirty="0"/>
              <a:t>NATO </a:t>
            </a:r>
            <a:r>
              <a:rPr lang="lv-LV" dirty="0" err="1"/>
              <a:t>Industry</a:t>
            </a:r>
            <a:r>
              <a:rPr lang="lv-LV" dirty="0"/>
              <a:t> Forum  (7.-8. jūlijā Ankarā, Turcijā);</a:t>
            </a:r>
          </a:p>
          <a:p>
            <a:pPr marL="728663" lvl="1" indent="-214313">
              <a:buFont typeface="Wingdings" panose="05000000000000000000" pitchFamily="2" charset="2"/>
              <a:buChar char="Ø"/>
            </a:pPr>
            <a:r>
              <a:rPr lang="lv-LV" dirty="0"/>
              <a:t>NATO </a:t>
            </a:r>
            <a:r>
              <a:rPr lang="lv-LV" dirty="0" err="1"/>
              <a:t>Edge</a:t>
            </a:r>
            <a:r>
              <a:rPr lang="lv-LV" dirty="0"/>
              <a:t>  (17.-19. novembrī </a:t>
            </a:r>
            <a:r>
              <a:rPr lang="lv-LV" dirty="0" err="1"/>
              <a:t>Izmirā</a:t>
            </a:r>
            <a:r>
              <a:rPr lang="lv-LV" dirty="0"/>
              <a:t>, Turcijā).</a:t>
            </a:r>
          </a:p>
          <a:p>
            <a:endParaRPr lang="lv-LV" sz="1275" dirty="0"/>
          </a:p>
        </p:txBody>
      </p:sp>
      <p:sp>
        <p:nvSpPr>
          <p:cNvPr id="6" name="AutoShape 2" descr="DIANA | Home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35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030" name="Picture 6" descr="NATO Innovation Fund (NIF) | Linked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860" r="-342" b="24409"/>
          <a:stretch/>
        </p:blipFill>
        <p:spPr bwMode="auto">
          <a:xfrm>
            <a:off x="7704949" y="4146390"/>
            <a:ext cx="1257935" cy="6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NATO Communications and Information Agency (NCI Agency) | Brussels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v-LV" sz="135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6682" y="2616478"/>
            <a:ext cx="7333861" cy="0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334FAD0-DFEB-4DCA-B39A-8C8966915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345" y="2412415"/>
            <a:ext cx="1328426" cy="88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1B6EE7-667D-45E9-9F12-A1151E582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689" y="1296604"/>
            <a:ext cx="1368093" cy="908027"/>
          </a:xfrm>
          <a:prstGeom prst="rect">
            <a:avLst/>
          </a:prstGeom>
        </p:spPr>
      </p:pic>
      <p:pic>
        <p:nvPicPr>
          <p:cNvPr id="1036" name="Picture 12" descr="Defence Innovation Accelerator for the North Atlantic (DIANA)">
            <a:extLst>
              <a:ext uri="{FF2B5EF4-FFF2-40B4-BE49-F238E27FC236}">
                <a16:creationId xmlns:a16="http://schemas.microsoft.com/office/drawing/2014/main" id="{08D4AA3C-177E-4634-B456-0E3716E56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345" y="3557459"/>
            <a:ext cx="1317539" cy="43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31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CD7E6AEE-B99B-461F-9157-4B507D253D71}"/>
              </a:ext>
            </a:extLst>
          </p:cNvPr>
          <p:cNvSpPr txBox="1">
            <a:spLocks/>
          </p:cNvSpPr>
          <p:nvPr/>
        </p:nvSpPr>
        <p:spPr bwMode="auto">
          <a:xfrm>
            <a:off x="1979715" y="379357"/>
            <a:ext cx="6109855" cy="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03660">
              <a:defRPr/>
            </a:pPr>
            <a:r>
              <a:rPr lang="lv-LV" altLang="lv-LV" sz="2250" dirty="0">
                <a:solidFill>
                  <a:sysClr val="windowText" lastClr="000000"/>
                </a:solidFill>
              </a:rPr>
              <a:t>UZŅĒMĒJU IESPĒJAS (1)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F88AB0-CDF9-4912-8FFA-B1EF0F7AF366}"/>
              </a:ext>
            </a:extLst>
          </p:cNvPr>
          <p:cNvSpPr txBox="1">
            <a:spLocks/>
          </p:cNvSpPr>
          <p:nvPr/>
        </p:nvSpPr>
        <p:spPr>
          <a:xfrm>
            <a:off x="295239" y="1344169"/>
            <a:ext cx="6928521" cy="364845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70366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lv-LV" sz="18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Iesaistīties NATO iepirkumos:</a:t>
            </a:r>
          </a:p>
          <a:p>
            <a:pPr marL="600075" lvl="1" indent="-257175" defTabSz="70366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NATO </a:t>
            </a:r>
            <a:r>
              <a:rPr lang="lv-LV" sz="15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Support</a:t>
            </a: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sz="15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sz="15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Procurement</a:t>
            </a: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sz="15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Agency</a:t>
            </a: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(NSPA)</a:t>
            </a:r>
          </a:p>
          <a:p>
            <a:pPr marL="600075" lvl="1" indent="-257175" defTabSz="70366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NATO </a:t>
            </a:r>
            <a:r>
              <a:rPr lang="lv-LV" sz="15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Communication</a:t>
            </a: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sz="15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sz="15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Information</a:t>
            </a: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sz="15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Agency</a:t>
            </a: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(NCIA)</a:t>
            </a:r>
          </a:p>
          <a:p>
            <a:pPr marL="600075" lvl="1" indent="-257175" defTabSz="70366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NATO «struktūrvienību» iepirkumi </a:t>
            </a:r>
          </a:p>
          <a:p>
            <a:pPr marL="600075" lvl="1" indent="-257175" defTabSz="70366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dalībvalstu iepirkumi</a:t>
            </a:r>
          </a:p>
          <a:p>
            <a:pPr marL="257175" indent="-257175" defTabSz="703660" eaLnBrk="0" hangingPunct="0">
              <a:lnSpc>
                <a:spcPct val="120000"/>
              </a:lnSpc>
              <a:spcBef>
                <a:spcPct val="20000"/>
              </a:spcBef>
            </a:pPr>
            <a:endParaRPr lang="lv-LV" sz="18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75" indent="-257175" defTabSz="70366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lv-LV" sz="18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Piedalīties Industriju dienās </a:t>
            </a:r>
            <a:r>
              <a:rPr lang="lv-LV" sz="18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nacionālās/specifiskām spējām veltītas</a:t>
            </a:r>
            <a:r>
              <a:rPr lang="en-US" sz="18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NATO a</a:t>
            </a:r>
            <a:r>
              <a:rPr lang="lv-LV" sz="18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ģ</a:t>
            </a:r>
            <a:r>
              <a:rPr lang="en-US" sz="18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entūru</a:t>
            </a:r>
            <a:r>
              <a:rPr lang="en-US" sz="18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rīkot</a:t>
            </a:r>
            <a:r>
              <a:rPr lang="lv-LV" sz="18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en-US" sz="18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 </a:t>
            </a:r>
            <a:r>
              <a:rPr lang="en-US" sz="1800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industriju</a:t>
            </a:r>
            <a:r>
              <a:rPr lang="en-US" sz="18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dienas</a:t>
            </a:r>
            <a:endParaRPr lang="lv-LV" sz="18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703660" eaLnBrk="0" hangingPunct="0">
              <a:lnSpc>
                <a:spcPct val="120000"/>
              </a:lnSpc>
              <a:spcBef>
                <a:spcPct val="20000"/>
              </a:spcBef>
              <a:buNone/>
            </a:pPr>
            <a:endParaRPr lang="lv-LV" sz="18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75" indent="-257175" defTabSz="70366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lv-LV" sz="18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Papildus informācija: Aizsardzības ministrijas mājas lapā sadaļā </a:t>
            </a:r>
            <a:r>
              <a:rPr lang="lv-LV" sz="1800" i="1" dirty="0">
                <a:solidFill>
                  <a:sysClr val="windowText" lastClr="000000"/>
                </a:solidFill>
                <a:highlight>
                  <a:srgbClr val="C0C0C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Uzņēmējiem</a:t>
            </a:r>
            <a:r>
              <a:rPr lang="lv-LV" sz="1800" i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https://www.mod.gov.lv/lv/uznemejiem</a:t>
            </a:r>
            <a:r>
              <a:rPr lang="lv-LV" sz="150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57175" indent="-257175" defTabSz="703660" eaLnBrk="0" hangingPunct="0">
              <a:lnSpc>
                <a:spcPct val="120000"/>
              </a:lnSpc>
              <a:spcBef>
                <a:spcPct val="20000"/>
              </a:spcBef>
            </a:pPr>
            <a:endParaRPr lang="lv-LV" sz="150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75" indent="-257175" defTabSz="70366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lv-LV" sz="1500" b="1" dirty="0">
                <a:solidFill>
                  <a:sysClr val="windowText" lastClr="000000"/>
                </a:solidFill>
                <a:highlight>
                  <a:srgbClr val="C5DFC6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Jautājumu gadījumā </a:t>
            </a:r>
            <a:r>
              <a:rPr lang="lv-LV" sz="1500" dirty="0">
                <a:solidFill>
                  <a:sysClr val="windowText" lastClr="000000"/>
                </a:solidFill>
                <a:highlight>
                  <a:srgbClr val="C5DFC6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aicinām rakstīt uz e-pastu: </a:t>
            </a:r>
            <a:r>
              <a:rPr lang="lv-LV" sz="1500" b="1" dirty="0">
                <a:solidFill>
                  <a:sysClr val="windowText" lastClr="000000"/>
                </a:solidFill>
                <a:highlight>
                  <a:srgbClr val="C5DFC6"/>
                </a:highlight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industrija@mod.gov.lv</a:t>
            </a:r>
            <a:endParaRPr lang="lv-LV" sz="1500" b="1" dirty="0">
              <a:solidFill>
                <a:sysClr val="windowText" lastClr="000000"/>
              </a:solidFill>
              <a:highlight>
                <a:srgbClr val="C5DFC6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B830A-D4CF-498D-9650-9DFD686A9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760" y="0"/>
            <a:ext cx="1920240" cy="1920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EE71A0-EA95-4047-A19A-D738C0612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760" y="1920240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7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96AB7B1-9715-496A-A478-7A6CD246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227" y="2273159"/>
            <a:ext cx="1484203" cy="1188545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CD7E6AEE-B99B-461F-9157-4B507D253D71}"/>
              </a:ext>
            </a:extLst>
          </p:cNvPr>
          <p:cNvSpPr txBox="1">
            <a:spLocks/>
          </p:cNvSpPr>
          <p:nvPr/>
        </p:nvSpPr>
        <p:spPr bwMode="auto">
          <a:xfrm>
            <a:off x="2001486" y="373810"/>
            <a:ext cx="6109855" cy="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03660">
              <a:defRPr/>
            </a:pPr>
            <a:r>
              <a:rPr lang="lv-LV" altLang="lv-LV" sz="2250" dirty="0">
                <a:solidFill>
                  <a:sysClr val="windowText" lastClr="000000"/>
                </a:solidFill>
              </a:rPr>
              <a:t>UZŅĒMĒJU IESPĒJAS (2)</a:t>
            </a:r>
          </a:p>
          <a:p>
            <a:pPr defTabSz="703660">
              <a:defRPr/>
            </a:pPr>
            <a:r>
              <a:rPr lang="lv-LV" altLang="lv-LV" sz="2250" b="0" i="1" dirty="0">
                <a:solidFill>
                  <a:sysClr val="windowText" lastClr="000000"/>
                </a:solidFill>
              </a:rPr>
              <a:t>Noderīgas saites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22C44-EAC0-4D03-8324-4E57711CA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23" y="1842612"/>
            <a:ext cx="1243136" cy="962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26D4C9-C96E-4133-BA71-F4A0DF9E3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23" y="2812784"/>
            <a:ext cx="1243136" cy="8563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CD8E50-6AC4-493B-A523-31D705DF88DF}"/>
              </a:ext>
            </a:extLst>
          </p:cNvPr>
          <p:cNvSpPr txBox="1"/>
          <p:nvPr/>
        </p:nvSpPr>
        <p:spPr>
          <a:xfrm>
            <a:off x="1599540" y="2134660"/>
            <a:ext cx="4570857" cy="288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75" dirty="0">
                <a:hlinkClick r:id="rId6"/>
              </a:rPr>
              <a:t>https://www.nspa.nato.int/business/procurement</a:t>
            </a:r>
            <a:endParaRPr lang="lv-LV" sz="1275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D57B2B-5E4D-49F3-B590-79F6AF494C6F}"/>
              </a:ext>
            </a:extLst>
          </p:cNvPr>
          <p:cNvSpPr txBox="1"/>
          <p:nvPr/>
        </p:nvSpPr>
        <p:spPr>
          <a:xfrm>
            <a:off x="1548540" y="2891295"/>
            <a:ext cx="4570857" cy="680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75" dirty="0">
                <a:hlinkClick r:id="rId7"/>
              </a:rPr>
              <a:t>https://www.ncia.nato.int/business/procurement/documents-resources/getting-started</a:t>
            </a:r>
            <a:endParaRPr lang="lv-LV" sz="1275" dirty="0"/>
          </a:p>
          <a:p>
            <a:r>
              <a:rPr lang="lv-LV" sz="1275" dirty="0">
                <a:hlinkClick r:id="rId8"/>
              </a:rPr>
              <a:t>https://www.ncia.nato.int/business/neo-eprocurement.html</a:t>
            </a:r>
            <a:r>
              <a:rPr lang="lv-LV" sz="1275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DDA964-2DA7-4F1F-A60D-A97FA39FFF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97" y="3688447"/>
            <a:ext cx="1077587" cy="725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A209C6-47E6-4696-86C0-5DD0BECFCA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697" y="4413254"/>
            <a:ext cx="993914" cy="7375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85EDF1-AC58-4A3D-A6B4-E56BA3D22252}"/>
              </a:ext>
            </a:extLst>
          </p:cNvPr>
          <p:cNvSpPr txBox="1"/>
          <p:nvPr/>
        </p:nvSpPr>
        <p:spPr>
          <a:xfrm>
            <a:off x="1589927" y="3895509"/>
            <a:ext cx="4570857" cy="288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75" dirty="0">
                <a:hlinkClick r:id="rId11"/>
              </a:rPr>
              <a:t>https://www.act.nato.int/opportunities/contracting/</a:t>
            </a:r>
            <a:endParaRPr lang="lv-LV" sz="1275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A88FBB-7866-435B-9A9B-AA5278323F49}"/>
              </a:ext>
            </a:extLst>
          </p:cNvPr>
          <p:cNvSpPr txBox="1"/>
          <p:nvPr/>
        </p:nvSpPr>
        <p:spPr>
          <a:xfrm>
            <a:off x="1599540" y="4643549"/>
            <a:ext cx="4570857" cy="288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75" dirty="0">
                <a:hlinkClick r:id="rId12"/>
              </a:rPr>
              <a:t>https://shape.nato.int/financeandacquisition</a:t>
            </a:r>
            <a:endParaRPr lang="lv-LV" sz="1275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CA6A64F-AC5C-4BAB-BAB7-5F9708B63114}"/>
              </a:ext>
            </a:extLst>
          </p:cNvPr>
          <p:cNvSpPr txBox="1">
            <a:spLocks/>
          </p:cNvSpPr>
          <p:nvPr/>
        </p:nvSpPr>
        <p:spPr bwMode="auto">
          <a:xfrm>
            <a:off x="6119397" y="1273473"/>
            <a:ext cx="3080260" cy="169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03660">
              <a:defRPr/>
            </a:pPr>
            <a:r>
              <a:rPr lang="lv-LV" altLang="lv-LV" sz="1050" dirty="0">
                <a:solidFill>
                  <a:sysClr val="windowText" lastClr="000000"/>
                </a:solidFill>
              </a:rPr>
              <a:t>Pastāvīgajā pārstāvniecībā NATO </a:t>
            </a:r>
            <a:r>
              <a:rPr lang="lv-LV" altLang="lv-LV" sz="1050" b="1" dirty="0">
                <a:solidFill>
                  <a:sysClr val="windowText" lastClr="000000"/>
                </a:solidFill>
              </a:rPr>
              <a:t>saņemtie iepirkumu uzsaukumi</a:t>
            </a:r>
            <a:r>
              <a:rPr lang="lv-LV" altLang="lv-LV" sz="1050" dirty="0">
                <a:solidFill>
                  <a:sysClr val="windowText" lastClr="000000"/>
                </a:solidFill>
              </a:rPr>
              <a:t> vai RFI (</a:t>
            </a:r>
            <a:r>
              <a:rPr lang="lv-LV" altLang="lv-LV" sz="1050" i="1" dirty="0" err="1">
                <a:solidFill>
                  <a:sysClr val="windowText" lastClr="000000"/>
                </a:solidFill>
              </a:rPr>
              <a:t>request</a:t>
            </a:r>
            <a:r>
              <a:rPr lang="lv-LV" altLang="lv-LV" sz="1050" i="1" dirty="0">
                <a:solidFill>
                  <a:sysClr val="windowText" lastClr="000000"/>
                </a:solidFill>
              </a:rPr>
              <a:t> </a:t>
            </a:r>
            <a:r>
              <a:rPr lang="lv-LV" altLang="lv-LV" sz="1050" i="1" dirty="0" err="1">
                <a:solidFill>
                  <a:sysClr val="windowText" lastClr="000000"/>
                </a:solidFill>
              </a:rPr>
              <a:t>for</a:t>
            </a:r>
            <a:r>
              <a:rPr lang="lv-LV" altLang="lv-LV" sz="1050" i="1" dirty="0">
                <a:solidFill>
                  <a:sysClr val="windowText" lastClr="000000"/>
                </a:solidFill>
              </a:rPr>
              <a:t> </a:t>
            </a:r>
            <a:r>
              <a:rPr lang="lv-LV" altLang="lv-LV" sz="1050" i="1" dirty="0" err="1">
                <a:solidFill>
                  <a:sysClr val="windowText" lastClr="000000"/>
                </a:solidFill>
              </a:rPr>
              <a:t>information</a:t>
            </a:r>
            <a:r>
              <a:rPr lang="lv-LV" altLang="lv-LV" sz="1050" i="1" dirty="0">
                <a:solidFill>
                  <a:sysClr val="windowText" lastClr="000000"/>
                </a:solidFill>
              </a:rPr>
              <a:t>/tirgus izpētes</a:t>
            </a:r>
            <a:r>
              <a:rPr lang="lv-LV" altLang="lv-LV" sz="1050" dirty="0">
                <a:solidFill>
                  <a:sysClr val="windowText" lastClr="000000"/>
                </a:solidFill>
              </a:rPr>
              <a:t>) </a:t>
            </a:r>
            <a:r>
              <a:rPr lang="lv-LV" altLang="lv-LV" sz="1050" b="1" dirty="0">
                <a:solidFill>
                  <a:sysClr val="windowText" lastClr="000000"/>
                </a:solidFill>
              </a:rPr>
              <a:t>tiek nosūtīti uz AM (AM Aizsardzības industrijas un inovāciju politikas departamentam) </a:t>
            </a:r>
            <a:r>
              <a:rPr lang="lv-LV" altLang="lv-LV" sz="1050" dirty="0">
                <a:solidFill>
                  <a:sysClr val="windowText" lastClr="000000"/>
                </a:solidFill>
              </a:rPr>
              <a:t>tālākai izplatīšanai Latvijas industrijai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1B37E-6101-4DAB-A2C1-E1EA2EFFB71D}"/>
              </a:ext>
            </a:extLst>
          </p:cNvPr>
          <p:cNvSpPr txBox="1"/>
          <p:nvPr/>
        </p:nvSpPr>
        <p:spPr>
          <a:xfrm>
            <a:off x="1546068" y="1423584"/>
            <a:ext cx="4573329" cy="288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75" dirty="0">
                <a:hlinkClick r:id="rId13"/>
              </a:rPr>
              <a:t>https://www.nato.int/cps/en/natohq/62249.htm</a:t>
            </a:r>
            <a:endParaRPr lang="lv-LV" sz="1275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1AA7E10-3E9C-4D85-BE8C-9F6AAECF7B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47" y="1490915"/>
            <a:ext cx="1550194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89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1">
            <a:extLst>
              <a:ext uri="{FF2B5EF4-FFF2-40B4-BE49-F238E27FC236}">
                <a16:creationId xmlns:a16="http://schemas.microsoft.com/office/drawing/2014/main" id="{02A645DF-2D73-4F64-A407-C0CD2882C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0972" y="2250892"/>
            <a:ext cx="6662057" cy="342900"/>
          </a:xfrm>
        </p:spPr>
        <p:txBody>
          <a:bodyPr>
            <a:normAutofit/>
          </a:bodyPr>
          <a:lstStyle/>
          <a:p>
            <a:r>
              <a:rPr lang="lv-LV" altLang="lv-LV" sz="1500" b="1" dirty="0"/>
              <a:t>Paldies par uzmanību!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91D08-B8BF-4727-9E1D-50F6CCDAB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145"/>
          <a:stretch/>
        </p:blipFill>
        <p:spPr>
          <a:xfrm>
            <a:off x="2999978" y="2830684"/>
            <a:ext cx="3144043" cy="166469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528BB3-83C4-4769-84F0-6FE4B3766B75}"/>
              </a:ext>
            </a:extLst>
          </p:cNvPr>
          <p:cNvSpPr/>
          <p:nvPr/>
        </p:nvSpPr>
        <p:spPr>
          <a:xfrm>
            <a:off x="574157" y="1931435"/>
            <a:ext cx="8520223" cy="58833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ED8441-59E5-4B6D-BC2A-4898AEC363BA}"/>
              </a:ext>
            </a:extLst>
          </p:cNvPr>
          <p:cNvSpPr/>
          <p:nvPr/>
        </p:nvSpPr>
        <p:spPr>
          <a:xfrm>
            <a:off x="574158" y="1360894"/>
            <a:ext cx="8520223" cy="58833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5602" name="Title 1">
            <a:extLst>
              <a:ext uri="{FF2B5EF4-FFF2-40B4-BE49-F238E27FC236}">
                <a16:creationId xmlns:a16="http://schemas.microsoft.com/office/drawing/2014/main" id="{0819EF64-E171-4C82-9524-96704E23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0"/>
            <a:ext cx="6096000" cy="800100"/>
          </a:xfrm>
        </p:spPr>
        <p:txBody>
          <a:bodyPr anchor="ctr"/>
          <a:lstStyle/>
          <a:p>
            <a:r>
              <a:rPr lang="lv-LV" altLang="lv-LV" dirty="0"/>
              <a:t>Programma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FFF9BE9-C5C5-4F14-8C3F-5A75A6E16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58" y="1510119"/>
            <a:ext cx="8520223" cy="3133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altLang="lv-LV" sz="1400" b="1" dirty="0"/>
              <a:t>10:00 – 10:10 </a:t>
            </a:r>
            <a:r>
              <a:rPr lang="lv-LV" altLang="lv-LV" sz="1400" dirty="0"/>
              <a:t>	Ievadvārdi</a:t>
            </a:r>
          </a:p>
          <a:p>
            <a:pPr marL="0" indent="0">
              <a:buNone/>
            </a:pPr>
            <a:endParaRPr lang="lv-LV" altLang="lv-LV" sz="1400" dirty="0"/>
          </a:p>
          <a:p>
            <a:pPr marL="0" indent="0">
              <a:buNone/>
            </a:pPr>
            <a:r>
              <a:rPr lang="lv-LV" altLang="lv-LV" sz="1400" b="1" dirty="0"/>
              <a:t>10:10 – 10:35 </a:t>
            </a:r>
            <a:r>
              <a:rPr lang="lv-LV" altLang="lv-LV" sz="1400" dirty="0"/>
              <a:t>	</a:t>
            </a:r>
            <a:r>
              <a:rPr lang="lv-LV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Īss pārskats no Latvijas delegācijas</a:t>
            </a: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10:35 – 11:05 </a:t>
            </a:r>
            <a:r>
              <a:rPr lang="lv-LV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NATO Atbalsta un iepirkumu aģentūras (NSPA) </a:t>
            </a:r>
            <a:r>
              <a:rPr lang="lv-LV" sz="1400" dirty="0"/>
              <a:t>prezentācija 			</a:t>
            </a:r>
            <a:r>
              <a:rPr lang="lv-LV" sz="1000" b="1" dirty="0">
                <a:solidFill>
                  <a:schemeClr val="accent6"/>
                </a:solidFill>
              </a:rPr>
              <a:t>ANGĻU VALODĀ</a:t>
            </a: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/>
              <a:t>11:05 – 11:35  </a:t>
            </a:r>
            <a:r>
              <a:rPr lang="lv-LV" sz="1400" dirty="0"/>
              <a:t>	NATO Komunikācijas un informācijas aģentūras (NCIA) prezentācija 		</a:t>
            </a:r>
            <a:r>
              <a:rPr lang="lv-LV" sz="1000" b="1" dirty="0">
                <a:solidFill>
                  <a:schemeClr val="accent6"/>
                </a:solidFill>
              </a:rPr>
              <a:t>ANGĻU VALODĀ </a:t>
            </a:r>
            <a:endParaRPr lang="lv-LV" sz="1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/>
              <a:t>11:35 – 11:40 </a:t>
            </a:r>
            <a:r>
              <a:rPr lang="lv-LV" sz="1400" dirty="0"/>
              <a:t>	Noslēguma vārdi</a:t>
            </a:r>
            <a:endParaRPr lang="lv-LV" altLang="lv-LV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168E6-396D-4166-864A-B2722919B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B17752-0562-4000-BCDA-F99F260365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/>
          </a:p>
        </p:txBody>
      </p:sp>
      <p:sp>
        <p:nvSpPr>
          <p:cNvPr id="25606" name="Slide Number Placeholder 8">
            <a:extLst>
              <a:ext uri="{FF2B5EF4-FFF2-40B4-BE49-F238E27FC236}">
                <a16:creationId xmlns:a16="http://schemas.microsoft.com/office/drawing/2014/main" id="{23B32B22-1B5E-45E0-8071-350A33280B92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42B2C61-6E39-4DAA-958D-644D645323B3}" type="slidenum">
              <a:rPr lang="en-US" altLang="lv-LV" smtClean="0"/>
              <a:pPr/>
              <a:t>15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722266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8119" y="28575"/>
            <a:ext cx="4876800" cy="126444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How to do business with </a:t>
            </a:r>
            <a:r>
              <a:rPr lang="en-US" dirty="0" err="1"/>
              <a:t>nspa</a:t>
            </a:r>
            <a:endParaRPr 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3998119" y="1540669"/>
            <a:ext cx="4876800" cy="8156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Webinar with Latvian </a:t>
            </a:r>
            <a:r>
              <a:rPr lang="en-US" altLang="en-US" dirty="0" err="1"/>
              <a:t>defence</a:t>
            </a:r>
            <a:r>
              <a:rPr lang="en-US" altLang="en-US" dirty="0"/>
              <a:t> industry </a:t>
            </a:r>
          </a:p>
          <a:p>
            <a:pPr eaLnBrk="1" hangingPunct="1"/>
            <a:r>
              <a:rPr lang="en-US" altLang="en-US" dirty="0" err="1"/>
              <a:t>Ms</a:t>
            </a:r>
            <a:r>
              <a:rPr lang="en-US" altLang="en-US" dirty="0"/>
              <a:t> Laura DOMINGUEZ</a:t>
            </a:r>
          </a:p>
          <a:p>
            <a:pPr eaLnBrk="1" hangingPunct="1"/>
            <a:r>
              <a:rPr lang="en-US" altLang="en-US" dirty="0"/>
              <a:t>Chief of Source Identification Team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NSPA procurement overview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01003494"/>
              </p:ext>
            </p:extLst>
          </p:nvPr>
        </p:nvGraphicFramePr>
        <p:xfrm>
          <a:off x="337033" y="1424354"/>
          <a:ext cx="8209091" cy="318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Left-Right Arrow 8"/>
          <p:cNvSpPr/>
          <p:nvPr/>
        </p:nvSpPr>
        <p:spPr>
          <a:xfrm>
            <a:off x="1070903" y="1023424"/>
            <a:ext cx="7301133" cy="46423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9397" y="1105500"/>
            <a:ext cx="67841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500" dirty="0">
                <a:solidFill>
                  <a:prstClr val="black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Aligned with NSPA Procurement Operating Instruction 4200-01</a:t>
            </a:r>
          </a:p>
        </p:txBody>
      </p:sp>
    </p:spTree>
    <p:extLst>
      <p:ext uri="{BB962C8B-B14F-4D97-AF65-F5344CB8AC3E}">
        <p14:creationId xmlns:p14="http://schemas.microsoft.com/office/powerpoint/2010/main" val="2802514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NSPA Procurement cycle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5329" y="676347"/>
            <a:ext cx="2547342" cy="63683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lv-LV"/>
          </a:p>
        </p:txBody>
      </p:sp>
      <p:graphicFrame>
        <p:nvGraphicFramePr>
          <p:cNvPr id="5" name="Diagram 4"/>
          <p:cNvGraphicFramePr/>
          <p:nvPr/>
        </p:nvGraphicFramePr>
        <p:xfrm>
          <a:off x="279719" y="1100666"/>
          <a:ext cx="5401733" cy="3621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4851026" y="1100667"/>
          <a:ext cx="3792071" cy="341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70963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BB2106-BC37-4F53-F51D-513072B1F9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How to do business with </a:t>
            </a:r>
            <a:r>
              <a:rPr lang="en-US" dirty="0" err="1"/>
              <a:t>nspa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C22AB5-32BB-6862-77F8-1AFB9DCEA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8" y="864018"/>
            <a:ext cx="7707086" cy="402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09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ED8441-59E5-4B6D-BC2A-4898AEC363BA}"/>
              </a:ext>
            </a:extLst>
          </p:cNvPr>
          <p:cNvSpPr/>
          <p:nvPr/>
        </p:nvSpPr>
        <p:spPr>
          <a:xfrm>
            <a:off x="574158" y="1360894"/>
            <a:ext cx="8520223" cy="58833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5602" name="Title 1">
            <a:extLst>
              <a:ext uri="{FF2B5EF4-FFF2-40B4-BE49-F238E27FC236}">
                <a16:creationId xmlns:a16="http://schemas.microsoft.com/office/drawing/2014/main" id="{0819EF64-E171-4C82-9524-96704E23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0"/>
            <a:ext cx="6096000" cy="800100"/>
          </a:xfrm>
        </p:spPr>
        <p:txBody>
          <a:bodyPr anchor="ctr"/>
          <a:lstStyle/>
          <a:p>
            <a:r>
              <a:rPr lang="lv-LV" altLang="lv-LV" dirty="0"/>
              <a:t>Programma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FFF9BE9-C5C5-4F14-8C3F-5A75A6E16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58" y="1510119"/>
            <a:ext cx="8520223" cy="3133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altLang="lv-LV" sz="1400" b="1" dirty="0"/>
              <a:t>10:00 – 10:10 </a:t>
            </a:r>
            <a:r>
              <a:rPr lang="lv-LV" altLang="lv-LV" sz="1400" dirty="0"/>
              <a:t>	Ievadvārdi</a:t>
            </a:r>
          </a:p>
          <a:p>
            <a:pPr marL="0" indent="0">
              <a:buNone/>
            </a:pPr>
            <a:endParaRPr lang="lv-LV" altLang="lv-LV" sz="1400" dirty="0"/>
          </a:p>
          <a:p>
            <a:pPr marL="0" indent="0">
              <a:buNone/>
            </a:pPr>
            <a:r>
              <a:rPr lang="lv-LV" altLang="lv-LV" sz="1400" b="1" dirty="0"/>
              <a:t>10:10 – 10:35 </a:t>
            </a:r>
            <a:r>
              <a:rPr lang="lv-LV" altLang="lv-LV" sz="1400" dirty="0"/>
              <a:t>	</a:t>
            </a:r>
            <a:r>
              <a:rPr lang="lv-LV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Īss pārskats no Latvijas delegācijas</a:t>
            </a: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10:35 – 11:05 </a:t>
            </a:r>
            <a:r>
              <a:rPr lang="lv-LV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NATO Atbalsta un iepirkumu aģentūras (NSPA) </a:t>
            </a:r>
            <a:r>
              <a:rPr lang="lv-LV" sz="1400" dirty="0"/>
              <a:t>prezentācija 			</a:t>
            </a:r>
            <a:r>
              <a:rPr lang="lv-LV" sz="1000" b="1" dirty="0">
                <a:solidFill>
                  <a:schemeClr val="accent6"/>
                </a:solidFill>
              </a:rPr>
              <a:t>ANGĻU VALODĀ</a:t>
            </a: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/>
              <a:t>11:05 – 11:35  </a:t>
            </a:r>
            <a:r>
              <a:rPr lang="lv-LV" sz="1400" dirty="0"/>
              <a:t>	NATO Komunikācijas un informācijas aģentūras (NCIA) prezentācija 		</a:t>
            </a:r>
            <a:r>
              <a:rPr lang="lv-LV" sz="1000" b="1" dirty="0">
                <a:solidFill>
                  <a:schemeClr val="accent6"/>
                </a:solidFill>
              </a:rPr>
              <a:t>ANGĻU VALODĀ </a:t>
            </a:r>
            <a:endParaRPr lang="lv-LV" sz="14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/>
              <a:t>11:35 – 11:40 </a:t>
            </a:r>
            <a:r>
              <a:rPr lang="lv-LV" sz="1400" dirty="0"/>
              <a:t>	Noslēguma vārdi</a:t>
            </a:r>
            <a:endParaRPr lang="lv-LV" altLang="lv-LV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168E6-396D-4166-864A-B2722919B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B17752-0562-4000-BCDA-F99F260365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/>
          </a:p>
        </p:txBody>
      </p:sp>
      <p:sp>
        <p:nvSpPr>
          <p:cNvPr id="25606" name="Slide Number Placeholder 8">
            <a:extLst>
              <a:ext uri="{FF2B5EF4-FFF2-40B4-BE49-F238E27FC236}">
                <a16:creationId xmlns:a16="http://schemas.microsoft.com/office/drawing/2014/main" id="{23B32B22-1B5E-45E0-8071-350A33280B92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42B2C61-6E39-4DAA-958D-644D645323B3}" type="slidenum">
              <a:rPr lang="en-US" altLang="lv-LV" smtClean="0"/>
              <a:pPr/>
              <a:t>2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166940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11D8820-0DAA-6628-267E-7A4B71647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5" y="992564"/>
            <a:ext cx="6509850" cy="366179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 file</a:t>
            </a:r>
          </a:p>
        </p:txBody>
      </p:sp>
    </p:spTree>
    <p:extLst>
      <p:ext uri="{BB962C8B-B14F-4D97-AF65-F5344CB8AC3E}">
        <p14:creationId xmlns:p14="http://schemas.microsoft.com/office/powerpoint/2010/main" val="3590381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DC2A4C-F952-94B1-5A86-503969E2D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822" y="1280160"/>
            <a:ext cx="2024779" cy="162533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279798" y="255985"/>
            <a:ext cx="8584406" cy="526256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Registration process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sz="quarter" idx="17"/>
          </p:nvPr>
        </p:nvSpPr>
        <p:spPr bwMode="auto">
          <a:xfrm>
            <a:off x="279797" y="1031009"/>
            <a:ext cx="8584406" cy="33730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71463" lvl="1" indent="0" algn="just">
              <a:buNone/>
              <a:tabLst>
                <a:tab pos="2421731" algn="l"/>
              </a:tabLst>
            </a:pPr>
            <a:r>
              <a:rPr lang="en-US" b="1" dirty="0"/>
              <a:t>Step 1:  </a:t>
            </a:r>
            <a:r>
              <a:rPr lang="en-US" dirty="0"/>
              <a:t>NSPA </a:t>
            </a:r>
            <a:r>
              <a:rPr lang="en-US" b="1" dirty="0">
                <a:hlinkClick r:id="rId4"/>
              </a:rPr>
              <a:t>website</a:t>
            </a:r>
            <a:endParaRPr lang="en-US" dirty="0"/>
          </a:p>
          <a:p>
            <a:pPr marL="271463" lvl="1" indent="0" algn="just">
              <a:buNone/>
              <a:tabLst>
                <a:tab pos="2421731" algn="l"/>
              </a:tabLst>
            </a:pPr>
            <a:endParaRPr lang="es-ES" dirty="0"/>
          </a:p>
          <a:p>
            <a:pPr marL="271463" lvl="1" indent="0" algn="just">
              <a:buNone/>
              <a:tabLst>
                <a:tab pos="2421731" algn="l"/>
              </a:tabLst>
            </a:pPr>
            <a:endParaRPr lang="es-ES" dirty="0"/>
          </a:p>
          <a:p>
            <a:pPr marL="271463" lvl="1" indent="0" algn="just">
              <a:buNone/>
              <a:tabLst>
                <a:tab pos="2421731" algn="l"/>
              </a:tabLst>
            </a:pPr>
            <a:endParaRPr lang="es-ES" dirty="0"/>
          </a:p>
          <a:p>
            <a:pPr marL="271463" lvl="1" indent="0" algn="just">
              <a:buNone/>
              <a:tabLst>
                <a:tab pos="2421731" algn="l"/>
              </a:tabLst>
            </a:pPr>
            <a:endParaRPr lang="en-US" i="1" dirty="0">
              <a:solidFill>
                <a:srgbClr val="00499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eaLnBrk="1" hangingPunct="1"/>
            <a:endParaRPr lang="fr-CH" altLang="en-US" dirty="0"/>
          </a:p>
          <a:p>
            <a:pPr eaLnBrk="1" hangingPunct="1"/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282" y="1104887"/>
            <a:ext cx="3577862" cy="1368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/>
          <p:cNvSpPr/>
          <p:nvPr/>
        </p:nvSpPr>
        <p:spPr>
          <a:xfrm flipV="1">
            <a:off x="1815286" y="1760030"/>
            <a:ext cx="872318" cy="326984"/>
          </a:xfrm>
          <a:prstGeom prst="ellipse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29" y="2950994"/>
            <a:ext cx="4612941" cy="156223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E482BF1-8695-0F4C-A7E6-798521E036BA}"/>
              </a:ext>
            </a:extLst>
          </p:cNvPr>
          <p:cNvSpPr/>
          <p:nvPr/>
        </p:nvSpPr>
        <p:spPr>
          <a:xfrm flipV="1">
            <a:off x="5379244" y="1838876"/>
            <a:ext cx="1073197" cy="34899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BA29A-9D7A-97E8-D8DB-A03B27F9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93" y="2822386"/>
            <a:ext cx="1623656" cy="162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F57E23F-97D3-EBCF-1BBD-AAAF86A538F2}"/>
              </a:ext>
            </a:extLst>
          </p:cNvPr>
          <p:cNvSpPr txBox="1">
            <a:spLocks/>
          </p:cNvSpPr>
          <p:nvPr/>
        </p:nvSpPr>
        <p:spPr>
          <a:xfrm>
            <a:off x="5699447" y="2476000"/>
            <a:ext cx="2702402" cy="38837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Registration link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6E5C48-0D6E-C76E-2F47-508A49CE72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41" y="950659"/>
            <a:ext cx="2363299" cy="2613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4CE206-EA86-86FD-99E2-1E87D1C023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71" y="946107"/>
            <a:ext cx="2363299" cy="26130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484F21-7759-C3C1-DE38-2C81026BDBED}"/>
              </a:ext>
            </a:extLst>
          </p:cNvPr>
          <p:cNvSpPr txBox="1"/>
          <p:nvPr/>
        </p:nvSpPr>
        <p:spPr>
          <a:xfrm>
            <a:off x="4969162" y="4444286"/>
            <a:ext cx="472916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hangingPunct="1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1500" b="1" dirty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Contact us: </a:t>
            </a:r>
            <a:r>
              <a:rPr lang="en-US" sz="1500" b="1" dirty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hlinkClick r:id="rId9"/>
              </a:rPr>
              <a:t>source-file@nspa.nato.int</a:t>
            </a:r>
            <a:r>
              <a:rPr lang="en-US" sz="1500" b="1" dirty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5949EE-6613-8212-8DE5-256C76DED0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3" y="3248910"/>
            <a:ext cx="1507260" cy="1666537"/>
          </a:xfrm>
          <a:prstGeom prst="rect">
            <a:avLst/>
          </a:prstGeom>
        </p:spPr>
      </p:pic>
      <p:sp>
        <p:nvSpPr>
          <p:cNvPr id="22" name="Rounded Rectangle 6">
            <a:extLst>
              <a:ext uri="{FF2B5EF4-FFF2-40B4-BE49-F238E27FC236}">
                <a16:creationId xmlns:a16="http://schemas.microsoft.com/office/drawing/2014/main" id="{B2506466-E39D-7709-F03F-33CA5263271C}"/>
              </a:ext>
            </a:extLst>
          </p:cNvPr>
          <p:cNvSpPr/>
          <p:nvPr/>
        </p:nvSpPr>
        <p:spPr bwMode="auto">
          <a:xfrm rot="5400000">
            <a:off x="2428873" y="3278983"/>
            <a:ext cx="185740" cy="1271587"/>
          </a:xfrm>
          <a:prstGeom prst="roundRect">
            <a:avLst>
              <a:gd name="adj" fmla="val 863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algn="ctr" defTabSz="685783">
              <a:spcBef>
                <a:spcPct val="50000"/>
              </a:spcBef>
              <a:defRPr/>
            </a:pPr>
            <a:endParaRPr lang="en-US" sz="900" b="1">
              <a:solidFill>
                <a:srgbClr val="EEECE1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007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279798" y="255985"/>
            <a:ext cx="8584406" cy="526256"/>
          </a:xfrm>
        </p:spPr>
        <p:txBody>
          <a:bodyPr/>
          <a:lstStyle/>
          <a:p>
            <a:pPr>
              <a:defRPr/>
            </a:pPr>
            <a:r>
              <a:rPr lang="en-US" dirty="0"/>
              <a:t>eligibility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FCA1F-5D36-487B-D2C6-887197095C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4" y="948194"/>
            <a:ext cx="6768548" cy="380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61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Access</a:t>
            </a:r>
            <a:r>
              <a:rPr lang="fr-FR" dirty="0"/>
              <a:t> </a:t>
            </a:r>
            <a:r>
              <a:rPr lang="en-US" dirty="0"/>
              <a:t>opportunities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664" y="794565"/>
            <a:ext cx="4274503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75" dirty="0">
                <a:hlinkClick r:id="rId3"/>
              </a:rPr>
              <a:t>https://www.nspa.nato.int/business/procurement/opportunities</a:t>
            </a:r>
            <a:r>
              <a:rPr lang="fr-FR" sz="1275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A5181-2503-3BD0-5FC5-504B7ACECF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87" y="1071564"/>
            <a:ext cx="1954812" cy="1954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767140-1B9B-51FB-A096-99B1F28A5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52" y="1003306"/>
            <a:ext cx="3577862" cy="1368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216F5-9B8B-336C-4EBD-F036F7674B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71810" y="41864"/>
            <a:ext cx="2363299" cy="261303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1014209-B555-FB3D-A057-53AA2E54BB4E}"/>
              </a:ext>
            </a:extLst>
          </p:cNvPr>
          <p:cNvSpPr/>
          <p:nvPr/>
        </p:nvSpPr>
        <p:spPr>
          <a:xfrm flipV="1">
            <a:off x="2512695" y="1449175"/>
            <a:ext cx="876518" cy="32114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5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0F6BF6-0369-40BE-786F-E17B12F77FD0}"/>
              </a:ext>
            </a:extLst>
          </p:cNvPr>
          <p:cNvSpPr txBox="1"/>
          <p:nvPr/>
        </p:nvSpPr>
        <p:spPr>
          <a:xfrm>
            <a:off x="111595" y="2523056"/>
            <a:ext cx="8163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1" dirty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Key points:</a:t>
            </a:r>
          </a:p>
          <a:p>
            <a:pPr algn="just"/>
            <a:endParaRPr lang="en-US" sz="1500" b="1" dirty="0">
              <a:solidFill>
                <a:srgbClr val="00499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Publication of Requirements with an estimated value of 160.000 EUR or above;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Check NSPA Future Business Opportunities and express your interest;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Only companies registered will be solicited;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Request for information are published as FBO. </a:t>
            </a:r>
          </a:p>
          <a:p>
            <a:pPr algn="just"/>
            <a:endParaRPr lang="en-US" sz="1500" dirty="0">
              <a:solidFill>
                <a:srgbClr val="00499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1500" b="1" dirty="0">
              <a:solidFill>
                <a:srgbClr val="00499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EB82E3-CF2C-7454-DFE2-271F0E8DF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474" y="4049183"/>
            <a:ext cx="3986769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21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Using your </a:t>
            </a:r>
            <a:r>
              <a:rPr lang="en-US" dirty="0" err="1"/>
              <a:t>e-procurement</a:t>
            </a:r>
            <a:r>
              <a:rPr lang="en-US" dirty="0"/>
              <a:t> ACCOUNT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279719" y="1153012"/>
            <a:ext cx="6142513" cy="3505582"/>
          </a:xfrm>
        </p:spPr>
        <p:txBody>
          <a:bodyPr/>
          <a:lstStyle/>
          <a:p>
            <a:pPr algn="just"/>
            <a:r>
              <a:rPr lang="en-US" dirty="0"/>
              <a:t>Key Benefits:</a:t>
            </a:r>
          </a:p>
          <a:p>
            <a:pPr algn="just"/>
            <a:endParaRPr lang="en-US" dirty="0"/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Use keywords to be notified of new opportunities and updates; 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n-US" b="0" dirty="0"/>
              <a:t>Access restricted RFPs to pre-selected companies;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n-US" b="0" dirty="0" err="1"/>
              <a:t>eBid</a:t>
            </a:r>
            <a:r>
              <a:rPr lang="en-US" b="0" dirty="0"/>
              <a:t> (on line bidding);</a:t>
            </a:r>
          </a:p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en-US" b="0" dirty="0"/>
              <a:t> Ask questions and bid on RFPs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r>
              <a:rPr lang="en-US" dirty="0"/>
              <a:t>Contact us at: </a:t>
            </a:r>
            <a:r>
              <a:rPr lang="en-US" dirty="0">
                <a:hlinkClick r:id="rId3"/>
              </a:rPr>
              <a:t>e-procurement.helpdesk@nspa.nato.int</a:t>
            </a:r>
            <a:r>
              <a:rPr lang="en-US" dirty="0"/>
              <a:t>  </a:t>
            </a:r>
          </a:p>
          <a:p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0E765-6EC5-B790-87B1-4CE730732F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12" t="30399" r="18893" b="24102"/>
          <a:stretch/>
        </p:blipFill>
        <p:spPr>
          <a:xfrm>
            <a:off x="6288237" y="963959"/>
            <a:ext cx="2576042" cy="2537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8929E-8446-95DF-86D5-214CDAF71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19" y="3647540"/>
            <a:ext cx="6780365" cy="3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28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CONNECT TO E-PROCUREMENT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532" y="3956571"/>
            <a:ext cx="3231847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rgbClr val="FF0000"/>
                </a:solidFill>
                <a:latin typeface="Calibri" panose="020F0502020204030204"/>
                <a:cs typeface="+mn-cs"/>
                <a:hlinkClick r:id="rId2"/>
              </a:rPr>
              <a:t>https://eportal.nspa.nato.int/public/eportal.aspx</a:t>
            </a:r>
            <a:endParaRPr lang="fr-FR" sz="120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350" dirty="0">
              <a:solidFill>
                <a:srgbClr val="FF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09B01C-BCFA-0FBD-F514-58FAFA84E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76" y="787597"/>
            <a:ext cx="3564583" cy="387454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 rot="5400000">
            <a:off x="4822536" y="3402010"/>
            <a:ext cx="705574" cy="1814696"/>
          </a:xfrm>
          <a:prstGeom prst="roundRect">
            <a:avLst>
              <a:gd name="adj" fmla="val 863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algn="ctr" defTabSz="685783">
              <a:spcBef>
                <a:spcPct val="50000"/>
              </a:spcBef>
              <a:defRPr/>
            </a:pPr>
            <a:endParaRPr lang="en-US" sz="900" b="1">
              <a:solidFill>
                <a:srgbClr val="EEECE1"/>
              </a:solidFill>
              <a:latin typeface="Arial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599B04-FBFC-7B48-3FEB-E58F78FCE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8" y="1082902"/>
            <a:ext cx="2656193" cy="265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27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 err="1"/>
              <a:t>Staying</a:t>
            </a:r>
            <a:r>
              <a:rPr lang="fr-FR" dirty="0"/>
              <a:t> </a:t>
            </a:r>
            <a:r>
              <a:rPr lang="fr-FR" dirty="0" err="1"/>
              <a:t>informed</a:t>
            </a:r>
            <a:r>
              <a:rPr lang="fr-FR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dirty="0"/>
              <a:t>Participate in national or capability based industry days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en-US" sz="300" dirty="0"/>
          </a:p>
          <a:p>
            <a:pPr marL="771551" lvl="1" indent="-257175" algn="just"/>
            <a:r>
              <a:rPr lang="en-US" dirty="0"/>
              <a:t>Industry Days are published on the eProcurement portal as a Future Business Opportunity (FBO) and typically announced on the NSPA website under Newsroom: </a:t>
            </a:r>
            <a:r>
              <a:rPr lang="en-US" dirty="0">
                <a:hlinkClick r:id="rId3"/>
              </a:rPr>
              <a:t>https://www.nspa.nato.int/newsroom/events</a:t>
            </a:r>
            <a:r>
              <a:rPr lang="en-US" dirty="0"/>
              <a:t> </a:t>
            </a:r>
          </a:p>
          <a:p>
            <a:pPr algn="just"/>
            <a:endParaRPr lang="en-US" sz="600" dirty="0"/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dirty="0"/>
              <a:t>Monitor the NSPA Website</a:t>
            </a:r>
          </a:p>
          <a:p>
            <a:pPr marL="771551" lvl="1" indent="-257175" algn="just"/>
            <a:r>
              <a:rPr lang="en-US" dirty="0"/>
              <a:t>Public bid openings, contract awards, publications and reports</a:t>
            </a:r>
          </a:p>
          <a:p>
            <a:pPr marL="771551" lvl="1" indent="-257175" algn="just"/>
            <a:endParaRPr lang="en-US" sz="600" dirty="0"/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dirty="0"/>
              <a:t>Follow NSPA on social media platforms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en-US" sz="600" dirty="0"/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dirty="0"/>
              <a:t>Visit the Agency</a:t>
            </a:r>
          </a:p>
          <a:p>
            <a:pPr marL="771551" lvl="1" indent="-257175" algn="just"/>
            <a:r>
              <a:rPr lang="en-US" dirty="0"/>
              <a:t>Request a visit by contacting the Industry Information Section </a:t>
            </a:r>
          </a:p>
          <a:p>
            <a:pPr algn="just"/>
            <a:endParaRPr lang="en-US" sz="300" dirty="0"/>
          </a:p>
          <a:p>
            <a:r>
              <a:rPr lang="en-US" dirty="0"/>
              <a:t>Contact us: </a:t>
            </a:r>
            <a:r>
              <a:rPr lang="en-US" dirty="0">
                <a:hlinkClick r:id="rId4"/>
              </a:rPr>
              <a:t>industry.info@nspa.nato.int</a:t>
            </a:r>
            <a:r>
              <a:rPr lang="en-US" dirty="0"/>
              <a:t>  </a:t>
            </a:r>
          </a:p>
          <a:p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2" t="2488" r="16897" b="92924"/>
          <a:stretch/>
        </p:blipFill>
        <p:spPr>
          <a:xfrm>
            <a:off x="4398379" y="2968907"/>
            <a:ext cx="1508231" cy="3211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7B8020-720A-DFF0-B6BF-CD88D9522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49" y="1923659"/>
            <a:ext cx="1569636" cy="15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45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943351" y="2683669"/>
            <a:ext cx="3108722" cy="26551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Thank you.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8119" y="28575"/>
            <a:ext cx="4876800" cy="12644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/>
              <a:t>NSPA and SUPPORT PARTNERSHIP FRAMEWORK</a:t>
            </a:r>
          </a:p>
        </p:txBody>
      </p:sp>
      <p:sp>
        <p:nvSpPr>
          <p:cNvPr id="4101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3998119" y="1502924"/>
            <a:ext cx="4876800" cy="1138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NATO AGS &amp; UAS Programme</a:t>
            </a:r>
          </a:p>
          <a:p>
            <a:pPr eaLnBrk="1" hangingPunct="1"/>
            <a:r>
              <a:rPr lang="en-US" altLang="en-US" dirty="0"/>
              <a:t>LATVIA INDUSTRY DAY FOR DRONES SYSTEMS</a:t>
            </a:r>
          </a:p>
          <a:p>
            <a:pPr eaLnBrk="1" hangingPunct="1"/>
            <a:r>
              <a:rPr lang="en-US" altLang="en-US" dirty="0"/>
              <a:t>NATO HQ – Brussels</a:t>
            </a:r>
          </a:p>
          <a:p>
            <a:pPr eaLnBrk="1" hangingPunct="1"/>
            <a:r>
              <a:rPr lang="en-US" altLang="en-US" dirty="0"/>
              <a:t>6 Mar 2026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9D48666E-86C7-BCF9-73D9-A63873A058DE}"/>
              </a:ext>
            </a:extLst>
          </p:cNvPr>
          <p:cNvSpPr/>
          <p:nvPr/>
        </p:nvSpPr>
        <p:spPr>
          <a:xfrm>
            <a:off x="575040" y="3240442"/>
            <a:ext cx="3388235" cy="10392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/>
            <a:r>
              <a:rPr lang="en-US" sz="1200" b="1" dirty="0">
                <a:solidFill>
                  <a:srgbClr val="002060"/>
                </a:solidFill>
                <a:latin typeface="Calibri" panose="020F0502020204030204"/>
              </a:rPr>
              <a:t>Ayse Selcen KARCILAR</a:t>
            </a:r>
          </a:p>
          <a:p>
            <a:pPr defTabSz="1028700"/>
            <a:r>
              <a:rPr lang="en-US" sz="1200" b="1" dirty="0">
                <a:solidFill>
                  <a:srgbClr val="002060"/>
                </a:solidFill>
                <a:latin typeface="Calibri" panose="020F0502020204030204"/>
              </a:rPr>
              <a:t>Requirements and Portfolio Manager</a:t>
            </a:r>
          </a:p>
          <a:p>
            <a:pPr defTabSz="1028700"/>
            <a:r>
              <a:rPr lang="en-US" sz="1200" dirty="0">
                <a:solidFill>
                  <a:srgbClr val="002060"/>
                </a:solidFill>
                <a:latin typeface="Calibri" panose="020F0502020204030204"/>
              </a:rPr>
              <a:t>selcen.karcilar@nspa.nato.int</a:t>
            </a:r>
          </a:p>
          <a:p>
            <a:pPr marL="455415" indent="-455415" defTabSz="1028700">
              <a:tabLst>
                <a:tab pos="2185988" algn="l"/>
              </a:tabLst>
            </a:pPr>
            <a:r>
              <a:rPr lang="en-US" sz="1200" dirty="0">
                <a:solidFill>
                  <a:srgbClr val="002060"/>
                </a:solidFill>
                <a:latin typeface="Calibri" panose="020F0502020204030204"/>
              </a:rPr>
              <a:t>Tel:	+352 3063 6143 	(office)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08F30-1F6E-6B0E-551B-1E867B3E36A6}"/>
              </a:ext>
            </a:extLst>
          </p:cNvPr>
          <p:cNvSpPr txBox="1"/>
          <p:nvPr/>
        </p:nvSpPr>
        <p:spPr>
          <a:xfrm>
            <a:off x="1655721" y="3005200"/>
            <a:ext cx="1213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1028700"/>
            <a:r>
              <a:rPr lang="en-US" sz="1200" b="1" u="sng">
                <a:solidFill>
                  <a:srgbClr val="002060"/>
                </a:solidFill>
                <a:latin typeface="Calibri" panose="020F0502020204030204"/>
              </a:rPr>
              <a:t>Point </a:t>
            </a:r>
            <a:r>
              <a:rPr lang="en-US" sz="1200" b="1" u="sng" dirty="0">
                <a:solidFill>
                  <a:srgbClr val="002060"/>
                </a:solidFill>
                <a:latin typeface="Calibri" panose="020F0502020204030204"/>
              </a:rPr>
              <a:t>of Contact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E4926FFD-3CA8-7E6D-0BEA-1B8678ECB985}"/>
              </a:ext>
            </a:extLst>
          </p:cNvPr>
          <p:cNvSpPr/>
          <p:nvPr/>
        </p:nvSpPr>
        <p:spPr>
          <a:xfrm>
            <a:off x="4699535" y="3240442"/>
            <a:ext cx="3840481" cy="10392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/>
            <a:r>
              <a:rPr lang="en-US" sz="1200" b="1" dirty="0">
                <a:solidFill>
                  <a:srgbClr val="FF0000"/>
                </a:solidFill>
                <a:latin typeface="Calibri" panose="020F0502020204030204"/>
              </a:rPr>
              <a:t>Disclaimer</a:t>
            </a:r>
          </a:p>
          <a:p>
            <a:pPr algn="just" defTabSz="1028700"/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This presentation contains sensitive information solely for the use within NSPA and shall not be copied and/or distributed, partially and/or entirely, to any third party outside NSPA without PM’s prior consent.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279798" y="255985"/>
            <a:ext cx="8584406" cy="52625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279798" y="1083469"/>
            <a:ext cx="8584406" cy="3505200"/>
          </a:xfrm>
        </p:spPr>
        <p:txBody>
          <a:bodyPr/>
          <a:lstStyle/>
          <a:p>
            <a:pPr marL="257175" indent="-25717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/>
              <a:t>Introduction</a:t>
            </a:r>
          </a:p>
          <a:p>
            <a:pPr marL="257175" indent="-25717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/>
              <a:t>Support Partnerships</a:t>
            </a:r>
          </a:p>
          <a:p>
            <a:pPr marL="257175" indent="-25717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/>
              <a:t>LQ Supported Platforms &amp; Capabilities</a:t>
            </a:r>
          </a:p>
          <a:p>
            <a:pPr marL="257175" indent="-25717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/>
              <a:t>LQ Use cases &amp; Business Model</a:t>
            </a:r>
          </a:p>
          <a:p>
            <a:pPr marL="257175" indent="-25717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0" dirty="0"/>
              <a:t>Conclusion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819EF64-E171-4C82-9524-96704E23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0"/>
            <a:ext cx="6096000" cy="800100"/>
          </a:xfrm>
        </p:spPr>
        <p:txBody>
          <a:bodyPr anchor="ctr"/>
          <a:lstStyle/>
          <a:p>
            <a:r>
              <a:rPr lang="lv-LV" altLang="lv-LV" dirty="0"/>
              <a:t>Par semināra norisi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FFF9BE9-C5C5-4F14-8C3F-5A75A6E16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58" y="1510119"/>
            <a:ext cx="8520223" cy="31337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lv-LV" altLang="lv-LV" sz="1600" dirty="0"/>
              <a:t>Ieraksts nebūs pieejams, taču visas </a:t>
            </a:r>
            <a:r>
              <a:rPr lang="lv-LV" altLang="lv-LV" sz="1600" b="1" dirty="0"/>
              <a:t>prezentācijas tiks nopublicētas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lv-LV" altLang="lv-LV" sz="1600" b="1" dirty="0"/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lv-LV" altLang="lv-LV" sz="1600" dirty="0"/>
              <a:t>Jautājumi jāuzdod rakstiski </a:t>
            </a:r>
            <a:r>
              <a:rPr lang="lv-LV" altLang="lv-LV" sz="1600" b="1" dirty="0"/>
              <a:t>Q&amp;A sadaļā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lv-LV" altLang="lv-LV" sz="1600" dirty="0"/>
              <a:t>Jautājumi tiks uzdoti runātājiem </a:t>
            </a:r>
            <a:r>
              <a:rPr lang="lv-LV" altLang="lv-LV" sz="1600" b="1" dirty="0"/>
              <a:t>pēc katras </a:t>
            </a:r>
            <a:r>
              <a:rPr lang="lv-LV" altLang="lv-LV" sz="1600" dirty="0"/>
              <a:t>prezentācijas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lv-LV" altLang="lv-LV" sz="1600" dirty="0"/>
              <a:t>Jautājumus iespējams uzdot </a:t>
            </a:r>
            <a:r>
              <a:rPr lang="lv-LV" altLang="lv-LV" sz="1600" b="1" dirty="0"/>
              <a:t>gan latviešu</a:t>
            </a:r>
            <a:r>
              <a:rPr lang="lv-LV" altLang="lv-LV" sz="1600" dirty="0"/>
              <a:t>, </a:t>
            </a:r>
            <a:r>
              <a:rPr lang="lv-LV" altLang="lv-LV" sz="1600" b="1" dirty="0"/>
              <a:t>gan angļu valodā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lv-LV" altLang="lv-LV" sz="1600" dirty="0"/>
              <a:t>Ja jautājumu nevarēs paspēt / nebūs iespējams atbildēt vebināra laikā, </a:t>
            </a:r>
            <a:r>
              <a:rPr lang="lv-LV" altLang="lv-LV" sz="1600" b="1" dirty="0"/>
              <a:t>apkoposim un rakstiskas atbildes nopublicēsim </a:t>
            </a:r>
            <a:r>
              <a:rPr lang="lv-LV" altLang="lv-LV" sz="1600" dirty="0"/>
              <a:t>AM mājaslapā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168E6-396D-4166-864A-B2722919B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B17752-0562-4000-BCDA-F99F260365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/>
          </a:p>
        </p:txBody>
      </p:sp>
      <p:sp>
        <p:nvSpPr>
          <p:cNvPr id="25606" name="Slide Number Placeholder 8">
            <a:extLst>
              <a:ext uri="{FF2B5EF4-FFF2-40B4-BE49-F238E27FC236}">
                <a16:creationId xmlns:a16="http://schemas.microsoft.com/office/drawing/2014/main" id="{23B32B22-1B5E-45E0-8071-350A33280B92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42B2C61-6E39-4DAA-958D-644D645323B3}" type="slidenum">
              <a:rPr lang="en-US" altLang="lv-LV" smtClean="0"/>
              <a:pPr/>
              <a:t>3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253056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279719" y="1326448"/>
            <a:ext cx="5126937" cy="3111500"/>
          </a:xfrm>
        </p:spPr>
        <p:txBody>
          <a:bodyPr/>
          <a:lstStyle/>
          <a:p>
            <a:pPr>
              <a:spcBef>
                <a:spcPts val="1350"/>
              </a:spcBef>
            </a:pPr>
            <a:r>
              <a:rPr lang="en-US" dirty="0"/>
              <a:t>NSPO was established by the NAC through a Charter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granted organizational, administrative</a:t>
            </a:r>
            <a:br>
              <a:rPr lang="en-US" dirty="0"/>
            </a:br>
            <a:r>
              <a:rPr lang="en-US" dirty="0"/>
              <a:t>     and financial independence</a:t>
            </a:r>
          </a:p>
          <a:p>
            <a:pPr>
              <a:spcBef>
                <a:spcPts val="1350"/>
              </a:spcBef>
            </a:pPr>
            <a:r>
              <a:rPr lang="en-US" dirty="0"/>
              <a:t>NSPO is NATO subsidiary body (integral part of NATO)</a:t>
            </a:r>
          </a:p>
          <a:p>
            <a:pPr>
              <a:spcBef>
                <a:spcPts val="1350"/>
              </a:spcBef>
            </a:pPr>
            <a:r>
              <a:rPr lang="en-US" dirty="0"/>
              <a:t>Shares the juridical personality of NATO</a:t>
            </a:r>
          </a:p>
          <a:p>
            <a:pPr>
              <a:spcBef>
                <a:spcPts val="1350"/>
              </a:spcBef>
            </a:pPr>
            <a:r>
              <a:rPr lang="en-US" dirty="0"/>
              <a:t>NSPO is governed by an Agency Supervisory Board</a:t>
            </a:r>
          </a:p>
          <a:p>
            <a:pPr>
              <a:spcBef>
                <a:spcPts val="1350"/>
              </a:spcBef>
            </a:pPr>
            <a:r>
              <a:rPr lang="en-US" dirty="0"/>
              <a:t>Comprises:</a:t>
            </a:r>
          </a:p>
          <a:p>
            <a:pPr lvl="1"/>
            <a:r>
              <a:rPr lang="en-US" sz="15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Agency (NSPA – the executive body)</a:t>
            </a:r>
          </a:p>
          <a:p>
            <a:pPr lvl="1"/>
            <a:r>
              <a:rPr lang="en-US" sz="15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Partnerships (44 in total)</a:t>
            </a:r>
          </a:p>
          <a:p>
            <a:pPr lvl="1"/>
            <a:r>
              <a:rPr lang="en-US" sz="150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Multinational Programmes (CEPS*/NAM**)</a:t>
            </a:r>
          </a:p>
          <a:p>
            <a:endParaRPr lang="en-GB" sz="1350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4880345" y="960737"/>
          <a:ext cx="4907217" cy="3588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33485" y="1122598"/>
            <a:ext cx="1600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100" b="1" dirty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NATO</a:t>
            </a:r>
          </a:p>
          <a:p>
            <a:pPr algn="ctr" defTabSz="685800"/>
            <a:r>
              <a:rPr lang="en-GB" sz="900" dirty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(North Atlantic Council)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4811" y="2041787"/>
            <a:ext cx="16009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100" b="1" dirty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NSPO</a:t>
            </a:r>
          </a:p>
          <a:p>
            <a:pPr algn="ctr" defTabSz="685800"/>
            <a:r>
              <a:rPr lang="en-GB" sz="900" dirty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(Agency Supervisory Board)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6439" y="3101713"/>
            <a:ext cx="1600936" cy="132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500" b="1" dirty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PARTNERSHIP</a:t>
            </a:r>
            <a:endParaRPr lang="en-GB" sz="1350" b="1" dirty="0">
              <a:solidFill>
                <a:prstClr val="white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 defTabSz="685800"/>
            <a:r>
              <a:rPr lang="en-GB" sz="900" dirty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(Partnership Committee)</a:t>
            </a:r>
          </a:p>
          <a:p>
            <a:pPr algn="ctr" defTabSz="685800"/>
            <a:endParaRPr lang="en-GB" sz="675" dirty="0">
              <a:solidFill>
                <a:prstClr val="white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 defTabSz="685800"/>
            <a:r>
              <a:rPr lang="en-GB" sz="675" dirty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or</a:t>
            </a:r>
          </a:p>
          <a:p>
            <a:pPr algn="ctr" defTabSz="685800"/>
            <a:endParaRPr lang="en-GB" sz="675" dirty="0">
              <a:solidFill>
                <a:prstClr val="white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  <a:p>
            <a:pPr algn="ctr" defTabSz="685800"/>
            <a:r>
              <a:rPr lang="en-GB" sz="1350" b="1" dirty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MN PROGRAMME</a:t>
            </a:r>
          </a:p>
          <a:p>
            <a:pPr algn="ctr" defTabSz="685800"/>
            <a:r>
              <a:rPr lang="en-GB" sz="900" dirty="0">
                <a:solidFill>
                  <a:prstClr val="white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(Programme Board)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 err="1"/>
              <a:t>IntroductioN</a:t>
            </a:r>
            <a:endParaRPr lang="en-US" sz="2250" dirty="0"/>
          </a:p>
          <a:p>
            <a:pPr defTabSz="1028700">
              <a:spcBef>
                <a:spcPts val="900"/>
              </a:spcBef>
            </a:pPr>
            <a:r>
              <a:rPr lang="en-US" sz="1350" dirty="0"/>
              <a:t>Legal framework: </a:t>
            </a:r>
            <a:r>
              <a:rPr lang="en-US" sz="1350" dirty="0" err="1"/>
              <a:t>Nato</a:t>
            </a:r>
            <a:r>
              <a:rPr lang="en-US" sz="1350" dirty="0"/>
              <a:t> - </a:t>
            </a:r>
            <a:r>
              <a:rPr lang="en-US" sz="1350" dirty="0" err="1"/>
              <a:t>Nspo</a:t>
            </a:r>
            <a:r>
              <a:rPr lang="en-US" sz="1350" dirty="0"/>
              <a:t> - </a:t>
            </a:r>
            <a:r>
              <a:rPr lang="en-US" sz="1350" dirty="0" err="1"/>
              <a:t>nspa</a:t>
            </a:r>
            <a:endParaRPr lang="en-US" sz="1350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132847" y="4844472"/>
            <a:ext cx="3212432" cy="303960"/>
          </a:xfrm>
        </p:spPr>
        <p:txBody>
          <a:bodyPr/>
          <a:lstStyle/>
          <a:p>
            <a:pPr marL="342900" lvl="1" indent="0">
              <a:buNone/>
            </a:pPr>
            <a:r>
              <a:rPr lang="en-US" sz="900" dirty="0"/>
              <a:t>  *CEPS – Central European Pipeline System</a:t>
            </a:r>
          </a:p>
          <a:p>
            <a:pPr marL="342900" lvl="1" indent="0">
              <a:buNone/>
            </a:pPr>
            <a:r>
              <a:rPr lang="en-US" sz="900" dirty="0"/>
              <a:t>**NAM – NATO Airlift Management</a:t>
            </a:r>
          </a:p>
        </p:txBody>
      </p:sp>
    </p:spTree>
    <p:extLst>
      <p:ext uri="{BB962C8B-B14F-4D97-AF65-F5344CB8AC3E}">
        <p14:creationId xmlns:p14="http://schemas.microsoft.com/office/powerpoint/2010/main" val="1675774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4">
            <a:extLst>
              <a:ext uri="{FF2B5EF4-FFF2-40B4-BE49-F238E27FC236}">
                <a16:creationId xmlns:a16="http://schemas.microsoft.com/office/drawing/2014/main" id="{0F112097-D7A9-7D80-770E-03BCB6CB12D7}"/>
              </a:ext>
            </a:extLst>
          </p:cNvPr>
          <p:cNvSpPr/>
          <p:nvPr/>
        </p:nvSpPr>
        <p:spPr>
          <a:xfrm flipV="1">
            <a:off x="-1" y="1359197"/>
            <a:ext cx="9144001" cy="0"/>
          </a:xfrm>
          <a:prstGeom prst="line">
            <a:avLst/>
          </a:prstGeom>
          <a:ln w="47625" cap="flat">
            <a:solidFill>
              <a:srgbClr val="1E609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4" name="AutoShape 35">
            <a:extLst>
              <a:ext uri="{FF2B5EF4-FFF2-40B4-BE49-F238E27FC236}">
                <a16:creationId xmlns:a16="http://schemas.microsoft.com/office/drawing/2014/main" id="{5C1E61F3-4B12-01FC-4BAA-6CE6C1050725}"/>
              </a:ext>
            </a:extLst>
          </p:cNvPr>
          <p:cNvSpPr/>
          <p:nvPr/>
        </p:nvSpPr>
        <p:spPr>
          <a:xfrm>
            <a:off x="-1531" y="4564832"/>
            <a:ext cx="9145531" cy="15572"/>
          </a:xfrm>
          <a:prstGeom prst="line">
            <a:avLst/>
          </a:prstGeom>
          <a:ln w="47625" cap="flat">
            <a:solidFill>
              <a:srgbClr val="1E609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9BD41F82-9EAD-A8BE-73C2-2D367088E74B}"/>
              </a:ext>
            </a:extLst>
          </p:cNvPr>
          <p:cNvSpPr/>
          <p:nvPr/>
        </p:nvSpPr>
        <p:spPr>
          <a:xfrm>
            <a:off x="3671410" y="368260"/>
            <a:ext cx="1657292" cy="853751"/>
          </a:xfrm>
          <a:prstGeom prst="roundRect">
            <a:avLst/>
          </a:prstGeom>
          <a:solidFill>
            <a:srgbClr val="0242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Noto Sans Bold" panose="020B0802040504020204" pitchFamily="34"/>
                <a:ea typeface="Noto Sans Bold" panose="020B0802040504020204" pitchFamily="34"/>
                <a:cs typeface="Noto Sans Bold" panose="020B0802040504020204" pitchFamily="34"/>
              </a:rPr>
              <a:t>CUSTOMER-FUNDED</a:t>
            </a:r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840384BC-4B1D-D835-1C33-A2A6E0B8BB56}"/>
              </a:ext>
            </a:extLst>
          </p:cNvPr>
          <p:cNvSpPr/>
          <p:nvPr/>
        </p:nvSpPr>
        <p:spPr>
          <a:xfrm>
            <a:off x="5383950" y="368260"/>
            <a:ext cx="1657292" cy="853751"/>
          </a:xfrm>
          <a:prstGeom prst="roundRect">
            <a:avLst/>
          </a:prstGeom>
          <a:solidFill>
            <a:srgbClr val="0242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Noto Sans Bold" panose="020B0802040504020204" pitchFamily="34"/>
                <a:ea typeface="Noto Sans Bold" panose="020B0802040504020204" pitchFamily="34"/>
                <a:cs typeface="Noto Sans Bold" panose="020B0802040504020204" pitchFamily="34"/>
              </a:rPr>
              <a:t>NO PROFIT –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Noto Sans Bold" panose="020B0802040504020204" pitchFamily="34"/>
                <a:ea typeface="Noto Sans Bold" panose="020B0802040504020204" pitchFamily="34"/>
                <a:cs typeface="Noto Sans Bold" panose="020B0802040504020204" pitchFamily="34"/>
              </a:rPr>
              <a:t>NO LOSS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CB1D5FBC-2B76-05D6-66D1-4EF0F4EEF9DB}"/>
              </a:ext>
            </a:extLst>
          </p:cNvPr>
          <p:cNvSpPr/>
          <p:nvPr/>
        </p:nvSpPr>
        <p:spPr>
          <a:xfrm>
            <a:off x="7096490" y="368260"/>
            <a:ext cx="1949538" cy="853751"/>
          </a:xfrm>
          <a:prstGeom prst="roundRect">
            <a:avLst/>
          </a:prstGeom>
          <a:solidFill>
            <a:srgbClr val="0242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C000"/>
                </a:solidFill>
                <a:latin typeface="Noto Sans Bold" panose="020B0802040504020204" pitchFamily="34"/>
                <a:ea typeface="Noto Sans Bold" panose="020B0802040504020204" pitchFamily="34"/>
                <a:cs typeface="Noto Sans Bold" panose="020B0802040504020204" pitchFamily="34"/>
              </a:rPr>
              <a:t>9.5 BEUR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Noto Sans Bold" panose="020B0802040504020204" pitchFamily="34"/>
                <a:ea typeface="Noto Sans Bold" panose="020B0802040504020204" pitchFamily="34"/>
                <a:cs typeface="Noto Sans Bold" panose="020B0802040504020204" pitchFamily="34"/>
              </a:rPr>
              <a:t>2025 CONTRACTS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DE81D8-BD51-B06C-BA29-F729F2544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54" y="1406590"/>
            <a:ext cx="5641733" cy="31388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7CF243-621D-1F14-6768-741485D8A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941" y="4660041"/>
            <a:ext cx="3297555" cy="2857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1E834D-C973-FF10-BC97-48F2B2EF7888}"/>
              </a:ext>
            </a:extLst>
          </p:cNvPr>
          <p:cNvGrpSpPr/>
          <p:nvPr/>
        </p:nvGrpSpPr>
        <p:grpSpPr>
          <a:xfrm>
            <a:off x="5983203" y="1436980"/>
            <a:ext cx="3160797" cy="3013294"/>
            <a:chOff x="7977604" y="1915973"/>
            <a:chExt cx="4214396" cy="401772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124243-926C-31B2-EB9C-AB475202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77604" y="1915973"/>
              <a:ext cx="4214396" cy="401772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9893283-9925-9E9B-644C-50E74C7C0B03}"/>
                </a:ext>
              </a:extLst>
            </p:cNvPr>
            <p:cNvSpPr/>
            <p:nvPr/>
          </p:nvSpPr>
          <p:spPr>
            <a:xfrm>
              <a:off x="8548777" y="1915973"/>
              <a:ext cx="2708695" cy="421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350" b="1" dirty="0">
                  <a:solidFill>
                    <a:srgbClr val="0070C0"/>
                  </a:solidFill>
                  <a:latin typeface="Noto Sans Bold" panose="020B0802040504020204" pitchFamily="34"/>
                  <a:ea typeface="Noto Sans Bold" panose="020B0802040504020204" pitchFamily="34"/>
                  <a:cs typeface="Noto Sans Bold" panose="020B0802040504020204" pitchFamily="34"/>
                </a:rPr>
                <a:t>BUSINESS AREAS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492B0E55-EBE6-4682-47AE-289A46DE6392}"/>
              </a:ext>
            </a:extLst>
          </p:cNvPr>
          <p:cNvSpPr/>
          <p:nvPr/>
        </p:nvSpPr>
        <p:spPr>
          <a:xfrm>
            <a:off x="5234501" y="3273724"/>
            <a:ext cx="517162" cy="194084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Noto Sans Bold" panose="020B0802040504020204" pitchFamily="34"/>
                <a:ea typeface="Noto Sans Bold" panose="020B0802040504020204" pitchFamily="34"/>
                <a:cs typeface="Noto Sans Bold" panose="020B0802040504020204" pitchFamily="34"/>
              </a:rPr>
              <a:t>1580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B40CD78-9A23-A343-86A3-E1BFB812A49A}"/>
              </a:ext>
            </a:extLst>
          </p:cNvPr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 err="1"/>
              <a:t>IntroductioN</a:t>
            </a:r>
            <a:endParaRPr lang="en-US" sz="2250" dirty="0"/>
          </a:p>
          <a:p>
            <a:pPr defTabSz="1028700">
              <a:spcBef>
                <a:spcPts val="900"/>
              </a:spcBef>
            </a:pPr>
            <a:r>
              <a:rPr lang="en-US" sz="1350" dirty="0"/>
              <a:t>OUR BUSINESS</a:t>
            </a:r>
          </a:p>
        </p:txBody>
      </p:sp>
    </p:spTree>
    <p:extLst>
      <p:ext uri="{BB962C8B-B14F-4D97-AF65-F5344CB8AC3E}">
        <p14:creationId xmlns:p14="http://schemas.microsoft.com/office/powerpoint/2010/main" val="2661547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/>
          <p:nvPr/>
        </p:nvSpPr>
        <p:spPr>
          <a:xfrm>
            <a:off x="279719" y="899533"/>
            <a:ext cx="1943100" cy="0"/>
          </a:xfrm>
          <a:prstGeom prst="line">
            <a:avLst/>
          </a:prstGeom>
          <a:ln w="85725" cap="flat">
            <a:solidFill>
              <a:srgbClr val="118AC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5934FC1-CDF4-306E-3484-E373AF9129B9}"/>
              </a:ext>
            </a:extLst>
          </p:cNvPr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 err="1"/>
              <a:t>IntroductioN</a:t>
            </a:r>
            <a:endParaRPr lang="en-US" sz="2250" dirty="0"/>
          </a:p>
          <a:p>
            <a:pPr defTabSz="1028700">
              <a:spcBef>
                <a:spcPts val="900"/>
              </a:spcBef>
            </a:pPr>
            <a:r>
              <a:rPr lang="en-US" sz="1350" dirty="0"/>
              <a:t>AGS &amp; UAS Programme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C2247-0295-E2B4-D155-8782A4708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63" y="1167789"/>
            <a:ext cx="7005484" cy="30824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0713" y="2903004"/>
            <a:ext cx="977109" cy="11630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20519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279719" y="1033483"/>
            <a:ext cx="849557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i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MISSION</a:t>
            </a:r>
          </a:p>
          <a:p>
            <a:pPr algn="ctr" defTabSz="685800"/>
            <a:r>
              <a:rPr lang="en-US" sz="1500" i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To provide efficient, effective and responsive life cycle support for NATO, Allies and Partner’s autonomous systems and those used in the dissemination, exploitation and storage of the collected information</a:t>
            </a:r>
          </a:p>
        </p:txBody>
      </p:sp>
      <p:sp>
        <p:nvSpPr>
          <p:cNvPr id="84" name="Snip Single Corner Rectangle 83"/>
          <p:cNvSpPr/>
          <p:nvPr/>
        </p:nvSpPr>
        <p:spPr>
          <a:xfrm>
            <a:off x="6502164" y="2592865"/>
            <a:ext cx="1551942" cy="275111"/>
          </a:xfrm>
          <a:prstGeom prst="snip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i="1" dirty="0">
                <a:solidFill>
                  <a:srgbClr val="44546A"/>
                </a:solidFill>
                <a:latin typeface="Calibri" panose="020F0502020204030204"/>
              </a:rPr>
              <a:t>Business Lines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FE307F-E5DE-DD9C-84A6-9754973D1AB7}"/>
              </a:ext>
            </a:extLst>
          </p:cNvPr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 err="1"/>
              <a:t>IntroductioN</a:t>
            </a:r>
            <a:endParaRPr lang="en-US" sz="2250" dirty="0"/>
          </a:p>
          <a:p>
            <a:pPr defTabSz="1028700">
              <a:spcBef>
                <a:spcPts val="900"/>
              </a:spcBef>
            </a:pPr>
            <a:r>
              <a:rPr lang="en-US" sz="1350" dirty="0"/>
              <a:t>MISSION &amp; BUSINESS LINES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C672FC9-05D3-D203-3D37-DEE71BC90640}"/>
              </a:ext>
            </a:extLst>
          </p:cNvPr>
          <p:cNvSpPr txBox="1">
            <a:spLocks/>
          </p:cNvSpPr>
          <p:nvPr/>
        </p:nvSpPr>
        <p:spPr>
          <a:xfrm>
            <a:off x="2116536" y="3573277"/>
            <a:ext cx="1549908" cy="881735"/>
          </a:xfrm>
          <a:prstGeom prst="roundRect">
            <a:avLst>
              <a:gd name="adj" fmla="val 15973"/>
            </a:avLst>
          </a:prstGeom>
          <a:solidFill>
            <a:srgbClr val="004990"/>
          </a:solidFill>
          <a:ln>
            <a:noFill/>
          </a:ln>
          <a:effectLst>
            <a:softEdge rad="0"/>
          </a:effectLst>
        </p:spPr>
        <p:txBody>
          <a:bodyPr lIns="54000" tIns="27000" rIns="54000" bIns="2700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 cap="all" baseline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1200" cap="none" dirty="0">
                <a:solidFill>
                  <a:prstClr val="white"/>
                </a:solidFill>
              </a:rPr>
              <a:t>UNCREWED AERIAL SYSTEMS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EA7B74F4-3C08-EE37-2FE2-E0910DB2F986}"/>
              </a:ext>
            </a:extLst>
          </p:cNvPr>
          <p:cNvSpPr txBox="1">
            <a:spLocks/>
          </p:cNvSpPr>
          <p:nvPr/>
        </p:nvSpPr>
        <p:spPr>
          <a:xfrm>
            <a:off x="3721164" y="3573277"/>
            <a:ext cx="1549908" cy="881735"/>
          </a:xfrm>
          <a:prstGeom prst="roundRect">
            <a:avLst>
              <a:gd name="adj" fmla="val 15973"/>
            </a:avLst>
          </a:prstGeom>
          <a:solidFill>
            <a:srgbClr val="004990"/>
          </a:solidFill>
          <a:ln>
            <a:noFill/>
          </a:ln>
          <a:effectLst>
            <a:softEdge rad="0"/>
          </a:effectLst>
        </p:spPr>
        <p:txBody>
          <a:bodyPr lIns="54000" tIns="27000" rIns="54000" bIns="2700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 cap="all" baseline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1200" cap="none" dirty="0">
                <a:solidFill>
                  <a:prstClr val="white"/>
                </a:solidFill>
              </a:rPr>
              <a:t>NATO ALLIANCE GROUND SURVEILLANCE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8AB1B9F0-0D15-FAE8-F25D-7E8FAED59679}"/>
              </a:ext>
            </a:extLst>
          </p:cNvPr>
          <p:cNvSpPr txBox="1">
            <a:spLocks/>
          </p:cNvSpPr>
          <p:nvPr/>
        </p:nvSpPr>
        <p:spPr>
          <a:xfrm>
            <a:off x="5326856" y="3575729"/>
            <a:ext cx="1551942" cy="881735"/>
          </a:xfrm>
          <a:prstGeom prst="roundRect">
            <a:avLst>
              <a:gd name="adj" fmla="val 15973"/>
            </a:avLst>
          </a:prstGeom>
          <a:solidFill>
            <a:srgbClr val="004990"/>
          </a:solidFill>
          <a:ln>
            <a:noFill/>
          </a:ln>
          <a:effectLst>
            <a:softEdge rad="0"/>
          </a:effectLst>
        </p:spPr>
        <p:txBody>
          <a:bodyPr lIns="54000" tIns="27000" rIns="54000" bIns="2700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 cap="all" baseline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1200" cap="none" dirty="0">
                <a:solidFill>
                  <a:prstClr val="white"/>
                </a:solidFill>
              </a:rPr>
              <a:t>MQ-9 INTERNATIONAL COOPERATION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574C10-32C9-5910-357F-D1C29D7CF166}"/>
              </a:ext>
            </a:extLst>
          </p:cNvPr>
          <p:cNvSpPr txBox="1">
            <a:spLocks/>
          </p:cNvSpPr>
          <p:nvPr/>
        </p:nvSpPr>
        <p:spPr>
          <a:xfrm>
            <a:off x="3721164" y="2234626"/>
            <a:ext cx="1549908" cy="881735"/>
          </a:xfrm>
          <a:prstGeom prst="roundRect">
            <a:avLst>
              <a:gd name="adj" fmla="val 15973"/>
            </a:avLst>
          </a:prstGeom>
          <a:solidFill>
            <a:srgbClr val="004990"/>
          </a:solidFill>
          <a:ln>
            <a:noFill/>
          </a:ln>
          <a:effectLst>
            <a:softEdge rad="0"/>
          </a:effectLst>
        </p:spPr>
        <p:txBody>
          <a:bodyPr lIns="54000" tIns="27000" rIns="54000" bIns="2700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 cap="all" baseline="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1200" cap="none" dirty="0">
                <a:solidFill>
                  <a:prstClr val="white"/>
                </a:solidFill>
              </a:rPr>
              <a:t>AGS &amp; UAS PROGRAMME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E55BA0-6641-8C7B-46D8-A30E47AD9722}"/>
              </a:ext>
            </a:extLst>
          </p:cNvPr>
          <p:cNvCxnSpPr>
            <a:cxnSpLocks/>
          </p:cNvCxnSpPr>
          <p:nvPr/>
        </p:nvCxnSpPr>
        <p:spPr>
          <a:xfrm flipV="1">
            <a:off x="2889276" y="3357230"/>
            <a:ext cx="3213551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BAC7B8-EAD8-6A9E-030A-2296E8F1E98F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2891490" y="3357231"/>
            <a:ext cx="0" cy="2160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7CE6EB-75DE-9DB2-100A-0BB671046CFD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4496118" y="3357231"/>
            <a:ext cx="0" cy="2160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439639-1887-A494-EB4D-8D4824BF2E87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102827" y="3357230"/>
            <a:ext cx="0" cy="218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87A2D2-5C23-0635-FD66-6FDAC48D98C5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4496050" y="3116362"/>
            <a:ext cx="68" cy="2160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898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7"/>
          <p:cNvSpPr txBox="1"/>
          <p:nvPr/>
        </p:nvSpPr>
        <p:spPr>
          <a:xfrm>
            <a:off x="1034725" y="1218967"/>
            <a:ext cx="3116507" cy="2212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defTabSz="685800">
              <a:lnSpc>
                <a:spcPts val="1736"/>
              </a:lnSpc>
              <a:defRPr/>
            </a:pPr>
            <a:r>
              <a:rPr lang="en-US" sz="1275" b="1" dirty="0">
                <a:solidFill>
                  <a:srgbClr val="004990"/>
                </a:solidFill>
                <a:latin typeface="Noto Sans"/>
                <a:cs typeface="+mn-cs"/>
              </a:rPr>
              <a:t>Aviation &amp; uncrewed aerial systems </a:t>
            </a:r>
          </a:p>
        </p:txBody>
      </p:sp>
      <p:sp>
        <p:nvSpPr>
          <p:cNvPr id="6" name="TextBox 28"/>
          <p:cNvSpPr txBox="1"/>
          <p:nvPr/>
        </p:nvSpPr>
        <p:spPr>
          <a:xfrm>
            <a:off x="1034725" y="1432293"/>
            <a:ext cx="31165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199"/>
              </a:lnSpc>
              <a:defRPr b="1">
                <a:solidFill>
                  <a:srgbClr val="004990"/>
                </a:solidFill>
                <a:latin typeface="Noto Sans"/>
              </a:defRPr>
            </a:lvl1pPr>
            <a:lvl2pPr marL="339129" lvl="1" indent="-169565">
              <a:lnSpc>
                <a:spcPts val="2199"/>
              </a:lnSpc>
              <a:buFont typeface="Arial"/>
              <a:buChar char="•"/>
              <a:defRPr b="1">
                <a:solidFill>
                  <a:srgbClr val="004990"/>
                </a:solidFill>
                <a:latin typeface="Noto Sans"/>
              </a:defRPr>
            </a:lvl2pPr>
          </a:lstStyle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LQ</a:t>
            </a:r>
            <a:r>
              <a:rPr lang="en-US" sz="750" b="0" dirty="0">
                <a:cs typeface="+mn-cs"/>
              </a:rPr>
              <a:t> - Alliance Ground Surveillance (AGS) 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LA</a:t>
            </a:r>
            <a:r>
              <a:rPr lang="en-US" sz="750" b="0" dirty="0">
                <a:cs typeface="+mn-cs"/>
              </a:rPr>
              <a:t> - Fixed-Wing Aircraft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LA</a:t>
            </a:r>
            <a:r>
              <a:rPr lang="en-US" sz="750" b="0" dirty="0">
                <a:cs typeface="+mn-cs"/>
              </a:rPr>
              <a:t> - Helicopters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LQ</a:t>
            </a:r>
            <a:r>
              <a:rPr lang="en-US" sz="750" b="0" dirty="0">
                <a:cs typeface="+mn-cs"/>
              </a:rPr>
              <a:t> - MQ-9 International Cooperation (MIC)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LT</a:t>
            </a:r>
            <a:r>
              <a:rPr lang="en-US" sz="750" b="0" dirty="0">
                <a:cs typeface="+mn-cs"/>
              </a:rPr>
              <a:t> - Multinational Multi Role Tanker Transport (MRTT)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QY</a:t>
            </a:r>
            <a:r>
              <a:rPr lang="en-US" sz="750" b="0" dirty="0">
                <a:cs typeface="+mn-cs"/>
              </a:rPr>
              <a:t> - Next Generation Rotorcraft Capability (NGRC)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LA</a:t>
            </a:r>
            <a:r>
              <a:rPr lang="en-US" sz="750" b="0" dirty="0">
                <a:cs typeface="+mn-cs"/>
              </a:rPr>
              <a:t> - NATO Flight Training Europe (NFTE)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LQ</a:t>
            </a:r>
            <a:r>
              <a:rPr lang="en-US" sz="750" b="0" dirty="0">
                <a:cs typeface="+mn-cs"/>
              </a:rPr>
              <a:t> - Uncrewed Aerial Systems (UAS)</a:t>
            </a:r>
          </a:p>
        </p:txBody>
      </p:sp>
      <p:sp>
        <p:nvSpPr>
          <p:cNvPr id="7" name="TextBox 23"/>
          <p:cNvSpPr txBox="1"/>
          <p:nvPr/>
        </p:nvSpPr>
        <p:spPr>
          <a:xfrm>
            <a:off x="1034724" y="2801944"/>
            <a:ext cx="3124905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0553" lvl="1" indent="-135276" defTabSz="685834">
              <a:buFont typeface="Arial"/>
              <a:buChar char="•"/>
              <a:defRPr/>
            </a:pPr>
            <a:r>
              <a:rPr lang="en-US" sz="750" b="1" dirty="0">
                <a:solidFill>
                  <a:srgbClr val="004990"/>
                </a:solidFill>
                <a:latin typeface="Noto Sans"/>
                <a:cs typeface="+mn-cs"/>
              </a:rPr>
              <a:t>LM</a:t>
            </a:r>
            <a:r>
              <a:rPr lang="en-US" sz="750" dirty="0">
                <a:solidFill>
                  <a:srgbClr val="004990"/>
                </a:solidFill>
                <a:latin typeface="Noto Sans"/>
                <a:cs typeface="+mn-cs"/>
              </a:rPr>
              <a:t> - Artillery Rockets &amp; Missiles (ARMS)</a:t>
            </a:r>
          </a:p>
          <a:p>
            <a:pPr marL="270553" lvl="1" indent="-135276" defTabSz="685834">
              <a:buFont typeface="Arial"/>
              <a:buChar char="•"/>
              <a:defRPr/>
            </a:pPr>
            <a:r>
              <a:rPr lang="en-US" sz="750" b="1" dirty="0">
                <a:solidFill>
                  <a:srgbClr val="004990"/>
                </a:solidFill>
                <a:latin typeface="Noto Sans"/>
                <a:cs typeface="+mn-cs"/>
              </a:rPr>
              <a:t>LM</a:t>
            </a:r>
            <a:r>
              <a:rPr lang="en-US" sz="750" dirty="0">
                <a:solidFill>
                  <a:srgbClr val="004990"/>
                </a:solidFill>
                <a:latin typeface="Noto Sans"/>
                <a:cs typeface="+mn-cs"/>
              </a:rPr>
              <a:t> - BOXER</a:t>
            </a:r>
          </a:p>
          <a:p>
            <a:pPr marL="270553" lvl="1" indent="-135276" defTabSz="685834">
              <a:buFont typeface="Arial"/>
              <a:buChar char="•"/>
              <a:defRPr/>
            </a:pPr>
            <a:r>
              <a:rPr lang="en-US" sz="750" b="1" dirty="0">
                <a:solidFill>
                  <a:srgbClr val="004990"/>
                </a:solidFill>
                <a:latin typeface="Noto Sans"/>
                <a:cs typeface="+mn-cs"/>
              </a:rPr>
              <a:t>LM</a:t>
            </a:r>
            <a:r>
              <a:rPr lang="en-US" sz="750" dirty="0">
                <a:solidFill>
                  <a:srgbClr val="004990"/>
                </a:solidFill>
                <a:latin typeface="Noto Sans"/>
                <a:cs typeface="+mn-cs"/>
              </a:rPr>
              <a:t> - Land Combat Vehicles (LCV)</a:t>
            </a:r>
          </a:p>
          <a:p>
            <a:pPr marL="270553" lvl="1" indent="-135276" defTabSz="685834">
              <a:buFont typeface="Arial"/>
              <a:buChar char="•"/>
              <a:defRPr/>
            </a:pPr>
            <a:r>
              <a:rPr lang="en-US" sz="750" b="1" dirty="0">
                <a:solidFill>
                  <a:srgbClr val="004990"/>
                </a:solidFill>
                <a:latin typeface="Noto Sans"/>
                <a:cs typeface="+mn-cs"/>
              </a:rPr>
              <a:t>LM</a:t>
            </a:r>
            <a:r>
              <a:rPr lang="en-US" sz="750" dirty="0">
                <a:solidFill>
                  <a:srgbClr val="004990"/>
                </a:solidFill>
                <a:latin typeface="Noto Sans"/>
                <a:cs typeface="+mn-cs"/>
              </a:rPr>
              <a:t> - Night Vision &amp; Optoelectronics (NVO)</a:t>
            </a:r>
          </a:p>
          <a:p>
            <a:pPr marL="270553" lvl="1" indent="-135276" defTabSz="685834">
              <a:buFont typeface="Arial"/>
              <a:buChar char="•"/>
              <a:defRPr/>
            </a:pPr>
            <a:r>
              <a:rPr lang="en-US" sz="750" b="1" dirty="0">
                <a:solidFill>
                  <a:srgbClr val="004990"/>
                </a:solidFill>
                <a:latin typeface="Noto Sans"/>
                <a:cs typeface="+mn-cs"/>
              </a:rPr>
              <a:t>LM</a:t>
            </a:r>
            <a:r>
              <a:rPr lang="en-US" sz="750" dirty="0">
                <a:solidFill>
                  <a:srgbClr val="004990"/>
                </a:solidFill>
                <a:latin typeface="Noto Sans"/>
                <a:cs typeface="+mn-cs"/>
              </a:rPr>
              <a:t> - PzH2000/Leopard</a:t>
            </a:r>
          </a:p>
        </p:txBody>
      </p:sp>
      <p:sp>
        <p:nvSpPr>
          <p:cNvPr id="8" name="TextBox 29"/>
          <p:cNvSpPr txBox="1"/>
          <p:nvPr/>
        </p:nvSpPr>
        <p:spPr>
          <a:xfrm>
            <a:off x="1034725" y="2578667"/>
            <a:ext cx="3116507" cy="205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315"/>
              </a:lnSpc>
              <a:defRPr b="1">
                <a:solidFill>
                  <a:srgbClr val="EC1D26"/>
                </a:solidFill>
                <a:latin typeface="Noto Sans"/>
              </a:defRPr>
            </a:lvl1pPr>
          </a:lstStyle>
          <a:p>
            <a:pPr algn="l" defTabSz="685800">
              <a:lnSpc>
                <a:spcPts val="1736"/>
              </a:lnSpc>
              <a:defRPr/>
            </a:pPr>
            <a:r>
              <a:rPr lang="en-US" sz="1275" dirty="0">
                <a:solidFill>
                  <a:srgbClr val="004990"/>
                </a:solidFill>
                <a:cs typeface="+mn-cs"/>
              </a:rPr>
              <a:t>Land combat 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5208653" y="3304851"/>
            <a:ext cx="3513872" cy="205697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>
              <a:lnSpc>
                <a:spcPts val="2315"/>
              </a:lnSpc>
              <a:defRPr b="1">
                <a:solidFill>
                  <a:srgbClr val="EC1D26"/>
                </a:solidFill>
                <a:latin typeface="Noto Sans"/>
              </a:defRPr>
            </a:lvl1pPr>
          </a:lstStyle>
          <a:p>
            <a:pPr defTabSz="685800" eaLnBrk="1" fontAlgn="auto" hangingPunct="1">
              <a:lnSpc>
                <a:spcPts val="173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75" dirty="0">
                <a:solidFill>
                  <a:srgbClr val="004990"/>
                </a:solidFill>
                <a:cs typeface="+mn-cs"/>
              </a:rPr>
              <a:t>Specialised support</a:t>
            </a:r>
          </a:p>
        </p:txBody>
      </p:sp>
      <p:sp>
        <p:nvSpPr>
          <p:cNvPr id="10" name="TextBox 24"/>
          <p:cNvSpPr txBox="1"/>
          <p:nvPr/>
        </p:nvSpPr>
        <p:spPr>
          <a:xfrm>
            <a:off x="5262364" y="3512936"/>
            <a:ext cx="351387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199"/>
              </a:lnSpc>
              <a:defRPr b="1">
                <a:solidFill>
                  <a:srgbClr val="004990"/>
                </a:solidFill>
                <a:latin typeface="Noto Sans"/>
              </a:defRPr>
            </a:lvl1pPr>
            <a:lvl2pPr marL="339129" lvl="1" indent="-169565">
              <a:lnSpc>
                <a:spcPts val="2199"/>
              </a:lnSpc>
              <a:buFont typeface="Arial"/>
              <a:buChar char="•"/>
              <a:defRPr b="1">
                <a:solidFill>
                  <a:srgbClr val="004990"/>
                </a:solidFill>
                <a:latin typeface="Noto Sans"/>
              </a:defRPr>
            </a:lvl2pPr>
          </a:lstStyle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LB</a:t>
            </a:r>
            <a:r>
              <a:rPr lang="en-US" sz="750" b="0" dirty="0">
                <a:cs typeface="+mn-cs"/>
              </a:rPr>
              <a:t> - Common Item Material Management (COMMIT)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LM</a:t>
            </a:r>
            <a:r>
              <a:rPr lang="en-US" sz="750" b="0" dirty="0">
                <a:cs typeface="+mn-cs"/>
              </a:rPr>
              <a:t> - Demilitarisation, Dismantling &amp; Disposal (D3)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Global Commercially Contracted SATCOM (GCC SATCOM)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LM</a:t>
            </a:r>
            <a:r>
              <a:rPr lang="en-US" sz="750" b="0" dirty="0">
                <a:cs typeface="+mn-cs"/>
              </a:rPr>
              <a:t> - Global Positioning System (GPS)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LB</a:t>
            </a:r>
            <a:r>
              <a:rPr lang="en-US" sz="750" b="0" dirty="0">
                <a:cs typeface="+mn-cs"/>
              </a:rPr>
              <a:t> - Medical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LB</a:t>
            </a:r>
            <a:r>
              <a:rPr lang="en-US" sz="750" b="0" dirty="0">
                <a:cs typeface="+mn-cs"/>
              </a:rPr>
              <a:t> - Maritime Logistics Support (MSLP)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LCM</a:t>
            </a:r>
            <a:r>
              <a:rPr lang="en-US" sz="750" b="0" dirty="0">
                <a:cs typeface="+mn-cs"/>
              </a:rPr>
              <a:t> - NSPA Routing Hub (NRH)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OL</a:t>
            </a:r>
            <a:r>
              <a:rPr lang="en-US" sz="750" b="0" dirty="0">
                <a:cs typeface="+mn-cs"/>
              </a:rPr>
              <a:t> - Operational Logistics Support (OLSP)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LS</a:t>
            </a:r>
            <a:r>
              <a:rPr lang="en-US" sz="750" b="0" dirty="0">
                <a:cs typeface="+mn-cs"/>
              </a:rPr>
              <a:t> - Strategic Airlift International Solution (SALIS)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b="0" dirty="0">
                <a:cs typeface="+mn-cs"/>
              </a:rPr>
              <a:t>Security Cooperation Support Partnership (SCSP)</a:t>
            </a:r>
          </a:p>
        </p:txBody>
      </p:sp>
      <p:sp>
        <p:nvSpPr>
          <p:cNvPr id="11" name="TextBox 24"/>
          <p:cNvSpPr txBox="1"/>
          <p:nvPr/>
        </p:nvSpPr>
        <p:spPr>
          <a:xfrm>
            <a:off x="1034724" y="3812042"/>
            <a:ext cx="3170974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199"/>
              </a:lnSpc>
              <a:defRPr b="1">
                <a:solidFill>
                  <a:srgbClr val="004990"/>
                </a:solidFill>
                <a:latin typeface="Noto Sans"/>
              </a:defRPr>
            </a:lvl1pPr>
            <a:lvl2pPr marL="339129" lvl="1" indent="-169565">
              <a:lnSpc>
                <a:spcPts val="2199"/>
              </a:lnSpc>
              <a:buFont typeface="Arial"/>
              <a:buChar char="•"/>
              <a:defRPr b="1">
                <a:solidFill>
                  <a:srgbClr val="004990"/>
                </a:solidFill>
                <a:latin typeface="Noto Sans"/>
              </a:defRPr>
            </a:lvl2pPr>
          </a:lstStyle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QF</a:t>
            </a:r>
            <a:r>
              <a:rPr lang="en-US" sz="750" b="0" dirty="0">
                <a:cs typeface="+mn-cs"/>
              </a:rPr>
              <a:t> - Alliance Future Surveillance &amp; Control (AFSC)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AN/FPS-117 Radar 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QI</a:t>
            </a:r>
            <a:r>
              <a:rPr lang="en-US" sz="750" b="0" dirty="0">
                <a:cs typeface="+mn-cs"/>
              </a:rPr>
              <a:t> - initial Alliance Future Surveillance &amp; Control (iAFSC)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MACCE [MIDS – ACCS-LOC1 – CCE Equipment]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RADAR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RAT-31 Radar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ELTA Radars</a:t>
            </a:r>
          </a:p>
        </p:txBody>
      </p:sp>
      <p:sp>
        <p:nvSpPr>
          <p:cNvPr id="12" name="TextBox 30"/>
          <p:cNvSpPr txBox="1"/>
          <p:nvPr/>
        </p:nvSpPr>
        <p:spPr>
          <a:xfrm>
            <a:off x="1034725" y="3599365"/>
            <a:ext cx="3116507" cy="205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315"/>
              </a:lnSpc>
              <a:defRPr b="1">
                <a:solidFill>
                  <a:srgbClr val="EC1D26"/>
                </a:solidFill>
                <a:latin typeface="Noto Sans"/>
              </a:defRPr>
            </a:lvl1pPr>
          </a:lstStyle>
          <a:p>
            <a:pPr defTabSz="685800">
              <a:lnSpc>
                <a:spcPts val="1736"/>
              </a:lnSpc>
              <a:defRPr/>
            </a:pPr>
            <a:r>
              <a:rPr lang="en-US" sz="1275" dirty="0">
                <a:solidFill>
                  <a:srgbClr val="004990"/>
                </a:solidFill>
                <a:cs typeface="+mn-cs"/>
              </a:rPr>
              <a:t>Surveillance command &amp; control </a:t>
            </a:r>
          </a:p>
        </p:txBody>
      </p:sp>
      <p:sp>
        <p:nvSpPr>
          <p:cNvPr id="13" name="TextBox 17"/>
          <p:cNvSpPr txBox="1"/>
          <p:nvPr/>
        </p:nvSpPr>
        <p:spPr>
          <a:xfrm>
            <a:off x="5243586" y="1419775"/>
            <a:ext cx="351387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199"/>
              </a:lnSpc>
              <a:defRPr b="1">
                <a:solidFill>
                  <a:srgbClr val="004990"/>
                </a:solidFill>
                <a:latin typeface="Noto Sans"/>
              </a:defRPr>
            </a:lvl1pPr>
            <a:lvl2pPr marL="339129" lvl="1" indent="-169565">
              <a:lnSpc>
                <a:spcPts val="2199"/>
              </a:lnSpc>
              <a:buFont typeface="Arial"/>
              <a:buChar char="•"/>
              <a:defRPr b="1">
                <a:solidFill>
                  <a:srgbClr val="004990"/>
                </a:solidFill>
                <a:latin typeface="Noto Sans"/>
              </a:defRPr>
            </a:lvl2pPr>
          </a:lstStyle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LM</a:t>
            </a:r>
            <a:r>
              <a:rPr lang="en-US" sz="750" b="0" dirty="0">
                <a:cs typeface="+mn-cs"/>
              </a:rPr>
              <a:t> - Air-to-Surface Missiles (ASM)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LB</a:t>
            </a:r>
            <a:r>
              <a:rPr lang="en-US" sz="750" b="0" dirty="0">
                <a:cs typeface="+mn-cs"/>
              </a:rPr>
              <a:t> - Ammunition Support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LM</a:t>
            </a:r>
            <a:r>
              <a:rPr lang="en-US" sz="750" b="0" dirty="0">
                <a:cs typeface="+mn-cs"/>
              </a:rPr>
              <a:t> - AMRAAM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Ground Based Defence (GBD)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HAWK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LM</a:t>
            </a:r>
            <a:r>
              <a:rPr lang="en-US" sz="750" b="0" dirty="0">
                <a:cs typeface="+mn-cs"/>
              </a:rPr>
              <a:t> - Land Combat Missiles (LCM)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Modular Ground Based Air Defence (GBAD)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PATRIOT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LM</a:t>
            </a:r>
            <a:r>
              <a:rPr lang="en-US" sz="750" b="0" dirty="0">
                <a:cs typeface="+mn-cs"/>
              </a:rPr>
              <a:t> - SIDEWINDER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LM</a:t>
            </a:r>
            <a:r>
              <a:rPr lang="en-US" sz="750" b="0" dirty="0">
                <a:cs typeface="+mn-cs"/>
              </a:rPr>
              <a:t> - STINGER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Layered GBAD/ESSI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Naval Strike Missile (NSM)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b="0" dirty="0">
                <a:cs typeface="+mn-cs"/>
              </a:rPr>
              <a:t>Surface-to-Surface Missile Systems Support Partnership</a:t>
            </a:r>
          </a:p>
          <a:p>
            <a:pPr marL="254360" lvl="1" indent="-127181" defTabSz="685834">
              <a:lnSpc>
                <a:spcPct val="100000"/>
              </a:lnSpc>
              <a:defRPr/>
            </a:pPr>
            <a:r>
              <a:rPr lang="en-US" sz="750" dirty="0">
                <a:cs typeface="+mn-cs"/>
              </a:rPr>
              <a:t>LD</a:t>
            </a:r>
            <a:r>
              <a:rPr lang="en-US" sz="750" b="0" dirty="0">
                <a:cs typeface="+mn-cs"/>
              </a:rPr>
              <a:t> - Very Short Range Air Defense (VSHORAD)</a:t>
            </a:r>
          </a:p>
        </p:txBody>
      </p:sp>
      <p:sp>
        <p:nvSpPr>
          <p:cNvPr id="14" name="TextBox 25"/>
          <p:cNvSpPr txBox="1"/>
          <p:nvPr/>
        </p:nvSpPr>
        <p:spPr>
          <a:xfrm>
            <a:off x="5243586" y="1198560"/>
            <a:ext cx="3567582" cy="205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2315"/>
              </a:lnSpc>
              <a:defRPr b="1">
                <a:solidFill>
                  <a:srgbClr val="EC1D26"/>
                </a:solidFill>
                <a:latin typeface="Noto Sans"/>
              </a:defRPr>
            </a:lvl1pPr>
          </a:lstStyle>
          <a:p>
            <a:pPr defTabSz="685800">
              <a:lnSpc>
                <a:spcPts val="1736"/>
              </a:lnSpc>
              <a:defRPr/>
            </a:pPr>
            <a:r>
              <a:rPr lang="en-US" sz="1275" dirty="0">
                <a:solidFill>
                  <a:srgbClr val="004990"/>
                </a:solidFill>
                <a:cs typeface="+mn-cs"/>
              </a:rPr>
              <a:t>Air defence, missile  systems, ammunition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31673" y="1218967"/>
            <a:ext cx="601974" cy="557529"/>
            <a:chOff x="286782" y="1551996"/>
            <a:chExt cx="802632" cy="743372"/>
          </a:xfrm>
        </p:grpSpPr>
        <p:grpSp>
          <p:nvGrpSpPr>
            <p:cNvPr id="15" name="Group 14"/>
            <p:cNvGrpSpPr/>
            <p:nvPr/>
          </p:nvGrpSpPr>
          <p:grpSpPr>
            <a:xfrm>
              <a:off x="286782" y="1551996"/>
              <a:ext cx="802632" cy="743372"/>
              <a:chOff x="4035980" y="1914194"/>
              <a:chExt cx="802632" cy="743372"/>
            </a:xfrm>
          </p:grpSpPr>
          <p:sp>
            <p:nvSpPr>
              <p:cNvPr id="16" name="Freeform 15"/>
              <p:cNvSpPr/>
              <p:nvPr userDrawn="1"/>
            </p:nvSpPr>
            <p:spPr>
              <a:xfrm>
                <a:off x="4095105" y="1975136"/>
                <a:ext cx="684099" cy="63359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1E6090"/>
              </a:solidFill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7" name="Freeform 23"/>
              <p:cNvSpPr>
                <a:spLocks noChangeAspect="1"/>
              </p:cNvSpPr>
              <p:nvPr userDrawn="1"/>
            </p:nvSpPr>
            <p:spPr>
              <a:xfrm>
                <a:off x="4035980" y="1914194"/>
                <a:ext cx="802632" cy="743372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EBE10"/>
              </a:solidFill>
            </p:spPr>
            <p:txBody>
              <a:bodyPr/>
              <a:lstStyle/>
              <a:p>
                <a:endParaRPr lang="lv-LV"/>
              </a:p>
            </p:txBody>
          </p:sp>
        </p:grpSp>
        <p:pic>
          <p:nvPicPr>
            <p:cNvPr id="18" name="Picture 3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7154" y="1677935"/>
              <a:ext cx="470042" cy="49149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31673" y="2578667"/>
            <a:ext cx="601974" cy="593323"/>
            <a:chOff x="288622" y="2761566"/>
            <a:chExt cx="802632" cy="791097"/>
          </a:xfrm>
        </p:grpSpPr>
        <p:grpSp>
          <p:nvGrpSpPr>
            <p:cNvPr id="22" name="Group 21"/>
            <p:cNvGrpSpPr/>
            <p:nvPr/>
          </p:nvGrpSpPr>
          <p:grpSpPr>
            <a:xfrm>
              <a:off x="288622" y="2809291"/>
              <a:ext cx="802632" cy="743372"/>
              <a:chOff x="4035980" y="1914194"/>
              <a:chExt cx="802632" cy="743372"/>
            </a:xfrm>
          </p:grpSpPr>
          <p:sp>
            <p:nvSpPr>
              <p:cNvPr id="23" name="Freeform 22"/>
              <p:cNvSpPr/>
              <p:nvPr userDrawn="1"/>
            </p:nvSpPr>
            <p:spPr>
              <a:xfrm>
                <a:off x="4095105" y="1975136"/>
                <a:ext cx="684099" cy="63359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1E6090"/>
              </a:solidFill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24" name="Freeform 23"/>
              <p:cNvSpPr>
                <a:spLocks noChangeAspect="1"/>
              </p:cNvSpPr>
              <p:nvPr userDrawn="1"/>
            </p:nvSpPr>
            <p:spPr>
              <a:xfrm>
                <a:off x="4035980" y="1914194"/>
                <a:ext cx="802632" cy="743372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EBE10"/>
              </a:solidFill>
            </p:spPr>
            <p:txBody>
              <a:bodyPr/>
              <a:lstStyle/>
              <a:p>
                <a:endParaRPr lang="lv-LV"/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07" t="6273" r="9245" b="10981"/>
            <a:stretch/>
          </p:blipFill>
          <p:spPr>
            <a:xfrm>
              <a:off x="308143" y="2761566"/>
              <a:ext cx="759910" cy="77031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331673" y="3599365"/>
            <a:ext cx="601974" cy="604226"/>
            <a:chOff x="298380" y="4231046"/>
            <a:chExt cx="802632" cy="805634"/>
          </a:xfrm>
        </p:grpSpPr>
        <p:grpSp>
          <p:nvGrpSpPr>
            <p:cNvPr id="25" name="Group 24"/>
            <p:cNvGrpSpPr/>
            <p:nvPr/>
          </p:nvGrpSpPr>
          <p:grpSpPr>
            <a:xfrm>
              <a:off x="298380" y="4231046"/>
              <a:ext cx="802632" cy="743372"/>
              <a:chOff x="4035980" y="1914194"/>
              <a:chExt cx="802632" cy="743372"/>
            </a:xfrm>
          </p:grpSpPr>
          <p:sp>
            <p:nvSpPr>
              <p:cNvPr id="26" name="Freeform 25"/>
              <p:cNvSpPr/>
              <p:nvPr userDrawn="1"/>
            </p:nvSpPr>
            <p:spPr>
              <a:xfrm>
                <a:off x="4095105" y="1975136"/>
                <a:ext cx="684099" cy="63359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1E6090"/>
              </a:solidFill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27" name="Freeform 23"/>
              <p:cNvSpPr>
                <a:spLocks noChangeAspect="1"/>
              </p:cNvSpPr>
              <p:nvPr userDrawn="1"/>
            </p:nvSpPr>
            <p:spPr>
              <a:xfrm>
                <a:off x="4035980" y="1914194"/>
                <a:ext cx="802632" cy="743372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EBE10"/>
              </a:solidFill>
            </p:spPr>
            <p:txBody>
              <a:bodyPr/>
              <a:lstStyle/>
              <a:p>
                <a:endParaRPr lang="lv-LV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46" y="4291988"/>
              <a:ext cx="517820" cy="74469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535493" y="1285512"/>
            <a:ext cx="618613" cy="622650"/>
            <a:chOff x="5844829" y="1450278"/>
            <a:chExt cx="824817" cy="830200"/>
          </a:xfrm>
        </p:grpSpPr>
        <p:grpSp>
          <p:nvGrpSpPr>
            <p:cNvPr id="31" name="Group 30"/>
            <p:cNvGrpSpPr/>
            <p:nvPr/>
          </p:nvGrpSpPr>
          <p:grpSpPr>
            <a:xfrm>
              <a:off x="5867014" y="1508637"/>
              <a:ext cx="802632" cy="743372"/>
              <a:chOff x="4035980" y="1914194"/>
              <a:chExt cx="802632" cy="743372"/>
            </a:xfrm>
          </p:grpSpPr>
          <p:sp>
            <p:nvSpPr>
              <p:cNvPr id="33" name="Freeform 23"/>
              <p:cNvSpPr>
                <a:spLocks noChangeAspect="1"/>
              </p:cNvSpPr>
              <p:nvPr userDrawn="1"/>
            </p:nvSpPr>
            <p:spPr>
              <a:xfrm>
                <a:off x="4035980" y="1914194"/>
                <a:ext cx="802632" cy="743372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EBE10"/>
              </a:solidFill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32" name="Freeform 31"/>
              <p:cNvSpPr/>
              <p:nvPr userDrawn="1"/>
            </p:nvSpPr>
            <p:spPr>
              <a:xfrm>
                <a:off x="4095105" y="1975136"/>
                <a:ext cx="684099" cy="63359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1E6090"/>
              </a:solidFill>
            </p:spPr>
            <p:txBody>
              <a:bodyPr/>
              <a:lstStyle/>
              <a:p>
                <a:endParaRPr lang="lv-LV"/>
              </a:p>
            </p:txBody>
          </p:sp>
        </p:grpSp>
        <p:pic>
          <p:nvPicPr>
            <p:cNvPr id="30" name="Picture 29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829" y="1450278"/>
              <a:ext cx="821260" cy="83020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4552131" y="3300459"/>
            <a:ext cx="601974" cy="557529"/>
            <a:chOff x="5785704" y="3312921"/>
            <a:chExt cx="802632" cy="743372"/>
          </a:xfrm>
        </p:grpSpPr>
        <p:grpSp>
          <p:nvGrpSpPr>
            <p:cNvPr id="36" name="Group 35"/>
            <p:cNvGrpSpPr/>
            <p:nvPr/>
          </p:nvGrpSpPr>
          <p:grpSpPr>
            <a:xfrm>
              <a:off x="5785704" y="3312921"/>
              <a:ext cx="802632" cy="743372"/>
              <a:chOff x="4035980" y="1914194"/>
              <a:chExt cx="802632" cy="743372"/>
            </a:xfrm>
          </p:grpSpPr>
          <p:sp>
            <p:nvSpPr>
              <p:cNvPr id="37" name="Freeform 36"/>
              <p:cNvSpPr/>
              <p:nvPr userDrawn="1"/>
            </p:nvSpPr>
            <p:spPr>
              <a:xfrm>
                <a:off x="4095105" y="1975136"/>
                <a:ext cx="684099" cy="63359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1E6090"/>
              </a:solidFill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38" name="Freeform 23"/>
              <p:cNvSpPr>
                <a:spLocks noChangeAspect="1"/>
              </p:cNvSpPr>
              <p:nvPr userDrawn="1"/>
            </p:nvSpPr>
            <p:spPr>
              <a:xfrm>
                <a:off x="4035980" y="1914194"/>
                <a:ext cx="802632" cy="743372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FEBE10"/>
              </a:solidFill>
            </p:spPr>
            <p:txBody>
              <a:bodyPr/>
              <a:lstStyle/>
              <a:p>
                <a:endParaRPr lang="lv-LV"/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933" y="3442130"/>
              <a:ext cx="668970" cy="451826"/>
            </a:xfrm>
            <a:prstGeom prst="rect">
              <a:avLst/>
            </a:prstGeom>
          </p:spPr>
        </p:pic>
      </p:grpSp>
      <p:cxnSp>
        <p:nvCxnSpPr>
          <p:cNvPr id="39" name="Straight Connector 38"/>
          <p:cNvCxnSpPr/>
          <p:nvPr/>
        </p:nvCxnSpPr>
        <p:spPr>
          <a:xfrm>
            <a:off x="1178329" y="1536100"/>
            <a:ext cx="191400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178329" y="1887312"/>
            <a:ext cx="2044931" cy="17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78328" y="2359493"/>
            <a:ext cx="17207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"/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/>
              <a:t>Support partnership</a:t>
            </a:r>
          </a:p>
          <a:p>
            <a:pPr defTabSz="1028700">
              <a:spcBef>
                <a:spcPts val="900"/>
              </a:spcBef>
            </a:pPr>
            <a:r>
              <a:rPr lang="en-US" sz="1350" dirty="0"/>
              <a:t>(44) </a:t>
            </a:r>
            <a:r>
              <a:rPr lang="en-US" sz="1350" dirty="0" err="1"/>
              <a:t>Nspo</a:t>
            </a:r>
            <a:r>
              <a:rPr lang="en-US" sz="1350" dirty="0"/>
              <a:t> partnerships</a:t>
            </a:r>
          </a:p>
        </p:txBody>
      </p:sp>
    </p:spTree>
    <p:extLst>
      <p:ext uri="{BB962C8B-B14F-4D97-AF65-F5344CB8AC3E}">
        <p14:creationId xmlns:p14="http://schemas.microsoft.com/office/powerpoint/2010/main" val="308722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F8508B42-916C-CFFF-EB30-183A7B310895}"/>
              </a:ext>
            </a:extLst>
          </p:cNvPr>
          <p:cNvGrpSpPr/>
          <p:nvPr/>
        </p:nvGrpSpPr>
        <p:grpSpPr>
          <a:xfrm>
            <a:off x="76200" y="976223"/>
            <a:ext cx="2849924" cy="3686702"/>
            <a:chOff x="101600" y="1301630"/>
            <a:chExt cx="3799898" cy="4915603"/>
          </a:xfrm>
        </p:grpSpPr>
        <p:sp>
          <p:nvSpPr>
            <p:cNvPr id="25" name="TextBox 24"/>
            <p:cNvSpPr txBox="1"/>
            <p:nvPr/>
          </p:nvSpPr>
          <p:spPr>
            <a:xfrm>
              <a:off x="706880" y="1301630"/>
              <a:ext cx="255499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1" dirty="0">
                  <a:solidFill>
                    <a:srgbClr val="0070C0"/>
                  </a:solidFill>
                  <a:latin typeface="Calibri" panose="020F0502020204030204"/>
                  <a:cs typeface="+mn-cs"/>
                </a:rPr>
                <a:t>AGS Support Partnership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1600" y="3959108"/>
              <a:ext cx="379989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70C0"/>
                  </a:solidFill>
                </a:defRPr>
              </a:lvl1pPr>
            </a:lstStyle>
            <a:p>
              <a:pPr algn="ctr" defTabSz="6858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1" dirty="0">
                  <a:solidFill>
                    <a:srgbClr val="002060"/>
                  </a:solidFill>
                  <a:latin typeface="Calibri" panose="020F0502020204030204"/>
                  <a:cs typeface="+mn-cs"/>
                </a:rPr>
                <a:t>ALL NATO NATIONS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4320" y="4377605"/>
              <a:ext cx="1145505" cy="78810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286929" y="4509077"/>
              <a:ext cx="104131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b="1">
                  <a:solidFill>
                    <a:srgbClr val="002060"/>
                  </a:solidFill>
                </a:defRPr>
              </a:lvl1pPr>
            </a:lstStyle>
            <a:p>
              <a:pPr defTabSz="6858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dirty="0">
                  <a:latin typeface="Calibri" panose="020F0502020204030204"/>
                  <a:cs typeface="+mn-cs"/>
                </a:rPr>
                <a:t>+ SHAPE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5400" y="5601680"/>
              <a:ext cx="35501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latin typeface="Calibri" panose="020F0502020204030204"/>
                  <a:cs typeface="+mn-cs"/>
                </a:rPr>
                <a:t>SP Agreement No 1817</a:t>
              </a:r>
            </a:p>
            <a:p>
              <a:pPr algn="ctr" defTabSz="6858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latin typeface="Calibri" panose="020F0502020204030204"/>
                  <a:cs typeface="+mn-cs"/>
                </a:rPr>
                <a:t>Programme Directive 3817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061" y="1685252"/>
              <a:ext cx="3676099" cy="21815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8" name="Rounded Rectangle 47"/>
            <p:cNvSpPr/>
            <p:nvPr/>
          </p:nvSpPr>
          <p:spPr>
            <a:xfrm>
              <a:off x="101600" y="1322388"/>
              <a:ext cx="3799898" cy="4891037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45">
                <a:defRPr/>
              </a:pPr>
              <a:endParaRPr lang="en-US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3" name="Text Placeholder 1"/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/>
              <a:t>Support partnership</a:t>
            </a:r>
          </a:p>
          <a:p>
            <a:pPr defTabSz="1028700">
              <a:spcBef>
                <a:spcPts val="900"/>
              </a:spcBef>
            </a:pPr>
            <a:r>
              <a:rPr lang="en-US" sz="1350" dirty="0"/>
              <a:t>AGS – UAS – MIC Support partnerships</a:t>
            </a:r>
          </a:p>
        </p:txBody>
      </p: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98225B65-858C-91B8-94D8-3A155D4646AD}"/>
              </a:ext>
            </a:extLst>
          </p:cNvPr>
          <p:cNvGrpSpPr/>
          <p:nvPr/>
        </p:nvGrpSpPr>
        <p:grpSpPr>
          <a:xfrm>
            <a:off x="3038772" y="976222"/>
            <a:ext cx="3117695" cy="3705735"/>
            <a:chOff x="4051695" y="1301630"/>
            <a:chExt cx="4156927" cy="4940979"/>
          </a:xfrm>
        </p:grpSpPr>
        <p:sp>
          <p:nvSpPr>
            <p:cNvPr id="26" name="TextBox 25"/>
            <p:cNvSpPr txBox="1"/>
            <p:nvPr/>
          </p:nvSpPr>
          <p:spPr>
            <a:xfrm>
              <a:off x="5037110" y="1301630"/>
              <a:ext cx="255480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1" dirty="0">
                  <a:solidFill>
                    <a:srgbClr val="0070C0"/>
                  </a:solidFill>
                  <a:latin typeface="Calibri" panose="020F0502020204030204"/>
                  <a:cs typeface="+mn-cs"/>
                </a:rPr>
                <a:t>UAS Support Partnership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01382" y="5627056"/>
              <a:ext cx="385755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latin typeface="Calibri" panose="020F0502020204030204"/>
                  <a:cs typeface="+mn-cs"/>
                </a:rPr>
                <a:t>SP Agreement No 1811</a:t>
              </a:r>
            </a:p>
            <a:p>
              <a:pPr algn="ctr" defTabSz="6858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latin typeface="Calibri" panose="020F0502020204030204"/>
                  <a:cs typeface="+mn-cs"/>
                </a:rPr>
                <a:t>Programme Directive 3811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051695" y="1322388"/>
              <a:ext cx="4156927" cy="489204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45">
                <a:defRPr/>
              </a:pPr>
              <a:endParaRPr lang="en-US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91B017-0A9E-F228-904B-18F3F9DB4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7768" y="1796454"/>
              <a:ext cx="633376" cy="4184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418F22-B9B0-3764-4592-9A4714354122}"/>
                </a:ext>
              </a:extLst>
            </p:cNvPr>
            <p:cNvSpPr txBox="1"/>
            <p:nvPr/>
          </p:nvSpPr>
          <p:spPr>
            <a:xfrm>
              <a:off x="5074331" y="1846967"/>
              <a:ext cx="77860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Spain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CCF567-7952-A4BE-9607-749A1F1573B9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768" y="2274875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A3E28A-358F-1B81-B6B1-2B9E69B30EF9}"/>
                </a:ext>
              </a:extLst>
            </p:cNvPr>
            <p:cNvSpPr txBox="1"/>
            <p:nvPr/>
          </p:nvSpPr>
          <p:spPr>
            <a:xfrm>
              <a:off x="5074331" y="2326126"/>
              <a:ext cx="84816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Denmark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401FE57-6055-B10A-7326-0B5E12CD3BD7}"/>
                </a:ext>
              </a:extLst>
            </p:cNvPr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768" y="2755440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1A6053-CA75-F852-171D-43840717BDE5}"/>
                </a:ext>
              </a:extLst>
            </p:cNvPr>
            <p:cNvSpPr txBox="1"/>
            <p:nvPr/>
          </p:nvSpPr>
          <p:spPr>
            <a:xfrm>
              <a:off x="5074331" y="2805284"/>
              <a:ext cx="111319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Luxembourg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1AD5E57-D42F-63C6-409F-20F58C7CDC02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768" y="3236005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40E6B71-A85C-43B9-F6B3-C4E0A6F407DE}"/>
                </a:ext>
              </a:extLst>
            </p:cNvPr>
            <p:cNvSpPr txBox="1"/>
            <p:nvPr/>
          </p:nvSpPr>
          <p:spPr>
            <a:xfrm>
              <a:off x="5074331" y="3284444"/>
              <a:ext cx="111319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Greece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F575EC3-2F43-C9B2-D43B-EFE68039D003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768" y="3716570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7A71F68-EFB1-341A-E328-CDA1E397AA9D}"/>
                </a:ext>
              </a:extLst>
            </p:cNvPr>
            <p:cNvSpPr txBox="1"/>
            <p:nvPr/>
          </p:nvSpPr>
          <p:spPr>
            <a:xfrm>
              <a:off x="5074331" y="3763603"/>
              <a:ext cx="111319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Belgium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3EBA6CA-076C-2F84-0227-E8DEDA228F5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7768" y="4197135"/>
              <a:ext cx="630936" cy="4206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73A8C3C-0D53-CAB1-D614-DE5B1D5291C0}"/>
                </a:ext>
              </a:extLst>
            </p:cNvPr>
            <p:cNvSpPr txBox="1"/>
            <p:nvPr/>
          </p:nvSpPr>
          <p:spPr>
            <a:xfrm>
              <a:off x="5074331" y="4242761"/>
              <a:ext cx="111319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Norway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CD93DD8-E6DA-7266-2ED4-91EF210D0F02}"/>
                </a:ext>
              </a:extLst>
            </p:cNvPr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768" y="4677700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1BC7060-8F88-E5F5-04CB-E8A27B2A10AB}"/>
                </a:ext>
              </a:extLst>
            </p:cNvPr>
            <p:cNvSpPr txBox="1"/>
            <p:nvPr/>
          </p:nvSpPr>
          <p:spPr>
            <a:xfrm>
              <a:off x="5074331" y="4721921"/>
              <a:ext cx="111319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Sweden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3090716-C8F2-59EE-4083-33E720C85E76}"/>
                </a:ext>
              </a:extLst>
            </p:cNvPr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768" y="5158262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2BD680-715C-4670-D31E-5EE048B4E2FE}"/>
                </a:ext>
              </a:extLst>
            </p:cNvPr>
            <p:cNvSpPr txBox="1"/>
            <p:nvPr/>
          </p:nvSpPr>
          <p:spPr>
            <a:xfrm>
              <a:off x="5074331" y="5201081"/>
              <a:ext cx="111319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Canada (LOI)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3B6F8B1-20C6-7557-1E2A-CA0306E023B5}"/>
                </a:ext>
              </a:extLst>
            </p:cNvPr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807" y="1800361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A9CF39D-6B68-EA21-AD43-5269FECB27F5}"/>
                </a:ext>
              </a:extLst>
            </p:cNvPr>
            <p:cNvSpPr txBox="1"/>
            <p:nvPr/>
          </p:nvSpPr>
          <p:spPr>
            <a:xfrm>
              <a:off x="7039162" y="1856785"/>
              <a:ext cx="77860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Italy</a:t>
              </a:r>
            </a:p>
          </p:txBody>
        </p:sp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922E44CA-7621-E1E2-5D25-7DE5AFB653C4}"/>
                </a:ext>
              </a:extLst>
            </p:cNvPr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807" y="2279460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B11BAC84-AF17-F571-B3E3-F5A3C39BB7B4}"/>
                </a:ext>
              </a:extLst>
            </p:cNvPr>
            <p:cNvSpPr txBox="1"/>
            <p:nvPr/>
          </p:nvSpPr>
          <p:spPr>
            <a:xfrm>
              <a:off x="7039162" y="2228226"/>
              <a:ext cx="94818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United Kingdom</a:t>
              </a:r>
            </a:p>
          </p:txBody>
        </p:sp>
        <p:pic>
          <p:nvPicPr>
            <p:cNvPr id="1026" name="Picture 1025">
              <a:extLst>
                <a:ext uri="{FF2B5EF4-FFF2-40B4-BE49-F238E27FC236}">
                  <a16:creationId xmlns:a16="http://schemas.microsoft.com/office/drawing/2014/main" id="{78B02481-AF2D-94AB-0B20-A64E9CCCF169}"/>
                </a:ext>
              </a:extLst>
            </p:cNvPr>
            <p:cNvPicPr>
              <a:picLocks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807" y="2758559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BCC8F56A-54BB-838F-0005-50E863E30A75}"/>
                </a:ext>
              </a:extLst>
            </p:cNvPr>
            <p:cNvSpPr txBox="1"/>
            <p:nvPr/>
          </p:nvSpPr>
          <p:spPr>
            <a:xfrm>
              <a:off x="7039162" y="2699695"/>
              <a:ext cx="94818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Czech Republic</a:t>
              </a:r>
            </a:p>
          </p:txBody>
        </p:sp>
        <p:pic>
          <p:nvPicPr>
            <p:cNvPr id="1030" name="Picture 1029">
              <a:extLst>
                <a:ext uri="{FF2B5EF4-FFF2-40B4-BE49-F238E27FC236}">
                  <a16:creationId xmlns:a16="http://schemas.microsoft.com/office/drawing/2014/main" id="{C1D681FE-2BA1-CBB0-66BE-64C634CBEBEA}"/>
                </a:ext>
              </a:extLst>
            </p:cNvPr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807" y="3237658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AA656236-9EE5-1D78-CAD5-1C1847DD08A7}"/>
                </a:ext>
              </a:extLst>
            </p:cNvPr>
            <p:cNvSpPr txBox="1"/>
            <p:nvPr/>
          </p:nvSpPr>
          <p:spPr>
            <a:xfrm>
              <a:off x="7039162" y="3286580"/>
              <a:ext cx="77860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Poland</a:t>
              </a:r>
            </a:p>
          </p:txBody>
        </p:sp>
        <p:pic>
          <p:nvPicPr>
            <p:cNvPr id="1034" name="Picture 1033">
              <a:extLst>
                <a:ext uri="{FF2B5EF4-FFF2-40B4-BE49-F238E27FC236}">
                  <a16:creationId xmlns:a16="http://schemas.microsoft.com/office/drawing/2014/main" id="{21143825-3163-0C69-C1F2-516837F60B4D}"/>
                </a:ext>
              </a:extLst>
            </p:cNvPr>
            <p:cNvPicPr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442807" y="3716757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77DF41E8-EA66-BC4F-D4C2-55FE3992D61E}"/>
                </a:ext>
              </a:extLst>
            </p:cNvPr>
            <p:cNvSpPr txBox="1"/>
            <p:nvPr/>
          </p:nvSpPr>
          <p:spPr>
            <a:xfrm>
              <a:off x="7039162" y="3773437"/>
              <a:ext cx="93483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Portugal</a:t>
              </a:r>
            </a:p>
          </p:txBody>
        </p:sp>
        <p:pic>
          <p:nvPicPr>
            <p:cNvPr id="1036" name="Picture 1035">
              <a:extLst>
                <a:ext uri="{FF2B5EF4-FFF2-40B4-BE49-F238E27FC236}">
                  <a16:creationId xmlns:a16="http://schemas.microsoft.com/office/drawing/2014/main" id="{7C072E23-2C9E-B04B-7174-8D3396926C4A}"/>
                </a:ext>
              </a:extLst>
            </p:cNvPr>
            <p:cNvPicPr>
              <a:picLocks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807" y="4195856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B4ED4765-98B4-68AA-DF39-E56D25034990}"/>
                </a:ext>
              </a:extLst>
            </p:cNvPr>
            <p:cNvSpPr txBox="1"/>
            <p:nvPr/>
          </p:nvSpPr>
          <p:spPr>
            <a:xfrm>
              <a:off x="7039162" y="4250461"/>
              <a:ext cx="93483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Finland</a:t>
              </a:r>
            </a:p>
          </p:txBody>
        </p:sp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F71F4FA2-8505-3CBF-4990-54979EAA978B}"/>
                </a:ext>
              </a:extLst>
            </p:cNvPr>
            <p:cNvPicPr>
              <a:picLocks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807" y="4674955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9565ACAA-EA66-DF89-ECBE-09CDFBBAC55B}"/>
                </a:ext>
              </a:extLst>
            </p:cNvPr>
            <p:cNvSpPr txBox="1"/>
            <p:nvPr/>
          </p:nvSpPr>
          <p:spPr>
            <a:xfrm>
              <a:off x="7039162" y="4621904"/>
              <a:ext cx="94818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Germany* (LOI)</a:t>
              </a:r>
            </a:p>
          </p:txBody>
        </p: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BE0A932F-2BC2-6351-3C03-9A3C90003811}"/>
                </a:ext>
              </a:extLst>
            </p:cNvPr>
            <p:cNvSpPr txBox="1"/>
            <p:nvPr/>
          </p:nvSpPr>
          <p:spPr>
            <a:xfrm>
              <a:off x="7039162" y="5102597"/>
              <a:ext cx="115637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Netherlands (Observer)</a:t>
              </a:r>
            </a:p>
          </p:txBody>
        </p:sp>
        <p:pic>
          <p:nvPicPr>
            <p:cNvPr id="1051" name="Picture 1050">
              <a:extLst>
                <a:ext uri="{FF2B5EF4-FFF2-40B4-BE49-F238E27FC236}">
                  <a16:creationId xmlns:a16="http://schemas.microsoft.com/office/drawing/2014/main" id="{0C275EF4-E198-8B07-8770-2583A49F8EA4}"/>
                </a:ext>
              </a:extLst>
            </p:cNvPr>
            <p:cNvPicPr>
              <a:picLocks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442807" y="5154056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071" name="TextBox 1070">
            <a:extLst>
              <a:ext uri="{FF2B5EF4-FFF2-40B4-BE49-F238E27FC236}">
                <a16:creationId xmlns:a16="http://schemas.microsoft.com/office/drawing/2014/main" id="{6433D30F-C177-0A1C-BDD7-A2FB15DBB567}"/>
              </a:ext>
            </a:extLst>
          </p:cNvPr>
          <p:cNvSpPr txBox="1"/>
          <p:nvPr/>
        </p:nvSpPr>
        <p:spPr>
          <a:xfrm>
            <a:off x="8251924" y="2469650"/>
            <a:ext cx="10355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Norway (LOI)</a:t>
            </a:r>
          </a:p>
        </p:txBody>
      </p: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0C5B8E51-E044-FFCE-9362-99A3C8BFD967}"/>
              </a:ext>
            </a:extLst>
          </p:cNvPr>
          <p:cNvGrpSpPr/>
          <p:nvPr/>
        </p:nvGrpSpPr>
        <p:grpSpPr>
          <a:xfrm>
            <a:off x="6268732" y="976222"/>
            <a:ext cx="2815751" cy="3702508"/>
            <a:chOff x="8358309" y="1301630"/>
            <a:chExt cx="3754335" cy="4936676"/>
          </a:xfrm>
        </p:grpSpPr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5F6CB3C5-4713-15A2-9F4A-EC5E302351EE}"/>
                </a:ext>
              </a:extLst>
            </p:cNvPr>
            <p:cNvSpPr txBox="1"/>
            <p:nvPr/>
          </p:nvSpPr>
          <p:spPr>
            <a:xfrm>
              <a:off x="8358309" y="1301630"/>
              <a:ext cx="373933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1" dirty="0">
                  <a:solidFill>
                    <a:srgbClr val="0070C0"/>
                  </a:solidFill>
                  <a:latin typeface="Calibri" panose="020F0502020204030204"/>
                  <a:cs typeface="+mn-cs"/>
                </a:rPr>
                <a:t>MIC Support Partnership</a:t>
              </a:r>
            </a:p>
          </p:txBody>
        </p:sp>
        <p:sp>
          <p:nvSpPr>
            <p:cNvPr id="1053" name="Rectangle 1052">
              <a:extLst>
                <a:ext uri="{FF2B5EF4-FFF2-40B4-BE49-F238E27FC236}">
                  <a16:creationId xmlns:a16="http://schemas.microsoft.com/office/drawing/2014/main" id="{550A8CC0-C29B-8B24-AAB6-B7CBDD38F266}"/>
                </a:ext>
              </a:extLst>
            </p:cNvPr>
            <p:cNvSpPr/>
            <p:nvPr/>
          </p:nvSpPr>
          <p:spPr>
            <a:xfrm>
              <a:off x="8492958" y="5622753"/>
              <a:ext cx="34700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latin typeface="Calibri" panose="020F0502020204030204"/>
                  <a:cs typeface="+mn-cs"/>
                </a:rPr>
                <a:t>SP Agreement No 1811</a:t>
              </a:r>
            </a:p>
            <a:p>
              <a:pPr algn="ctr" defTabSz="68586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latin typeface="Calibri" panose="020F0502020204030204"/>
                  <a:cs typeface="+mn-cs"/>
                </a:rPr>
                <a:t>Programme Directive 3811</a:t>
              </a:r>
            </a:p>
          </p:txBody>
        </p:sp>
        <p:sp>
          <p:nvSpPr>
            <p:cNvPr id="1054" name="Rounded Rectangle 48">
              <a:extLst>
                <a:ext uri="{FF2B5EF4-FFF2-40B4-BE49-F238E27FC236}">
                  <a16:creationId xmlns:a16="http://schemas.microsoft.com/office/drawing/2014/main" id="{E19E9C3C-7CA8-AB15-719F-40815C796C9D}"/>
                </a:ext>
              </a:extLst>
            </p:cNvPr>
            <p:cNvSpPr/>
            <p:nvPr/>
          </p:nvSpPr>
          <p:spPr>
            <a:xfrm>
              <a:off x="8358309" y="1322388"/>
              <a:ext cx="3739332" cy="489204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45">
                <a:defRPr/>
              </a:pPr>
              <a:endParaRPr lang="en-US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3F4E590A-1958-FA7E-8B18-D812C7A10526}"/>
                </a:ext>
              </a:extLst>
            </p:cNvPr>
            <p:cNvPicPr>
              <a:picLocks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3934" y="1786165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CF980090-DCA6-841D-CD0B-7EDF92E83A8D}"/>
                </a:ext>
              </a:extLst>
            </p:cNvPr>
            <p:cNvSpPr txBox="1"/>
            <p:nvPr/>
          </p:nvSpPr>
          <p:spPr>
            <a:xfrm>
              <a:off x="9240705" y="1734867"/>
              <a:ext cx="94818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United Kingdom</a:t>
              </a:r>
            </a:p>
          </p:txBody>
        </p:sp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id="{F85B1E3A-85C7-31DF-592D-9ECD3D48AB2E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3934" y="2274959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A55810BE-1C84-3494-2344-028E9CC9DFBD}"/>
                </a:ext>
              </a:extLst>
            </p:cNvPr>
            <p:cNvSpPr txBox="1"/>
            <p:nvPr/>
          </p:nvSpPr>
          <p:spPr>
            <a:xfrm>
              <a:off x="9240705" y="2321992"/>
              <a:ext cx="111319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Belgium</a:t>
              </a:r>
            </a:p>
          </p:txBody>
        </p:sp>
        <p:pic>
          <p:nvPicPr>
            <p:cNvPr id="1060" name="Picture 1059">
              <a:extLst>
                <a:ext uri="{FF2B5EF4-FFF2-40B4-BE49-F238E27FC236}">
                  <a16:creationId xmlns:a16="http://schemas.microsoft.com/office/drawing/2014/main" id="{26ABB1EA-DE48-98FA-5ACB-34765E6440D6}"/>
                </a:ext>
              </a:extLst>
            </p:cNvPr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3934" y="2758474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61" name="TextBox 1060">
              <a:extLst>
                <a:ext uri="{FF2B5EF4-FFF2-40B4-BE49-F238E27FC236}">
                  <a16:creationId xmlns:a16="http://schemas.microsoft.com/office/drawing/2014/main" id="{A9EFC10A-2E85-D837-E7E7-81A235FE9CF3}"/>
                </a:ext>
              </a:extLst>
            </p:cNvPr>
            <p:cNvSpPr txBox="1"/>
            <p:nvPr/>
          </p:nvSpPr>
          <p:spPr>
            <a:xfrm>
              <a:off x="9240705" y="2801294"/>
              <a:ext cx="111319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Canada</a:t>
              </a:r>
            </a:p>
          </p:txBody>
        </p:sp>
        <p:pic>
          <p:nvPicPr>
            <p:cNvPr id="1062" name="Picture 1061">
              <a:extLst>
                <a:ext uri="{FF2B5EF4-FFF2-40B4-BE49-F238E27FC236}">
                  <a16:creationId xmlns:a16="http://schemas.microsoft.com/office/drawing/2014/main" id="{A29C7BCE-9CDB-19C7-7A9C-D3969381A9B7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0921" y="1780937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63" name="TextBox 1062">
              <a:extLst>
                <a:ext uri="{FF2B5EF4-FFF2-40B4-BE49-F238E27FC236}">
                  <a16:creationId xmlns:a16="http://schemas.microsoft.com/office/drawing/2014/main" id="{2A1516ED-911A-DBDE-BF1F-1AA6F763EEC6}"/>
                </a:ext>
              </a:extLst>
            </p:cNvPr>
            <p:cNvSpPr txBox="1"/>
            <p:nvPr/>
          </p:nvSpPr>
          <p:spPr>
            <a:xfrm>
              <a:off x="10999445" y="1832021"/>
              <a:ext cx="84816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Denmark</a:t>
              </a:r>
            </a:p>
          </p:txBody>
        </p:sp>
        <p:pic>
          <p:nvPicPr>
            <p:cNvPr id="1064" name="Picture 1063">
              <a:extLst>
                <a:ext uri="{FF2B5EF4-FFF2-40B4-BE49-F238E27FC236}">
                  <a16:creationId xmlns:a16="http://schemas.microsoft.com/office/drawing/2014/main" id="{725F3AF3-A20C-953E-2B62-4C6B671A1045}"/>
                </a:ext>
              </a:extLst>
            </p:cNvPr>
            <p:cNvPicPr>
              <a:picLocks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0921" y="2267534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22F3E9E9-7AF0-9590-1AB3-86DEF42685FF}"/>
                </a:ext>
              </a:extLst>
            </p:cNvPr>
            <p:cNvSpPr txBox="1"/>
            <p:nvPr/>
          </p:nvSpPr>
          <p:spPr>
            <a:xfrm>
              <a:off x="10999445" y="2318970"/>
              <a:ext cx="94818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Germany </a:t>
              </a:r>
            </a:p>
          </p:txBody>
        </p:sp>
        <p:pic>
          <p:nvPicPr>
            <p:cNvPr id="1068" name="Picture 1067">
              <a:extLst>
                <a:ext uri="{FF2B5EF4-FFF2-40B4-BE49-F238E27FC236}">
                  <a16:creationId xmlns:a16="http://schemas.microsoft.com/office/drawing/2014/main" id="{9A0A93DC-029E-FF1F-E2C5-1BB78C69D2FD}"/>
                </a:ext>
              </a:extLst>
            </p:cNvPr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0921" y="2754131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69" name="TextBox 1068">
              <a:extLst>
                <a:ext uri="{FF2B5EF4-FFF2-40B4-BE49-F238E27FC236}">
                  <a16:creationId xmlns:a16="http://schemas.microsoft.com/office/drawing/2014/main" id="{5E65CD45-31C5-191F-258D-8E151E709F3D}"/>
                </a:ext>
              </a:extLst>
            </p:cNvPr>
            <p:cNvSpPr txBox="1"/>
            <p:nvPr/>
          </p:nvSpPr>
          <p:spPr>
            <a:xfrm>
              <a:off x="10999445" y="2805919"/>
              <a:ext cx="94818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Italy (LOI)</a:t>
              </a:r>
            </a:p>
          </p:txBody>
        </p:sp>
        <p:pic>
          <p:nvPicPr>
            <p:cNvPr id="1070" name="Picture 4">
              <a:extLst>
                <a:ext uri="{FF2B5EF4-FFF2-40B4-BE49-F238E27FC236}">
                  <a16:creationId xmlns:a16="http://schemas.microsoft.com/office/drawing/2014/main" id="{84430838-7F3F-FB3F-1618-621EE9A9818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0921" y="3240728"/>
              <a:ext cx="630936" cy="4206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1073">
              <a:extLst>
                <a:ext uri="{FF2B5EF4-FFF2-40B4-BE49-F238E27FC236}">
                  <a16:creationId xmlns:a16="http://schemas.microsoft.com/office/drawing/2014/main" id="{3B006583-0CFA-61A4-EF4A-C9A40A7DD9AD}"/>
                </a:ext>
              </a:extLst>
            </p:cNvPr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3934" y="3245427"/>
              <a:ext cx="630936" cy="420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89B75416-083A-B853-E377-B2B10D029D0B}"/>
                </a:ext>
              </a:extLst>
            </p:cNvPr>
            <p:cNvSpPr txBox="1"/>
            <p:nvPr/>
          </p:nvSpPr>
          <p:spPr>
            <a:xfrm>
              <a:off x="9240497" y="3202201"/>
              <a:ext cx="111319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Sweden (Observer)</a:t>
              </a:r>
            </a:p>
          </p:txBody>
        </p:sp>
        <p:pic>
          <p:nvPicPr>
            <p:cNvPr id="1076" name="Picture 12" descr="Romania flag von en.wikipedia.org">
              <a:extLst>
                <a:ext uri="{FF2B5EF4-FFF2-40B4-BE49-F238E27FC236}">
                  <a16:creationId xmlns:a16="http://schemas.microsoft.com/office/drawing/2014/main" id="{03990146-1B7C-BC1D-ACFB-5D08CB02E95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0921" y="3727325"/>
              <a:ext cx="630936" cy="420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7" name="TextBox 1076">
              <a:extLst>
                <a:ext uri="{FF2B5EF4-FFF2-40B4-BE49-F238E27FC236}">
                  <a16:creationId xmlns:a16="http://schemas.microsoft.com/office/drawing/2014/main" id="{49DFD215-4C54-DEA4-1A66-E3297AD51768}"/>
                </a:ext>
              </a:extLst>
            </p:cNvPr>
            <p:cNvSpPr txBox="1"/>
            <p:nvPr/>
          </p:nvSpPr>
          <p:spPr>
            <a:xfrm>
              <a:off x="10999445" y="3622675"/>
              <a:ext cx="111319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Romania (Observer)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CBDA1E-E727-5BBF-015B-867A489D9B5D}"/>
              </a:ext>
            </a:extLst>
          </p:cNvPr>
          <p:cNvSpPr txBox="1"/>
          <p:nvPr/>
        </p:nvSpPr>
        <p:spPr>
          <a:xfrm>
            <a:off x="4123809" y="4746462"/>
            <a:ext cx="17395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* Accepted joining conditions</a:t>
            </a:r>
          </a:p>
        </p:txBody>
      </p:sp>
    </p:spTree>
    <p:extLst>
      <p:ext uri="{BB962C8B-B14F-4D97-AF65-F5344CB8AC3E}">
        <p14:creationId xmlns:p14="http://schemas.microsoft.com/office/powerpoint/2010/main" val="16815221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CF18B6-5149-E3A4-A9EE-12832462E940}"/>
              </a:ext>
            </a:extLst>
          </p:cNvPr>
          <p:cNvGrpSpPr/>
          <p:nvPr/>
        </p:nvGrpSpPr>
        <p:grpSpPr>
          <a:xfrm>
            <a:off x="582451" y="846859"/>
            <a:ext cx="8047724" cy="3655329"/>
            <a:chOff x="776602" y="1325096"/>
            <a:chExt cx="10730298" cy="48737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2FA72A-70A5-5EF7-1ACD-384324A7F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7732" y="2313422"/>
              <a:ext cx="2602922" cy="17352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482678-2D09-15DA-79E8-213DB841A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9560" y="2900301"/>
              <a:ext cx="2181176" cy="1156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C98FE5-0E5A-6BC7-BF7D-257AD151B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561" y="2011184"/>
              <a:ext cx="2313497" cy="92247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0A620BD-9FEF-873D-6AFE-9C9487B9A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6348" y="1350063"/>
              <a:ext cx="1713124" cy="52430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F1E1248-A76F-023B-8A65-729AA6BE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52884" y="1325096"/>
              <a:ext cx="2085013" cy="5243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B79138-6CCC-43D8-9FCB-223D66686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0" r="997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4132" y="1431839"/>
              <a:ext cx="2602515" cy="1479097"/>
            </a:xfrm>
            <a:prstGeom prst="rect">
              <a:avLst/>
            </a:prstGeom>
          </p:spPr>
        </p:pic>
        <p:sp>
          <p:nvSpPr>
            <p:cNvPr id="22" name="Rounded Rectangle 27">
              <a:extLst>
                <a:ext uri="{FF2B5EF4-FFF2-40B4-BE49-F238E27FC236}">
                  <a16:creationId xmlns:a16="http://schemas.microsoft.com/office/drawing/2014/main" id="{8C583D08-D751-A677-F721-0590D22C8490}"/>
                </a:ext>
              </a:extLst>
            </p:cNvPr>
            <p:cNvSpPr/>
            <p:nvPr/>
          </p:nvSpPr>
          <p:spPr>
            <a:xfrm>
              <a:off x="8543174" y="1701800"/>
              <a:ext cx="2963726" cy="4456002"/>
            </a:xfrm>
            <a:prstGeom prst="round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69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547888B-EDA7-C3C5-D197-B7F81A7E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4569" y1="36593" x2="44569" y2="36593"/>
                          <a14:foregroundMark x1="43539" y1="31852" x2="43539" y2="31852"/>
                          <a14:foregroundMark x1="42603" y1="28889" x2="42603" y2="28889"/>
                          <a14:foregroundMark x1="42509" y1="25926" x2="42509" y2="25926"/>
                          <a14:foregroundMark x1="44101" y1="24889" x2="44101" y2="24889"/>
                          <a14:foregroundMark x1="45412" y1="23852" x2="45412" y2="23852"/>
                          <a14:foregroundMark x1="46348" y1="22815" x2="46348" y2="22815"/>
                          <a14:foregroundMark x1="39794" y1="27852" x2="39794" y2="27852"/>
                          <a14:foregroundMark x1="41011" y1="29926" x2="41011" y2="29926"/>
                          <a14:foregroundMark x1="53933" y1="62519" x2="53933" y2="62519"/>
                          <a14:foregroundMark x1="54588" y1="64889" x2="54588" y2="64889"/>
                          <a14:foregroundMark x1="55337" y1="66667" x2="55337" y2="66667"/>
                          <a14:foregroundMark x1="55712" y1="68593" x2="55712" y2="68593"/>
                          <a14:foregroundMark x1="56367" y1="69926" x2="56367" y2="69926"/>
                          <a14:foregroundMark x1="56648" y1="70963" x2="56648" y2="70963"/>
                          <a14:foregroundMark x1="56929" y1="72593" x2="56929" y2="72593"/>
                          <a14:foregroundMark x1="57584" y1="74074" x2="57584" y2="74074"/>
                          <a14:foregroundMark x1="57865" y1="73778" x2="57865" y2="73778"/>
                          <a14:foregroundMark x1="57397" y1="72444" x2="57397" y2="72444"/>
                          <a14:foregroundMark x1="57022" y1="70370" x2="57022" y2="70370"/>
                          <a14:foregroundMark x1="56648" y1="69333" x2="56648" y2="69333"/>
                          <a14:foregroundMark x1="56273" y1="68444" x2="56273" y2="68444"/>
                          <a14:foregroundMark x1="55524" y1="67111" x2="55524" y2="67111"/>
                          <a14:foregroundMark x1="55056" y1="65333" x2="55056" y2="65333"/>
                          <a14:foregroundMark x1="54869" y1="64444" x2="54869" y2="64444"/>
                          <a14:foregroundMark x1="54588" y1="62519" x2="54588" y2="62519"/>
                          <a14:foregroundMark x1="54213" y1="61037" x2="54213" y2="61037"/>
                          <a14:foregroundMark x1="53652" y1="60148" x2="53652" y2="60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9513" y="4028695"/>
              <a:ext cx="3006170" cy="1899967"/>
            </a:xfrm>
            <a:prstGeom prst="rect">
              <a:avLst/>
            </a:prstGeom>
          </p:spPr>
        </p:pic>
        <p:sp>
          <p:nvSpPr>
            <p:cNvPr id="24" name="Rounded Rectangle 29">
              <a:extLst>
                <a:ext uri="{FF2B5EF4-FFF2-40B4-BE49-F238E27FC236}">
                  <a16:creationId xmlns:a16="http://schemas.microsoft.com/office/drawing/2014/main" id="{E5FE9E57-4440-3D5B-623E-9E4A76B2116B}"/>
                </a:ext>
              </a:extLst>
            </p:cNvPr>
            <p:cNvSpPr/>
            <p:nvPr/>
          </p:nvSpPr>
          <p:spPr>
            <a:xfrm>
              <a:off x="5417511" y="1701800"/>
              <a:ext cx="2746291" cy="4456002"/>
            </a:xfrm>
            <a:prstGeom prst="round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69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7B54A42-AB16-C91B-F1ED-DAE46E461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5493" y="1816812"/>
              <a:ext cx="1059801" cy="105980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AA0952-491E-E92B-10FB-C4B27A6B6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5656" y="1830255"/>
              <a:ext cx="1498118" cy="93372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09255-C6B0-0FC8-73C2-9697A60081FA}"/>
                </a:ext>
              </a:extLst>
            </p:cNvPr>
            <p:cNvSpPr/>
            <p:nvPr/>
          </p:nvSpPr>
          <p:spPr>
            <a:xfrm>
              <a:off x="3024527" y="2567765"/>
              <a:ext cx="2159795" cy="276999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 defTabSz="685869">
                <a:spcBef>
                  <a:spcPts val="0"/>
                </a:spcBef>
                <a:spcAft>
                  <a:spcPts val="225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PARROT ANAFI USA MARK 3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3677D49-27E6-89A3-B0A8-54346B6E1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98632" y="1325096"/>
              <a:ext cx="1865538" cy="52430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0BE6445-B3A1-BDA1-7275-F78BAFF4C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724" y="2821682"/>
              <a:ext cx="957920" cy="99783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B32B06B-8EBC-6FE7-D4B5-CBCBD04A8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6146" b="89931" l="6543" r="94336">
                          <a14:foregroundMark x1="26660" y1="25347" x2="26660" y2="25347"/>
                          <a14:foregroundMark x1="27832" y1="25694" x2="27832" y2="25694"/>
                          <a14:foregroundMark x1="29004" y1="25868" x2="29004" y2="25868"/>
                          <a14:foregroundMark x1="30176" y1="25694" x2="30176" y2="25694"/>
                          <a14:foregroundMark x1="30762" y1="25694" x2="30762" y2="25694"/>
                          <a14:foregroundMark x1="31641" y1="25694" x2="31641" y2="25694"/>
                          <a14:foregroundMark x1="32617" y1="25694" x2="32617" y2="25694"/>
                          <a14:foregroundMark x1="33496" y1="25868" x2="33496" y2="25868"/>
                          <a14:foregroundMark x1="34082" y1="25694" x2="34082" y2="25694"/>
                          <a14:foregroundMark x1="34961" y1="25694" x2="34961" y2="25694"/>
                          <a14:foregroundMark x1="35449" y1="25868" x2="35449" y2="25868"/>
                          <a14:foregroundMark x1="36230" y1="26215" x2="36230" y2="26215"/>
                          <a14:foregroundMark x1="36816" y1="26215" x2="36816" y2="26215"/>
                          <a14:foregroundMark x1="45410" y1="26215" x2="45410" y2="26215"/>
                          <a14:foregroundMark x1="40918" y1="26215" x2="40918" y2="26215"/>
                          <a14:foregroundMark x1="78027" y1="26389" x2="78027" y2="26389"/>
                          <a14:foregroundMark x1="79785" y1="26389" x2="79785" y2="26389"/>
                          <a14:foregroundMark x1="81250" y1="26910" x2="81250" y2="26910"/>
                          <a14:foregroundMark x1="82813" y1="26910" x2="82813" y2="26910"/>
                          <a14:foregroundMark x1="46973" y1="52604" x2="46973" y2="52604"/>
                          <a14:foregroundMark x1="47461" y1="56944" x2="47461" y2="56944"/>
                          <a14:foregroundMark x1="47949" y1="61111" x2="47949" y2="61111"/>
                          <a14:foregroundMark x1="48145" y1="64410" x2="48145" y2="64410"/>
                          <a14:foregroundMark x1="48145" y1="66667" x2="48145" y2="66667"/>
                          <a14:foregroundMark x1="48730" y1="69618" x2="48730" y2="69618"/>
                          <a14:foregroundMark x1="48535" y1="68576" x2="48535" y2="68576"/>
                          <a14:foregroundMark x1="48633" y1="67708" x2="48633" y2="67708"/>
                          <a14:foregroundMark x1="48730" y1="70660" x2="48730" y2="70660"/>
                          <a14:foregroundMark x1="49023" y1="72222" x2="49023" y2="72222"/>
                          <a14:foregroundMark x1="49316" y1="73958" x2="49316" y2="73958"/>
                          <a14:foregroundMark x1="49121" y1="73611" x2="49121" y2="73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5054" y="3999112"/>
              <a:ext cx="1402723" cy="78903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E5CB29-AE6F-3522-C62E-9AFD1E75718E}"/>
                </a:ext>
              </a:extLst>
            </p:cNvPr>
            <p:cNvSpPr/>
            <p:nvPr/>
          </p:nvSpPr>
          <p:spPr>
            <a:xfrm>
              <a:off x="2933817" y="2738057"/>
              <a:ext cx="2167688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69">
                <a:spcBef>
                  <a:spcPts val="0"/>
                </a:spcBef>
                <a:spcAft>
                  <a:spcPts val="225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PARROT ANAFI USA SE &amp; GOV</a:t>
              </a:r>
            </a:p>
          </p:txBody>
        </p:sp>
        <p:sp>
          <p:nvSpPr>
            <p:cNvPr id="42" name="Rounded Rectangle 63">
              <a:extLst>
                <a:ext uri="{FF2B5EF4-FFF2-40B4-BE49-F238E27FC236}">
                  <a16:creationId xmlns:a16="http://schemas.microsoft.com/office/drawing/2014/main" id="{2CDBF58C-6A91-2085-169B-8ED85771E844}"/>
                </a:ext>
              </a:extLst>
            </p:cNvPr>
            <p:cNvSpPr/>
            <p:nvPr/>
          </p:nvSpPr>
          <p:spPr>
            <a:xfrm>
              <a:off x="776602" y="1672170"/>
              <a:ext cx="4275766" cy="4485633"/>
            </a:xfrm>
            <a:prstGeom prst="round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69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9D8EE8C-7A0B-B94F-377F-09E221AB7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677" b="97380" l="539" r="98166">
                          <a14:foregroundMark x1="24703" y1="36026" x2="24703" y2="36026"/>
                          <a14:foregroundMark x1="22222" y1="39738" x2="22222" y2="39738"/>
                          <a14:foregroundMark x1="48328" y1="20961" x2="48328" y2="20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4770" y="3042119"/>
              <a:ext cx="2062555" cy="101734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DE1777-4CE0-B1F4-6417-262FEA3B7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460" b="98358" l="623" r="99004">
                          <a14:foregroundMark x1="92279" y1="30839" x2="92279" y2="30839"/>
                          <a14:foregroundMark x1="90785" y1="26460" x2="90785" y2="26460"/>
                          <a14:foregroundMark x1="89539" y1="22810" x2="89539" y2="22810"/>
                          <a14:foregroundMark x1="89166" y1="21350" x2="89166" y2="21350"/>
                          <a14:foregroundMark x1="91034" y1="24270" x2="91034" y2="24270"/>
                          <a14:foregroundMark x1="91034" y1="31204" x2="91034" y2="31204"/>
                          <a14:foregroundMark x1="91034" y1="60036" x2="91034" y2="60036"/>
                          <a14:backgroundMark x1="41220" y1="72445" x2="41220" y2="72445"/>
                          <a14:backgroundMark x1="39477" y1="72263" x2="39477" y2="72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0237" y="4977877"/>
              <a:ext cx="986592" cy="67357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E80AD44-802C-A453-6FC8-88A486366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381" b="89966" l="9969" r="899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2766" y="4136083"/>
              <a:ext cx="2865188" cy="131209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C364DD2-3088-34B4-8755-02ABDC7B6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6720" y="5382720"/>
              <a:ext cx="1930036" cy="56167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C9A84BD-5B04-F6AB-F102-C7D11B4E820F}"/>
                </a:ext>
              </a:extLst>
            </p:cNvPr>
            <p:cNvSpPr txBox="1"/>
            <p:nvPr/>
          </p:nvSpPr>
          <p:spPr>
            <a:xfrm>
              <a:off x="3151613" y="3860614"/>
              <a:ext cx="139397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SKYDIO X10D UAS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09E4C92-B57A-8FB6-9417-F95C7AE20EF0}"/>
                </a:ext>
              </a:extLst>
            </p:cNvPr>
            <p:cNvSpPr txBox="1"/>
            <p:nvPr/>
          </p:nvSpPr>
          <p:spPr>
            <a:xfrm>
              <a:off x="1069750" y="5675159"/>
              <a:ext cx="1590607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AKILA MICRO XL UAS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34FD37E-D628-E81F-EBF2-1FF3523076C6}"/>
                </a:ext>
              </a:extLst>
            </p:cNvPr>
            <p:cNvSpPr txBox="1"/>
            <p:nvPr/>
          </p:nvSpPr>
          <p:spPr>
            <a:xfrm>
              <a:off x="2975035" y="4923015"/>
              <a:ext cx="120802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EXPLORER UAS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C66466A-AC49-33B1-FEB5-A93A535AD3E7}"/>
                </a:ext>
              </a:extLst>
            </p:cNvPr>
            <p:cNvSpPr txBox="1"/>
            <p:nvPr/>
          </p:nvSpPr>
          <p:spPr>
            <a:xfrm>
              <a:off x="3091985" y="5891092"/>
              <a:ext cx="150938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BLACK WIDOW UAS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722803A-10D1-D5BB-35A9-76AC326FB5D9}"/>
                </a:ext>
              </a:extLst>
            </p:cNvPr>
            <p:cNvSpPr txBox="1"/>
            <p:nvPr/>
          </p:nvSpPr>
          <p:spPr>
            <a:xfrm>
              <a:off x="971339" y="2593471"/>
              <a:ext cx="78269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HUGINN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BC6F809-ACE1-4E7B-E765-2D74035302D8}"/>
                </a:ext>
              </a:extLst>
            </p:cNvPr>
            <p:cNvSpPr txBox="1"/>
            <p:nvPr/>
          </p:nvSpPr>
          <p:spPr>
            <a:xfrm>
              <a:off x="1481349" y="4609300"/>
              <a:ext cx="1340537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BLACK HORNET 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E484CAC-CA6B-8BB1-92D0-58FC3D32D600}"/>
                </a:ext>
              </a:extLst>
            </p:cNvPr>
            <p:cNvSpPr txBox="1"/>
            <p:nvPr/>
          </p:nvSpPr>
          <p:spPr>
            <a:xfrm>
              <a:off x="995162" y="3652803"/>
              <a:ext cx="1340537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4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BLACK HORNET 3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FE6CAB4-73F1-502A-8A03-C74D5A51D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636775" y="4512626"/>
              <a:ext cx="2448232" cy="1160206"/>
            </a:xfrm>
            <a:prstGeom prst="rect">
              <a:avLst/>
            </a:prstGeom>
          </p:spPr>
        </p:pic>
        <p:pic>
          <p:nvPicPr>
            <p:cNvPr id="55" name="Picture 54" descr="A white airplane with black text&#10;&#10;AI-generated content may be incorrect.">
              <a:extLst>
                <a:ext uri="{FF2B5EF4-FFF2-40B4-BE49-F238E27FC236}">
                  <a16:creationId xmlns:a16="http://schemas.microsoft.com/office/drawing/2014/main" id="{85668652-27CF-8EA7-D65D-6CA5EFAA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3867" y="3529720"/>
              <a:ext cx="1932441" cy="878382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5821B9C7-5EF9-5270-3BD7-7A88C647376C}"/>
              </a:ext>
            </a:extLst>
          </p:cNvPr>
          <p:cNvSpPr txBox="1"/>
          <p:nvPr/>
        </p:nvSpPr>
        <p:spPr>
          <a:xfrm>
            <a:off x="6628869" y="1624567"/>
            <a:ext cx="7505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ORBITER 2B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9F45A3D-47F2-206B-6617-5A997BFFD4DE}"/>
              </a:ext>
            </a:extLst>
          </p:cNvPr>
          <p:cNvSpPr txBox="1"/>
          <p:nvPr/>
        </p:nvSpPr>
        <p:spPr>
          <a:xfrm>
            <a:off x="7015114" y="1754528"/>
            <a:ext cx="8483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ORBITER 3MP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B4D47CF-8D23-B8AA-9710-1E3C04D210DF}"/>
              </a:ext>
            </a:extLst>
          </p:cNvPr>
          <p:cNvSpPr txBox="1"/>
          <p:nvPr/>
        </p:nvSpPr>
        <p:spPr>
          <a:xfrm>
            <a:off x="7466694" y="1607649"/>
            <a:ext cx="7505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ORBITER 3B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435FDB4-E9A9-0F1C-F1BC-209AC47C9A59}"/>
              </a:ext>
            </a:extLst>
          </p:cNvPr>
          <p:cNvSpPr txBox="1"/>
          <p:nvPr/>
        </p:nvSpPr>
        <p:spPr>
          <a:xfrm>
            <a:off x="7527305" y="2253917"/>
            <a:ext cx="7505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SCANEAGLE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C591F6C-6082-C5E8-D54E-2F9BA7A42E97}"/>
              </a:ext>
            </a:extLst>
          </p:cNvPr>
          <p:cNvSpPr txBox="1"/>
          <p:nvPr/>
        </p:nvSpPr>
        <p:spPr>
          <a:xfrm>
            <a:off x="7810771" y="3102218"/>
            <a:ext cx="6479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SPERWER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97D20F9-E87F-DDF4-9B3F-BE3B18D4ED29}"/>
              </a:ext>
            </a:extLst>
          </p:cNvPr>
          <p:cNvSpPr txBox="1"/>
          <p:nvPr/>
        </p:nvSpPr>
        <p:spPr>
          <a:xfrm>
            <a:off x="6659077" y="3922757"/>
            <a:ext cx="8483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FT-5 (in work)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5D0FFEF-2B59-48BB-76D6-5DC3DEFCF0E0}"/>
              </a:ext>
            </a:extLst>
          </p:cNvPr>
          <p:cNvSpPr txBox="1"/>
          <p:nvPr/>
        </p:nvSpPr>
        <p:spPr>
          <a:xfrm>
            <a:off x="5484104" y="1667240"/>
            <a:ext cx="5212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RAVEN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BB52DCF-3297-763F-41F2-3C5B6A05FD86}"/>
              </a:ext>
            </a:extLst>
          </p:cNvPr>
          <p:cNvSpPr txBox="1"/>
          <p:nvPr/>
        </p:nvSpPr>
        <p:spPr>
          <a:xfrm>
            <a:off x="4344004" y="2748291"/>
            <a:ext cx="6222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PUMA LE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EEADB4F-DD51-DAD7-851B-6017BE628CF9}"/>
              </a:ext>
            </a:extLst>
          </p:cNvPr>
          <p:cNvSpPr txBox="1"/>
          <p:nvPr/>
        </p:nvSpPr>
        <p:spPr>
          <a:xfrm>
            <a:off x="4414111" y="3812405"/>
            <a:ext cx="516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FLYEYE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06FDD8F-D8CA-E1E2-67B8-05B061B6C752}"/>
              </a:ext>
            </a:extLst>
          </p:cNvPr>
          <p:cNvSpPr txBox="1"/>
          <p:nvPr/>
        </p:nvSpPr>
        <p:spPr>
          <a:xfrm>
            <a:off x="4216205" y="2098046"/>
            <a:ext cx="7280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PUMA 3 AE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B3B14BC-4091-D50A-BD2D-7F130FA582DA}"/>
              </a:ext>
            </a:extLst>
          </p:cNvPr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/>
              <a:t>LQ Supported Platforms &amp; Capabilities</a:t>
            </a:r>
          </a:p>
          <a:p>
            <a:pPr defTabSz="1028700">
              <a:spcBef>
                <a:spcPts val="900"/>
              </a:spcBef>
            </a:pPr>
            <a:r>
              <a:rPr lang="en-US" sz="1350" dirty="0"/>
              <a:t>Platforms &amp; services</a:t>
            </a:r>
          </a:p>
        </p:txBody>
      </p:sp>
    </p:spTree>
    <p:extLst>
      <p:ext uri="{BB962C8B-B14F-4D97-AF65-F5344CB8AC3E}">
        <p14:creationId xmlns:p14="http://schemas.microsoft.com/office/powerpoint/2010/main" val="1285348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61" y="2547428"/>
            <a:ext cx="1568332" cy="2972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0" y="3487752"/>
            <a:ext cx="1568332" cy="2972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0" y="1417969"/>
            <a:ext cx="1568332" cy="2886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50" b="90000" l="7375" r="93750">
                        <a14:foregroundMark x1="71375" y1="10000" x2="71375" y2="10000"/>
                        <a14:foregroundMark x1="71500" y1="11750" x2="71500" y2="11750"/>
                        <a14:foregroundMark x1="71000" y1="12250" x2="71000" y2="12250"/>
                        <a14:foregroundMark x1="72375" y1="12000" x2="72375" y2="12000"/>
                        <a14:foregroundMark x1="86125" y1="38500" x2="86125" y2="38500"/>
                        <a14:foregroundMark x1="86500" y1="38750" x2="86500" y2="3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37" y="1555980"/>
            <a:ext cx="1734518" cy="8672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78" y="2622908"/>
            <a:ext cx="1801176" cy="7197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24" y="3487754"/>
            <a:ext cx="2309606" cy="921473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424530" y="1241859"/>
            <a:ext cx="2088893" cy="3253720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69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 bwMode="auto">
          <a:xfrm>
            <a:off x="6042058" y="1217214"/>
            <a:ext cx="2917256" cy="330790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algn="ctr" defTabSz="685938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900" b="1" dirty="0">
              <a:solidFill>
                <a:srgbClr val="E7E6E6"/>
              </a:solidFill>
              <a:latin typeface="Arial" charset="0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042058" y="954018"/>
            <a:ext cx="291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44546A"/>
                </a:solidFill>
                <a:latin typeface="Calibri" panose="020F0502020204030204"/>
                <a:cs typeface="+mn-cs"/>
              </a:rPr>
              <a:t>Additional Capabilities</a:t>
            </a:r>
          </a:p>
        </p:txBody>
      </p:sp>
      <p:pic>
        <p:nvPicPr>
          <p:cNvPr id="60" name="Picture 7" descr="http://www.mining-technology.com/features/feature_images/feature60074/5-uav-control-room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529" y="1573169"/>
            <a:ext cx="1178493" cy="495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" name="TextBox 60"/>
          <p:cNvSpPr txBox="1"/>
          <p:nvPr/>
        </p:nvSpPr>
        <p:spPr>
          <a:xfrm>
            <a:off x="6389717" y="2056160"/>
            <a:ext cx="111440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9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cs typeface="+mn-cs"/>
              </a:rPr>
              <a:t>Trainers &amp; Simulators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027" y="1465320"/>
            <a:ext cx="610840" cy="63130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937" y="2472877"/>
            <a:ext cx="863298" cy="74351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166" y="2474559"/>
            <a:ext cx="1214885" cy="646906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6259270" y="3107936"/>
            <a:ext cx="126540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9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cs typeface="+mn-cs"/>
              </a:rPr>
              <a:t>Processing, Exploitation, Dissemination (PED)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225" y="3673553"/>
            <a:ext cx="1731829" cy="45483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6995639" y="4128384"/>
            <a:ext cx="126540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9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cs typeface="+mn-cs"/>
              </a:rPr>
              <a:t>Data Storage and Retrieval Systems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898786" y="2132419"/>
            <a:ext cx="56137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9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cs typeface="+mn-cs"/>
              </a:rPr>
              <a:t>SATCOM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715256" y="3195648"/>
            <a:ext cx="114486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9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cs typeface="+mn-cs"/>
              </a:rPr>
              <a:t>SUPPORT EQUIPMENT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2708743" y="1217214"/>
            <a:ext cx="3158657" cy="3307906"/>
          </a:xfrm>
          <a:prstGeom prst="round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69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utoShape 2" descr="RQ-4B Global Hawk UAV 3D Model $99 - .max .ma .unknown .3dm ...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2045" y="949475"/>
            <a:ext cx="311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44546A"/>
                </a:solidFill>
                <a:latin typeface="Calibri" panose="020F0502020204030204"/>
                <a:cs typeface="+mn-cs"/>
              </a:rPr>
              <a:t>HALE/MALE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24531" y="983703"/>
            <a:ext cx="2088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44546A"/>
                </a:solidFill>
                <a:latin typeface="Calibri" panose="020F0502020204030204"/>
                <a:cs typeface="+mn-cs"/>
              </a:rPr>
              <a:t>Tactical &amp; above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3959" y="1217214"/>
            <a:ext cx="2227773" cy="92016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748291" y="1812719"/>
            <a:ext cx="1010999" cy="19620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938" eaLnBrk="1" fontAlgn="auto" hangingPunct="1">
              <a:spcBef>
                <a:spcPts val="0"/>
              </a:spcBef>
              <a:spcAft>
                <a:spcPts val="225"/>
              </a:spcAft>
              <a:defRPr/>
            </a:pPr>
            <a:r>
              <a:rPr lang="en-US" sz="825" b="1" dirty="0">
                <a:ln w="0"/>
                <a:solidFill>
                  <a:srgbClr val="44546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RQ-4D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8057" y="2020830"/>
            <a:ext cx="3079577" cy="765733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039336" y="2483583"/>
            <a:ext cx="1010999" cy="19620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938" eaLnBrk="1" fontAlgn="auto" hangingPunct="1">
              <a:spcBef>
                <a:spcPts val="0"/>
              </a:spcBef>
              <a:spcAft>
                <a:spcPts val="225"/>
              </a:spcAft>
              <a:defRPr/>
            </a:pPr>
            <a:r>
              <a:rPr lang="en-US" sz="825" b="1" dirty="0">
                <a:ln w="0"/>
                <a:solidFill>
                  <a:srgbClr val="44546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MQ-9B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3D622-F192-EF7B-20AA-1FB83AAC026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39949">
            <a:off x="2912399" y="2950472"/>
            <a:ext cx="2384841" cy="23848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569C44-4114-8CB2-6046-0365787C8E70}"/>
              </a:ext>
            </a:extLst>
          </p:cNvPr>
          <p:cNvSpPr/>
          <p:nvPr/>
        </p:nvSpPr>
        <p:spPr>
          <a:xfrm>
            <a:off x="3908430" y="4266457"/>
            <a:ext cx="1827267" cy="19620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938" eaLnBrk="1" fontAlgn="auto" hangingPunct="1">
              <a:spcBef>
                <a:spcPts val="0"/>
              </a:spcBef>
              <a:spcAft>
                <a:spcPts val="225"/>
              </a:spcAft>
              <a:defRPr/>
            </a:pPr>
            <a:r>
              <a:rPr lang="en-US" sz="825" b="1" dirty="0">
                <a:ln w="0"/>
                <a:solidFill>
                  <a:srgbClr val="44546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MQ-9A (under discussion)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CB8D7-B0BE-ECCE-727D-4170B5A369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19124" y="2390291"/>
            <a:ext cx="2917499" cy="15453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0925FF-909B-977D-E913-08DB60C56851}"/>
              </a:ext>
            </a:extLst>
          </p:cNvPr>
          <p:cNvSpPr/>
          <p:nvPr/>
        </p:nvSpPr>
        <p:spPr>
          <a:xfrm>
            <a:off x="3738552" y="3408601"/>
            <a:ext cx="1621096" cy="19620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938" eaLnBrk="1" fontAlgn="auto" hangingPunct="1">
              <a:spcBef>
                <a:spcPts val="0"/>
              </a:spcBef>
              <a:spcAft>
                <a:spcPts val="225"/>
              </a:spcAft>
              <a:defRPr/>
            </a:pPr>
            <a:r>
              <a:rPr lang="en-US" sz="825" b="1" dirty="0">
                <a:ln w="0"/>
                <a:solidFill>
                  <a:srgbClr val="44546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MQ-4C (under discussion)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97B974-D493-E3CF-7783-377A5CD2556C}"/>
              </a:ext>
            </a:extLst>
          </p:cNvPr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/>
              <a:t>LQ Supported Platforms &amp; Capabilities</a:t>
            </a:r>
          </a:p>
          <a:p>
            <a:pPr defTabSz="1028700">
              <a:spcBef>
                <a:spcPts val="900"/>
              </a:spcBef>
            </a:pPr>
            <a:r>
              <a:rPr lang="en-US" sz="1350" dirty="0"/>
              <a:t>Platforms &amp; services</a:t>
            </a:r>
          </a:p>
        </p:txBody>
      </p:sp>
    </p:spTree>
    <p:extLst>
      <p:ext uri="{BB962C8B-B14F-4D97-AF65-F5344CB8AC3E}">
        <p14:creationId xmlns:p14="http://schemas.microsoft.com/office/powerpoint/2010/main" val="2683095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5A39611-524D-DEEF-C718-2293F78B9072}"/>
              </a:ext>
            </a:extLst>
          </p:cNvPr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/>
              <a:t>LQ Supported Platforms &amp; Capabilities</a:t>
            </a:r>
          </a:p>
          <a:p>
            <a:pPr defTabSz="1028700">
              <a:spcBef>
                <a:spcPts val="900"/>
              </a:spcBef>
            </a:pPr>
            <a:r>
              <a:rPr lang="en-US" sz="1350" dirty="0"/>
              <a:t>COLLECTIVE REQUIREMENT DEFINITION &amp; PROCUREMENT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298364-87BA-22CE-0AA8-5E57695129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345" y="2055230"/>
            <a:ext cx="7624106" cy="1137148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9E105D7C-F789-753C-853D-8A62D4D6EBF9}"/>
              </a:ext>
            </a:extLst>
          </p:cNvPr>
          <p:cNvSpPr txBox="1"/>
          <p:nvPr/>
        </p:nvSpPr>
        <p:spPr>
          <a:xfrm>
            <a:off x="868194" y="3210747"/>
            <a:ext cx="1172518" cy="24792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5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Requirements definition</a:t>
            </a:r>
          </a:p>
          <a:p>
            <a:pPr defTabSz="6858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5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9F29968C-EFAA-A873-786B-185B3CCD900C}"/>
              </a:ext>
            </a:extLst>
          </p:cNvPr>
          <p:cNvSpPr txBox="1"/>
          <p:nvPr/>
        </p:nvSpPr>
        <p:spPr>
          <a:xfrm>
            <a:off x="2162499" y="1283416"/>
            <a:ext cx="1085850" cy="31099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50" kern="10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Baseline consolidation and approval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7A316197-EDF6-146D-B9DB-22F444098445}"/>
              </a:ext>
            </a:extLst>
          </p:cNvPr>
          <p:cNvSpPr txBox="1"/>
          <p:nvPr/>
        </p:nvSpPr>
        <p:spPr>
          <a:xfrm>
            <a:off x="3056917" y="3236363"/>
            <a:ext cx="1515082" cy="24792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5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RFP preparation and launch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F2E448A7-0926-BBBA-A87C-6B0AF1B0D0BC}"/>
              </a:ext>
            </a:extLst>
          </p:cNvPr>
          <p:cNvSpPr txBox="1"/>
          <p:nvPr/>
        </p:nvSpPr>
        <p:spPr>
          <a:xfrm>
            <a:off x="5435330" y="3215095"/>
            <a:ext cx="1637670" cy="31099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5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Technical and commercial evaluation of the offers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17953626-3BB1-5DC9-2AAB-F2536BDCD6F5}"/>
              </a:ext>
            </a:extLst>
          </p:cNvPr>
          <p:cNvSpPr txBox="1"/>
          <p:nvPr/>
        </p:nvSpPr>
        <p:spPr>
          <a:xfrm>
            <a:off x="4472008" y="1503971"/>
            <a:ext cx="1085850" cy="1905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5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RFP closing date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2E133E82-D912-FF1B-7C33-EC14FAC84C7B}"/>
              </a:ext>
            </a:extLst>
          </p:cNvPr>
          <p:cNvSpPr txBox="1"/>
          <p:nvPr/>
        </p:nvSpPr>
        <p:spPr>
          <a:xfrm>
            <a:off x="6823933" y="1503971"/>
            <a:ext cx="1085850" cy="50727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350" kern="100" dirty="0">
                <a:solidFill>
                  <a:prstClr val="black"/>
                </a:solidFill>
                <a:latin typeface="Aptos"/>
                <a:ea typeface="Aptos"/>
                <a:cs typeface="Times New Roman" panose="02020603050405020304" pitchFamily="18" charset="0"/>
              </a:rPr>
              <a:t>Contracts Award</a:t>
            </a:r>
          </a:p>
        </p:txBody>
      </p:sp>
    </p:spTree>
    <p:extLst>
      <p:ext uri="{BB962C8B-B14F-4D97-AF65-F5344CB8AC3E}">
        <p14:creationId xmlns:p14="http://schemas.microsoft.com/office/powerpoint/2010/main" val="3006230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04DE4D-D7F4-008C-193A-14C9A8C3F7AC}"/>
              </a:ext>
            </a:extLst>
          </p:cNvPr>
          <p:cNvSpPr/>
          <p:nvPr/>
        </p:nvSpPr>
        <p:spPr>
          <a:xfrm>
            <a:off x="1608339" y="4071904"/>
            <a:ext cx="6835574" cy="4505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The OA is a standing relationship between NSPA and OEMs in favor of Partner Nations with negotiated Terms &amp; Conditions and pricing, which allows quick reaction and flexibility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F98BEE-2E54-9ED6-78B5-85DFE0DA997C}"/>
              </a:ext>
            </a:extLst>
          </p:cNvPr>
          <p:cNvSpPr txBox="1">
            <a:spLocks/>
          </p:cNvSpPr>
          <p:nvPr/>
        </p:nvSpPr>
        <p:spPr>
          <a:xfrm>
            <a:off x="198645" y="1114275"/>
            <a:ext cx="3036284" cy="30824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System Procurement</a:t>
            </a:r>
          </a:p>
          <a:p>
            <a:pPr marL="257175" indent="-257175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Spare parts provisioning</a:t>
            </a:r>
          </a:p>
          <a:p>
            <a:pPr marL="257175" indent="-257175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Repairs and Maintenance</a:t>
            </a:r>
          </a:p>
          <a:p>
            <a:pPr marL="257175" indent="-257175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On-demand services (Engineering, Upgrades,..)</a:t>
            </a:r>
          </a:p>
          <a:p>
            <a:pPr marL="257175" indent="-257175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On-site Technical Assistance</a:t>
            </a:r>
          </a:p>
          <a:p>
            <a:pPr marL="257175" indent="-257175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Training and Simulators</a:t>
            </a:r>
          </a:p>
          <a:p>
            <a:pPr marL="257175" indent="-257175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Airworthiness support</a:t>
            </a:r>
          </a:p>
          <a:p>
            <a:pPr marL="257175" indent="-257175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Project Management</a:t>
            </a:r>
          </a:p>
          <a:p>
            <a:pPr marL="257175" indent="-257175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Transportation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FFB1687-D7BA-4920-6072-5B7C10B9A1F8}"/>
              </a:ext>
            </a:extLst>
          </p:cNvPr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/>
              <a:t>LQ Use cases &amp; Business Model</a:t>
            </a:r>
          </a:p>
          <a:p>
            <a:pPr defTabSz="1028700">
              <a:spcBef>
                <a:spcPts val="1125"/>
              </a:spcBef>
            </a:pPr>
            <a:r>
              <a:rPr lang="en-US" sz="1350" dirty="0"/>
              <a:t>UAS SPECIFIC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522E1-7A32-A870-DAF5-CA7F3F5BD199}"/>
              </a:ext>
            </a:extLst>
          </p:cNvPr>
          <p:cNvSpPr txBox="1"/>
          <p:nvPr/>
        </p:nvSpPr>
        <p:spPr>
          <a:xfrm>
            <a:off x="5773190" y="846322"/>
            <a:ext cx="12057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SOW Procurement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4A2652-26F6-5A73-4E48-3A4720047256}"/>
              </a:ext>
            </a:extLst>
          </p:cNvPr>
          <p:cNvGraphicFramePr/>
          <p:nvPr/>
        </p:nvGraphicFramePr>
        <p:xfrm>
          <a:off x="3203226" y="919784"/>
          <a:ext cx="5139928" cy="330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1183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860EB7CA-165F-40F0-9FAC-22EF68A43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40" y="2466310"/>
            <a:ext cx="7772400" cy="720725"/>
          </a:xfrm>
        </p:spPr>
        <p:txBody>
          <a:bodyPr>
            <a:noAutofit/>
          </a:bodyPr>
          <a:lstStyle/>
          <a:p>
            <a:r>
              <a:rPr lang="lv-LV" sz="2400" dirty="0">
                <a:solidFill>
                  <a:prstClr val="black"/>
                </a:solidFill>
              </a:rPr>
              <a:t>NATO UN INDUSTRIJAS IESPĒJAS</a:t>
            </a:r>
            <a:endParaRPr lang="lv-LV" altLang="lv-LV" sz="2400" dirty="0"/>
          </a:p>
        </p:txBody>
      </p:sp>
      <p:sp>
        <p:nvSpPr>
          <p:cNvPr id="10244" name="Text Placeholder 3">
            <a:extLst>
              <a:ext uri="{FF2B5EF4-FFF2-40B4-BE49-F238E27FC236}">
                <a16:creationId xmlns:a16="http://schemas.microsoft.com/office/drawing/2014/main" id="{574CEB87-ED87-411B-92C2-7FAA54872D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3547398"/>
            <a:ext cx="7772400" cy="479425"/>
          </a:xfrm>
        </p:spPr>
        <p:txBody>
          <a:bodyPr>
            <a:normAutofit/>
          </a:bodyPr>
          <a:lstStyle/>
          <a:p>
            <a:r>
              <a:rPr lang="lv-LV" altLang="lv-LV" dirty="0"/>
              <a:t>06.03.2026.</a:t>
            </a:r>
            <a:endParaRPr lang="en-GB" altLang="lv-LV" dirty="0"/>
          </a:p>
        </p:txBody>
      </p:sp>
      <p:pic>
        <p:nvPicPr>
          <p:cNvPr id="11" name="Picture 2" descr="NATO un Latvijas karogi">
            <a:extLst>
              <a:ext uri="{FF2B5EF4-FFF2-40B4-BE49-F238E27FC236}">
                <a16:creationId xmlns:a16="http://schemas.microsoft.com/office/drawing/2014/main" id="{1DC6534C-B20E-4F0D-8975-EA36A5D37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45" y="-23759"/>
            <a:ext cx="2582356" cy="169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44D7A48-FAA4-4B0F-9E66-7EB7426360F4}"/>
              </a:ext>
            </a:extLst>
          </p:cNvPr>
          <p:cNvSpPr txBox="1">
            <a:spLocks/>
          </p:cNvSpPr>
          <p:nvPr/>
        </p:nvSpPr>
        <p:spPr>
          <a:xfrm>
            <a:off x="1715990" y="4257944"/>
            <a:ext cx="5829300" cy="5798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altLang="lv-LV" sz="135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87FB34D-1CFE-5DA0-6A74-DCC0E487173D}"/>
              </a:ext>
            </a:extLst>
          </p:cNvPr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/>
              <a:t>Conclusion</a:t>
            </a:r>
          </a:p>
          <a:p>
            <a:pPr defTabSz="1028700">
              <a:spcBef>
                <a:spcPts val="1125"/>
              </a:spcBef>
            </a:pPr>
            <a:r>
              <a:rPr lang="en-US" sz="1350" dirty="0"/>
              <a:t>VENDOR REGISTRATION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88339-E3C8-0262-B8BC-86A248AF5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18" y="1003106"/>
            <a:ext cx="5414017" cy="355826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E50669-E76A-735A-D1A3-0E61386EC0F1}"/>
              </a:ext>
            </a:extLst>
          </p:cNvPr>
          <p:cNvSpPr txBox="1">
            <a:spLocks/>
          </p:cNvSpPr>
          <p:nvPr/>
        </p:nvSpPr>
        <p:spPr>
          <a:xfrm>
            <a:off x="5805054" y="987868"/>
            <a:ext cx="3245911" cy="203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</a:rPr>
              <a:t>Source file </a:t>
            </a:r>
            <a:r>
              <a:rPr lang="en-US" sz="1500" b="0" dirty="0">
                <a:solidFill>
                  <a:prstClr val="black"/>
                </a:solidFill>
              </a:rPr>
              <a:t>– NSPA centralized database of vendors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1500" dirty="0">
                <a:solidFill>
                  <a:prstClr val="black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Wingdings" panose="05000000000000000000" pitchFamily="2" charset="2"/>
              </a:rPr>
              <a:t>supports selection for procurement and evaluation of eligibility for awarding of contracts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en-US" sz="1500" dirty="0">
                <a:solidFill>
                  <a:prstClr val="black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Wingdings" panose="05000000000000000000" pitchFamily="2" charset="2"/>
              </a:rPr>
              <a:t>Registration is necessary to be invited to solicitation or for bid to be evaluated</a:t>
            </a: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Wingdings" panose="05000000000000000000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E7B9D2-C9DD-E65F-07BF-751739C31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747" y="3021468"/>
            <a:ext cx="1735837" cy="173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180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87FB34D-1CFE-5DA0-6A74-DCC0E487173D}"/>
              </a:ext>
            </a:extLst>
          </p:cNvPr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/>
              <a:t>Conclusion</a:t>
            </a:r>
          </a:p>
          <a:p>
            <a:pPr defTabSz="1028700">
              <a:spcBef>
                <a:spcPts val="1125"/>
              </a:spcBef>
            </a:pPr>
            <a:r>
              <a:rPr lang="en-US" sz="1350" dirty="0" err="1"/>
              <a:t>Nspa</a:t>
            </a:r>
            <a:r>
              <a:rPr lang="en-US" sz="1350" dirty="0"/>
              <a:t> – SUPPORT PARTNERSHIP BENEFITS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511594-7AE0-9B7A-586B-A982341AA2D4}"/>
              </a:ext>
            </a:extLst>
          </p:cNvPr>
          <p:cNvSpPr/>
          <p:nvPr/>
        </p:nvSpPr>
        <p:spPr>
          <a:xfrm>
            <a:off x="508820" y="988142"/>
            <a:ext cx="8126360" cy="366497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spcAft>
                <a:spcPts val="450"/>
              </a:spcAft>
            </a:pP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Aptos"/>
              </a:rPr>
              <a:t>AT ITS CORE, NSPA AND ITS </a:t>
            </a:r>
            <a:r>
              <a:rPr lang="en-US" sz="1800" b="1" dirty="0">
                <a:solidFill>
                  <a:srgbClr val="FFFF00"/>
                </a:solidFill>
                <a:latin typeface="Calibri" panose="020F0502020204030204"/>
                <a:ea typeface="Aptos"/>
              </a:rPr>
              <a:t>SUPPORT PARTNERSHIP MODEL COMBINES FLEXIBILITY WITH COLLECTIVE STRENGTH</a:t>
            </a: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Aptos"/>
              </a:rPr>
              <a:t>, ENABLING</a:t>
            </a:r>
          </a:p>
          <a:p>
            <a:pPr algn="ctr" defTabSz="685800"/>
            <a:r>
              <a:rPr lang="en-US" sz="1800" b="1" dirty="0">
                <a:solidFill>
                  <a:srgbClr val="FFFF00"/>
                </a:solidFill>
                <a:latin typeface="Calibri" panose="020F0502020204030204"/>
                <a:ea typeface="Aptos"/>
              </a:rPr>
              <a:t>ECONOMIES OF SCALE, </a:t>
            </a:r>
          </a:p>
          <a:p>
            <a:pPr algn="ctr" defTabSz="685800"/>
            <a:r>
              <a:rPr lang="en-US" sz="1800" b="1" dirty="0">
                <a:solidFill>
                  <a:srgbClr val="FFFF00"/>
                </a:solidFill>
                <a:latin typeface="Calibri" panose="020F0502020204030204"/>
                <a:ea typeface="Aptos"/>
              </a:rPr>
              <a:t>COST-SHARING, </a:t>
            </a:r>
          </a:p>
          <a:p>
            <a:pPr algn="ctr" defTabSz="685800"/>
            <a:r>
              <a:rPr lang="en-US" sz="1800" b="1" dirty="0">
                <a:solidFill>
                  <a:srgbClr val="FFFF00"/>
                </a:solidFill>
                <a:latin typeface="Calibri" panose="020F0502020204030204"/>
                <a:ea typeface="Aptos"/>
              </a:rPr>
              <a:t>AND COMMON CONFIGURATIONS</a:t>
            </a: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Aptos"/>
              </a:rPr>
              <a:t> </a:t>
            </a:r>
          </a:p>
          <a:p>
            <a:pPr defTabSz="685800"/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Aptos"/>
              </a:rPr>
              <a:t>AND ENHANCING:</a:t>
            </a:r>
          </a:p>
          <a:p>
            <a:pPr algn="ctr" defTabSz="685800"/>
            <a:r>
              <a:rPr lang="en-US" sz="1800" b="1" dirty="0">
                <a:solidFill>
                  <a:srgbClr val="FFFF00"/>
                </a:solidFill>
                <a:latin typeface="Calibri" panose="020F0502020204030204"/>
                <a:ea typeface="Aptos"/>
              </a:rPr>
              <a:t>LOGISTIC SUPPORT EFFECTIVENESS, </a:t>
            </a:r>
          </a:p>
          <a:p>
            <a:pPr algn="ctr" defTabSz="685800"/>
            <a:r>
              <a:rPr lang="en-US" sz="1800" b="1" dirty="0">
                <a:solidFill>
                  <a:srgbClr val="FFFF00"/>
                </a:solidFill>
                <a:latin typeface="Calibri" panose="020F0502020204030204"/>
                <a:ea typeface="Aptos"/>
              </a:rPr>
              <a:t>MUTUAL ASSISTANCE</a:t>
            </a:r>
          </a:p>
          <a:p>
            <a:pPr algn="ctr" defTabSz="685800"/>
            <a:r>
              <a:rPr lang="en-US" sz="1800" b="1" dirty="0">
                <a:solidFill>
                  <a:srgbClr val="FFFF00"/>
                </a:solidFill>
                <a:latin typeface="Calibri" panose="020F0502020204030204"/>
                <a:ea typeface="Aptos"/>
              </a:rPr>
              <a:t>AND JOINT OPERATIONS &amp; TRAINING</a:t>
            </a: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Aptos"/>
              </a:rPr>
              <a:t>. </a:t>
            </a:r>
          </a:p>
          <a:p>
            <a:pPr algn="just" defTabSz="685800">
              <a:spcBef>
                <a:spcPts val="450"/>
              </a:spcBef>
            </a:pP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Aptos"/>
              </a:rPr>
              <a:t>THIS INTEGRATED APPROACH ENSURES NSPA CAN DELIVER, SUSTAIN, AND EVOLVE CAPABILITIES FASTER, MORE </a:t>
            </a:r>
            <a:r>
              <a:rPr lang="en-US" sz="1800" b="1" dirty="0">
                <a:solidFill>
                  <a:srgbClr val="FFFF00"/>
                </a:solidFill>
                <a:latin typeface="Calibri" panose="020F0502020204030204"/>
                <a:ea typeface="Aptos"/>
              </a:rPr>
              <a:t>AFFORDABLY</a:t>
            </a: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Aptos"/>
              </a:rPr>
              <a:t>, AND MORE </a:t>
            </a:r>
            <a:r>
              <a:rPr lang="en-US" sz="1800" b="1" dirty="0">
                <a:solidFill>
                  <a:srgbClr val="FFFF00"/>
                </a:solidFill>
                <a:latin typeface="Calibri" panose="020F0502020204030204"/>
                <a:ea typeface="Aptos"/>
              </a:rPr>
              <a:t>EFFECTIVELY</a:t>
            </a: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Aptos"/>
              </a:rPr>
              <a:t> </a:t>
            </a:r>
            <a:r>
              <a:rPr lang="en-US" sz="1800" b="1" dirty="0">
                <a:solidFill>
                  <a:srgbClr val="FFFF00"/>
                </a:solidFill>
                <a:latin typeface="Calibri" panose="020F0502020204030204"/>
                <a:ea typeface="Aptos"/>
              </a:rPr>
              <a:t>TOGETHER</a:t>
            </a:r>
            <a:r>
              <a:rPr lang="en-US" sz="1800" b="1" dirty="0">
                <a:solidFill>
                  <a:prstClr val="white"/>
                </a:solidFill>
                <a:latin typeface="Calibri" panose="020F0502020204030204"/>
                <a:ea typeface="Aptos"/>
              </a:rPr>
              <a:t> THAN ANY NATION COULD ALONE.</a:t>
            </a:r>
            <a:endParaRPr lang="en-US" sz="18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9885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87FB34D-1CFE-5DA0-6A74-DCC0E487173D}"/>
              </a:ext>
            </a:extLst>
          </p:cNvPr>
          <p:cNvSpPr txBox="1">
            <a:spLocks/>
          </p:cNvSpPr>
          <p:nvPr/>
        </p:nvSpPr>
        <p:spPr>
          <a:xfrm>
            <a:off x="279719" y="1"/>
            <a:ext cx="8584560" cy="73208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6000" b="1" kern="1200" cap="all" baseline="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>
              <a:spcBef>
                <a:spcPts val="1125"/>
              </a:spcBef>
            </a:pPr>
            <a:r>
              <a:rPr lang="en-US" sz="2250" dirty="0"/>
              <a:t>Links to NSPA..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E50669-E76A-735A-D1A3-0E61386EC0F1}"/>
              </a:ext>
            </a:extLst>
          </p:cNvPr>
          <p:cNvSpPr txBox="1">
            <a:spLocks/>
          </p:cNvSpPr>
          <p:nvPr/>
        </p:nvSpPr>
        <p:spPr>
          <a:xfrm>
            <a:off x="1530928" y="1476712"/>
            <a:ext cx="2957945" cy="2412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</a:rPr>
              <a:t>UAS Support Partnership </a:t>
            </a:r>
            <a:endParaRPr lang="en-US" sz="1500" dirty="0">
              <a:sym typeface="Wingdings" panose="05000000000000000000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Wingdings" panose="05000000000000000000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D2559F-5B2E-62CD-7AF3-88D80544F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8" y="1083417"/>
            <a:ext cx="1036286" cy="103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1935CFD0-5D2A-904C-A9D7-9F1FF0D62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8" y="2191780"/>
            <a:ext cx="1036286" cy="103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979F322-FE50-1F77-207C-EA92AECA2EA7}"/>
              </a:ext>
            </a:extLst>
          </p:cNvPr>
          <p:cNvSpPr txBox="1">
            <a:spLocks/>
          </p:cNvSpPr>
          <p:nvPr/>
        </p:nvSpPr>
        <p:spPr>
          <a:xfrm>
            <a:off x="1528240" y="2399505"/>
            <a:ext cx="2831522" cy="619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</a:rPr>
              <a:t>MQ-9 International Cooperation Support Partnership </a:t>
            </a:r>
            <a:endParaRPr lang="en-US" sz="1500" dirty="0">
              <a:sym typeface="Wingdings" panose="05000000000000000000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Wingdings" panose="05000000000000000000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3D58075-E50F-4FDF-76E4-FE52D08EC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8" y="3300247"/>
            <a:ext cx="1036286" cy="103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FC00D-A63A-B67A-4252-37A2E8946BE4}"/>
              </a:ext>
            </a:extLst>
          </p:cNvPr>
          <p:cNvSpPr txBox="1">
            <a:spLocks/>
          </p:cNvSpPr>
          <p:nvPr/>
        </p:nvSpPr>
        <p:spPr>
          <a:xfrm>
            <a:off x="1530928" y="3599315"/>
            <a:ext cx="2957945" cy="438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</a:rPr>
              <a:t>NATO ALLIANCE GROUND SURVAILLANCE (AGS)</a:t>
            </a:r>
            <a:endParaRPr lang="en-US" sz="1500" dirty="0">
              <a:sym typeface="Wingdings" panose="05000000000000000000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Wingdings" panose="05000000000000000000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A8CAA317-BB93-9235-0DC9-8F6638660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083417"/>
            <a:ext cx="1036182" cy="103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9CAB9B6-AEB3-7B93-E990-45D52961D2E1}"/>
              </a:ext>
            </a:extLst>
          </p:cNvPr>
          <p:cNvSpPr txBox="1">
            <a:spLocks/>
          </p:cNvSpPr>
          <p:nvPr/>
        </p:nvSpPr>
        <p:spPr>
          <a:xfrm>
            <a:off x="5675096" y="1489269"/>
            <a:ext cx="2957945" cy="2161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</a:rPr>
              <a:t>Uncrewed Aerial Systems</a:t>
            </a:r>
            <a:endParaRPr lang="en-US" sz="1500" dirty="0">
              <a:sym typeface="Wingdings" panose="05000000000000000000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Wingdings" panose="05000000000000000000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AEFF9FA-ADE2-E8F0-F76B-DF8C32E76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2190977"/>
            <a:ext cx="1036183" cy="103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6EE5BE-C8A2-E7F1-1012-8077884F4DFF}"/>
              </a:ext>
            </a:extLst>
          </p:cNvPr>
          <p:cNvSpPr txBox="1">
            <a:spLocks/>
          </p:cNvSpPr>
          <p:nvPr/>
        </p:nvSpPr>
        <p:spPr>
          <a:xfrm>
            <a:off x="5675096" y="2480581"/>
            <a:ext cx="2547819" cy="456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499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</a:rPr>
              <a:t>NATO Support and Procurement Agency</a:t>
            </a:r>
            <a:endParaRPr lang="en-US" sz="1500" dirty="0">
              <a:sym typeface="Wingdings" panose="05000000000000000000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Wingdings" panose="05000000000000000000" pitchFamily="2" charset="2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endParaRPr lang="en-US" sz="1350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04413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B8D88-0891-C376-AD07-1602A83628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407" y="759376"/>
            <a:ext cx="3222521" cy="181320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943351" y="2683669"/>
            <a:ext cx="3108722" cy="265510"/>
          </a:xfrm>
        </p:spPr>
        <p:txBody>
          <a:bodyPr/>
          <a:lstStyle/>
          <a:p>
            <a:pPr>
              <a:defRPr/>
            </a:pPr>
            <a:r>
              <a:rPr lang="en-US" dirty="0"/>
              <a:t>QUESTIONS?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DD3F1E7B-43B8-3E3B-E60C-39D43E65F4E2}"/>
              </a:ext>
            </a:extLst>
          </p:cNvPr>
          <p:cNvSpPr/>
          <p:nvPr/>
        </p:nvSpPr>
        <p:spPr>
          <a:xfrm>
            <a:off x="4699535" y="3240442"/>
            <a:ext cx="3840481" cy="10392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8700"/>
            <a:r>
              <a:rPr lang="en-US" sz="1200" b="1" dirty="0">
                <a:solidFill>
                  <a:srgbClr val="FF0000"/>
                </a:solidFill>
                <a:latin typeface="Calibri" panose="020F0502020204030204"/>
              </a:rPr>
              <a:t>Disclaimer</a:t>
            </a:r>
          </a:p>
          <a:p>
            <a:pPr algn="just" defTabSz="1028700"/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This presentation contains sensitive information solely for the use within NSPA and shall not be copied and/or distributed, partially and/or entirely, to any third party outside NSPA </a:t>
            </a:r>
            <a:r>
              <a:rPr lang="en-US" sz="1200">
                <a:solidFill>
                  <a:srgbClr val="FF0000"/>
                </a:solidFill>
                <a:latin typeface="Calibri" panose="020F0502020204030204"/>
              </a:rPr>
              <a:t>without PM’s </a:t>
            </a:r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prior consent.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73C610-9A89-45DB-B8BD-222EE0FCB6AD}"/>
              </a:ext>
            </a:extLst>
          </p:cNvPr>
          <p:cNvSpPr/>
          <p:nvPr/>
        </p:nvSpPr>
        <p:spPr>
          <a:xfrm>
            <a:off x="574156" y="1910280"/>
            <a:ext cx="8520223" cy="58833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28C93-2512-462B-A394-3853BFE50D7C}"/>
              </a:ext>
            </a:extLst>
          </p:cNvPr>
          <p:cNvSpPr/>
          <p:nvPr/>
        </p:nvSpPr>
        <p:spPr>
          <a:xfrm>
            <a:off x="574158" y="1360894"/>
            <a:ext cx="8520223" cy="58833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497598-B7BD-46DE-A15D-C3702FD420CD}"/>
              </a:ext>
            </a:extLst>
          </p:cNvPr>
          <p:cNvSpPr/>
          <p:nvPr/>
        </p:nvSpPr>
        <p:spPr>
          <a:xfrm>
            <a:off x="574157" y="2459665"/>
            <a:ext cx="8520223" cy="58833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5602" name="Title 1">
            <a:extLst>
              <a:ext uri="{FF2B5EF4-FFF2-40B4-BE49-F238E27FC236}">
                <a16:creationId xmlns:a16="http://schemas.microsoft.com/office/drawing/2014/main" id="{0819EF64-E171-4C82-9524-96704E23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0"/>
            <a:ext cx="6096000" cy="800100"/>
          </a:xfrm>
        </p:spPr>
        <p:txBody>
          <a:bodyPr anchor="ctr"/>
          <a:lstStyle/>
          <a:p>
            <a:r>
              <a:rPr lang="lv-LV" altLang="lv-LV" dirty="0"/>
              <a:t>Programma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FFF9BE9-C5C5-4F14-8C3F-5A75A6E16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58" y="1510119"/>
            <a:ext cx="8520223" cy="3133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altLang="lv-LV" sz="1400" b="1" dirty="0"/>
              <a:t>10:00 – 10:10 </a:t>
            </a:r>
            <a:r>
              <a:rPr lang="lv-LV" altLang="lv-LV" sz="1400" dirty="0"/>
              <a:t>	Ievadvārdi</a:t>
            </a:r>
          </a:p>
          <a:p>
            <a:pPr marL="0" indent="0">
              <a:buNone/>
            </a:pPr>
            <a:endParaRPr lang="lv-LV" altLang="lv-LV" sz="1400" dirty="0"/>
          </a:p>
          <a:p>
            <a:pPr marL="0" indent="0">
              <a:buNone/>
            </a:pPr>
            <a:r>
              <a:rPr lang="lv-LV" altLang="lv-LV" sz="1400" b="1" dirty="0"/>
              <a:t>10:10 – 10:35 </a:t>
            </a:r>
            <a:r>
              <a:rPr lang="lv-LV" altLang="lv-LV" sz="1400" dirty="0"/>
              <a:t>	</a:t>
            </a:r>
            <a:r>
              <a:rPr lang="lv-LV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Īss pārskats no Latvijas delegācijas</a:t>
            </a: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10:35 – 11:05 </a:t>
            </a:r>
            <a:r>
              <a:rPr lang="lv-LV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NATO Atbalsta un iepirkumu aģentūras (NSPA) </a:t>
            </a:r>
            <a:r>
              <a:rPr lang="lv-LV" sz="1400" dirty="0"/>
              <a:t>prezentācija 			</a:t>
            </a:r>
            <a:r>
              <a:rPr lang="lv-LV" sz="1000" b="1" dirty="0">
                <a:solidFill>
                  <a:srgbClr val="4BACC6"/>
                </a:solidFill>
              </a:rPr>
              <a:t>ANGĻU VALODĀ</a:t>
            </a: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/>
              <a:t>11:05 – 11:35  </a:t>
            </a:r>
            <a:r>
              <a:rPr lang="lv-LV" sz="1400" dirty="0"/>
              <a:t>	NATO Komunikācijas un informācijas aģentūras (NCIA) prezentācija 		</a:t>
            </a:r>
            <a:r>
              <a:rPr lang="lv-LV" sz="1000" b="1" dirty="0">
                <a:solidFill>
                  <a:srgbClr val="4BACC6"/>
                </a:solidFill>
              </a:rPr>
              <a:t>ANGĻU VALODĀ </a:t>
            </a:r>
            <a:endParaRPr lang="lv-LV" sz="1400" b="1" dirty="0">
              <a:solidFill>
                <a:srgbClr val="4BACC6"/>
              </a:solidFill>
            </a:endParaRP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/>
              <a:t>11:35 – 11:40 </a:t>
            </a:r>
            <a:r>
              <a:rPr lang="lv-LV" sz="1400" dirty="0"/>
              <a:t>	Noslēguma vārdi</a:t>
            </a:r>
            <a:endParaRPr lang="lv-LV" altLang="lv-LV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168E6-396D-4166-864A-B2722919B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B17752-0562-4000-BCDA-F99F260365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/>
          </a:p>
        </p:txBody>
      </p:sp>
      <p:sp>
        <p:nvSpPr>
          <p:cNvPr id="25606" name="Slide Number Placeholder 8">
            <a:extLst>
              <a:ext uri="{FF2B5EF4-FFF2-40B4-BE49-F238E27FC236}">
                <a16:creationId xmlns:a16="http://schemas.microsoft.com/office/drawing/2014/main" id="{23B32B22-1B5E-45E0-8071-350A33280B92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42B2C61-6E39-4DAA-958D-644D645323B3}" type="slidenum">
              <a:rPr lang="en-US" altLang="lv-LV" smtClean="0"/>
              <a:pPr/>
              <a:t>44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544045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007604" y="3597865"/>
            <a:ext cx="7935019" cy="829835"/>
          </a:xfrm>
        </p:spPr>
        <p:txBody>
          <a:bodyPr>
            <a:normAutofit/>
          </a:bodyPr>
          <a:lstStyle/>
          <a:p>
            <a:r>
              <a:rPr lang="en-US" dirty="0"/>
              <a:t>6 March 2026</a:t>
            </a:r>
          </a:p>
          <a:p>
            <a:r>
              <a:rPr lang="en-US" dirty="0"/>
              <a:t>Arsen Fazlovic, Head of Industry Relations, Acquisition Office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502" y="897564"/>
            <a:ext cx="9054499" cy="918102"/>
          </a:xfrm>
        </p:spPr>
        <p:txBody>
          <a:bodyPr>
            <a:noAutofit/>
          </a:bodyPr>
          <a:lstStyle/>
          <a:p>
            <a:r>
              <a:rPr lang="en-GB" sz="2400" b="1" dirty="0"/>
              <a:t>NATO Communications and Information Agency (NCIA)</a:t>
            </a:r>
            <a:br>
              <a:rPr lang="en-GB" sz="2700" b="1" dirty="0"/>
            </a:br>
            <a:r>
              <a:rPr lang="en-US" sz="2400" b="1" dirty="0">
                <a:solidFill>
                  <a:srgbClr val="FF6315"/>
                </a:solidFill>
              </a:rPr>
              <a:t>Webinar with Latvian </a:t>
            </a:r>
            <a:r>
              <a:rPr lang="en-US" sz="2400" b="1" dirty="0" err="1">
                <a:solidFill>
                  <a:srgbClr val="FF6315"/>
                </a:solidFill>
              </a:rPr>
              <a:t>defence</a:t>
            </a:r>
            <a:r>
              <a:rPr lang="en-US" sz="2400" b="1" dirty="0">
                <a:solidFill>
                  <a:srgbClr val="FF6315"/>
                </a:solidFill>
              </a:rPr>
              <a:t> industry </a:t>
            </a:r>
            <a:endParaRPr lang="en-US" sz="2700" b="1" dirty="0">
              <a:solidFill>
                <a:srgbClr val="FF6315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2654" y="4869657"/>
            <a:ext cx="3485999" cy="273844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rgbClr val="FFFFFF"/>
                </a:solidFill>
              </a:rPr>
              <a:t>RELEASABLE TO PUBLIC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6885222" y="4871775"/>
            <a:ext cx="2057400" cy="2228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E"/>
            </a:defPPr>
            <a:lvl1pPr marL="0" algn="r" defTabSz="914400" rtl="0" eaLnBrk="1" latinLnBrk="0" hangingPunct="1">
              <a:defRPr sz="1000" kern="1200">
                <a:solidFill>
                  <a:srgbClr val="719AC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50" dirty="0">
                <a:solidFill>
                  <a:srgbClr val="FFFFFF"/>
                </a:solidFill>
              </a:rPr>
              <a:t>06/03/2026 </a:t>
            </a:r>
            <a:r>
              <a:rPr lang="en-BE" sz="750" dirty="0">
                <a:solidFill>
                  <a:srgbClr val="FFFFFF"/>
                </a:solidFill>
              </a:rPr>
              <a:t>| </a:t>
            </a:r>
            <a:r>
              <a:rPr lang="en-US" sz="750" dirty="0">
                <a:solidFill>
                  <a:srgbClr val="FFFFFF"/>
                </a:solidFill>
              </a:rPr>
              <a:t>PAGE 0 </a:t>
            </a:r>
            <a:endParaRPr lang="en-GB" sz="7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21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8E4AAE-3A04-37F8-4272-FAC4B19515A5}"/>
              </a:ext>
            </a:extLst>
          </p:cNvPr>
          <p:cNvSpPr txBox="1">
            <a:spLocks/>
          </p:cNvSpPr>
          <p:nvPr/>
        </p:nvSpPr>
        <p:spPr>
          <a:xfrm>
            <a:off x="1115616" y="119535"/>
            <a:ext cx="8028385" cy="6262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800" b="0" i="0" kern="12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81000" defTabSz="685800" fontAlgn="auto">
              <a:lnSpc>
                <a:spcPts val="3150"/>
              </a:lnSpc>
              <a:spcAft>
                <a:spcPts val="0"/>
              </a:spcAft>
            </a:pPr>
            <a:r>
              <a:rPr lang="en-US" sz="2100" b="1" dirty="0">
                <a:solidFill>
                  <a:srgbClr val="FF6315"/>
                </a:solidFill>
              </a:rPr>
              <a:t>1 | </a:t>
            </a:r>
            <a:r>
              <a:rPr lang="en-US" sz="2100" b="1" dirty="0"/>
              <a:t>OVERVIEW OF NCIA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6E705-B085-C1DE-4DEA-5829BCD39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" t="4024" r="1666" b="15102"/>
          <a:stretch/>
        </p:blipFill>
        <p:spPr>
          <a:xfrm>
            <a:off x="384187" y="887813"/>
            <a:ext cx="8375627" cy="4053414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962DBFC9-0D5B-95C5-2BA6-51CC83A54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8510" y="4890195"/>
            <a:ext cx="3485999" cy="273844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rgbClr val="FFFFFF"/>
                </a:solidFill>
                <a:latin typeface="Arial" panose="020B0604020202020204" pitchFamily="34" charset="0"/>
              </a:rPr>
              <a:t>RELEASABLE TO PUBLIC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2ABCEA8-4C22-BA5B-E980-71139E448263}"/>
              </a:ext>
            </a:extLst>
          </p:cNvPr>
          <p:cNvSpPr txBox="1">
            <a:spLocks/>
          </p:cNvSpPr>
          <p:nvPr/>
        </p:nvSpPr>
        <p:spPr>
          <a:xfrm>
            <a:off x="7105110" y="4941226"/>
            <a:ext cx="2057400" cy="2228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E"/>
            </a:defPPr>
            <a:lvl1pPr marL="0" algn="r" defTabSz="914400" rtl="0" eaLnBrk="1" latinLnBrk="0" hangingPunct="1">
              <a:defRPr sz="1000" kern="1200">
                <a:solidFill>
                  <a:srgbClr val="719AC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750" dirty="0">
                <a:solidFill>
                  <a:srgbClr val="FFFFFF"/>
                </a:solidFill>
              </a:rPr>
              <a:t> 06/03/2026 </a:t>
            </a:r>
            <a:r>
              <a:rPr lang="en-BE" sz="750" dirty="0">
                <a:solidFill>
                  <a:srgbClr val="FFFFFF"/>
                </a:solidFill>
              </a:rPr>
              <a:t>| </a:t>
            </a:r>
            <a:r>
              <a:rPr lang="en-US" sz="750" dirty="0">
                <a:solidFill>
                  <a:srgbClr val="FFFFFF"/>
                </a:solidFill>
              </a:rPr>
              <a:t>PAGE 2 </a:t>
            </a:r>
            <a:endParaRPr lang="en-GB" sz="7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926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395EE-890E-3456-7BF3-ED440A67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23" t="20603" r="2259" b="13248"/>
          <a:stretch/>
        </p:blipFill>
        <p:spPr>
          <a:xfrm>
            <a:off x="284462" y="1059582"/>
            <a:ext cx="8575076" cy="36724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E6CDE19-1D59-DEB8-600E-FBC2832BF911}"/>
              </a:ext>
            </a:extLst>
          </p:cNvPr>
          <p:cNvSpPr txBox="1">
            <a:spLocks/>
          </p:cNvSpPr>
          <p:nvPr/>
        </p:nvSpPr>
        <p:spPr>
          <a:xfrm>
            <a:off x="1115616" y="119535"/>
            <a:ext cx="7412459" cy="6262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800" b="0" i="0" kern="12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81000" defTabSz="685800" fontAlgn="auto">
              <a:lnSpc>
                <a:spcPts val="3150"/>
              </a:lnSpc>
              <a:spcAft>
                <a:spcPts val="0"/>
              </a:spcAft>
            </a:pPr>
            <a:r>
              <a:rPr lang="en-US" sz="2100" b="1" dirty="0">
                <a:solidFill>
                  <a:srgbClr val="FF6315"/>
                </a:solidFill>
              </a:rPr>
              <a:t>2 |</a:t>
            </a:r>
            <a:r>
              <a:rPr lang="en-US" sz="2100" b="1" dirty="0"/>
              <a:t> PROCUREMENT: BUSINESS PORTFOLIO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56170-4A38-9BD6-0CA6-F05108709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8510" y="4890195"/>
            <a:ext cx="3485999" cy="273844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rgbClr val="FFFFFF"/>
                </a:solidFill>
                <a:latin typeface="Arial" panose="020B0604020202020204" pitchFamily="34" charset="0"/>
              </a:rPr>
              <a:t>RELEASABLE TO PUBLIC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A7044-9880-272C-C006-0B1C31EBFA30}"/>
              </a:ext>
            </a:extLst>
          </p:cNvPr>
          <p:cNvSpPr txBox="1">
            <a:spLocks/>
          </p:cNvSpPr>
          <p:nvPr/>
        </p:nvSpPr>
        <p:spPr>
          <a:xfrm>
            <a:off x="7105110" y="4941226"/>
            <a:ext cx="2057400" cy="2228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E"/>
            </a:defPPr>
            <a:lvl1pPr marL="0" algn="r" defTabSz="914400" rtl="0" eaLnBrk="1" latinLnBrk="0" hangingPunct="1">
              <a:defRPr sz="1000" kern="1200">
                <a:solidFill>
                  <a:srgbClr val="719AC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750" dirty="0">
                <a:solidFill>
                  <a:srgbClr val="FFFFFF"/>
                </a:solidFill>
              </a:rPr>
              <a:t> 06/03/2026 </a:t>
            </a:r>
            <a:r>
              <a:rPr lang="en-BE" sz="750" dirty="0">
                <a:solidFill>
                  <a:srgbClr val="FFFFFF"/>
                </a:solidFill>
              </a:rPr>
              <a:t>| </a:t>
            </a:r>
            <a:r>
              <a:rPr lang="en-US" sz="750" dirty="0">
                <a:solidFill>
                  <a:srgbClr val="FFFFFF"/>
                </a:solidFill>
              </a:rPr>
              <a:t>PAGE 3 </a:t>
            </a:r>
            <a:endParaRPr lang="en-GB" sz="7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72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4FB8CC-66E6-838E-F9B0-571CA8D205AF}"/>
              </a:ext>
            </a:extLst>
          </p:cNvPr>
          <p:cNvSpPr txBox="1">
            <a:spLocks/>
          </p:cNvSpPr>
          <p:nvPr/>
        </p:nvSpPr>
        <p:spPr>
          <a:xfrm>
            <a:off x="1115616" y="144774"/>
            <a:ext cx="7882804" cy="6262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800" b="0" i="0" kern="12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81000" defTabSz="685800" fontAlgn="auto">
              <a:lnSpc>
                <a:spcPts val="3150"/>
              </a:lnSpc>
              <a:spcAft>
                <a:spcPts val="0"/>
              </a:spcAft>
            </a:pPr>
            <a:r>
              <a:rPr lang="en-US" sz="2100" b="1" dirty="0">
                <a:solidFill>
                  <a:srgbClr val="FF6315"/>
                </a:solidFill>
              </a:rPr>
              <a:t>3 |</a:t>
            </a:r>
            <a:r>
              <a:rPr lang="en-US" sz="2100" b="1" dirty="0"/>
              <a:t> DOING BUSINESS WITH NCIA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02263C-FE00-E6F5-84A1-CE8511C06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406" y="2324622"/>
            <a:ext cx="1285875" cy="1285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AEBF74-0DB0-875C-6948-BBF07A86F67A}"/>
              </a:ext>
            </a:extLst>
          </p:cNvPr>
          <p:cNvSpPr txBox="1"/>
          <p:nvPr/>
        </p:nvSpPr>
        <p:spPr bwMode="auto">
          <a:xfrm>
            <a:off x="2301207" y="1463602"/>
            <a:ext cx="18387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 panose="020F0502020204030204"/>
                <a:cs typeface="+mn-cs"/>
              </a:rPr>
              <a:t>Register to NCIA’s e-procurement platform </a:t>
            </a:r>
            <a:r>
              <a:rPr lang="en-US" sz="1800" dirty="0">
                <a:solidFill>
                  <a:srgbClr val="FF6315"/>
                </a:solidFill>
                <a:latin typeface="Calibri" panose="020F0502020204030204"/>
                <a:cs typeface="+mn-cs"/>
              </a:rPr>
              <a:t>NEO </a:t>
            </a:r>
            <a:endParaRPr lang="en-US" sz="1800" dirty="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62DBFC9-0D5B-95C5-2BA6-51CC83A54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8510" y="4890195"/>
            <a:ext cx="3485999" cy="273844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rgbClr val="FFFFFF"/>
                </a:solidFill>
                <a:latin typeface="Arial" panose="020B0604020202020204" pitchFamily="34" charset="0"/>
              </a:rPr>
              <a:t>RELEASABLE TO PUBLIC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2ABCEA8-4C22-BA5B-E980-71139E448263}"/>
              </a:ext>
            </a:extLst>
          </p:cNvPr>
          <p:cNvSpPr txBox="1">
            <a:spLocks/>
          </p:cNvSpPr>
          <p:nvPr/>
        </p:nvSpPr>
        <p:spPr>
          <a:xfrm>
            <a:off x="7105110" y="4941226"/>
            <a:ext cx="2057400" cy="2228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E"/>
            </a:defPPr>
            <a:lvl1pPr marL="0" algn="r" defTabSz="914400" rtl="0" eaLnBrk="1" latinLnBrk="0" hangingPunct="1">
              <a:defRPr sz="1000" kern="1200">
                <a:solidFill>
                  <a:srgbClr val="719AC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750" dirty="0">
                <a:solidFill>
                  <a:srgbClr val="FFFFFF"/>
                </a:solidFill>
              </a:rPr>
              <a:t>06/03/2026 </a:t>
            </a:r>
            <a:r>
              <a:rPr lang="en-BE" sz="750" dirty="0">
                <a:solidFill>
                  <a:srgbClr val="FFFFFF"/>
                </a:solidFill>
              </a:rPr>
              <a:t>| </a:t>
            </a:r>
            <a:r>
              <a:rPr lang="en-US" sz="750" dirty="0">
                <a:solidFill>
                  <a:srgbClr val="FFFFFF"/>
                </a:solidFill>
              </a:rPr>
              <a:t>PAGE 4 </a:t>
            </a:r>
            <a:endParaRPr lang="en-GB" sz="750" dirty="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8AFB0E-7338-2FD1-1B68-2CE8C7B0C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32" y="2327699"/>
            <a:ext cx="1296144" cy="12961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BBDE4F-762C-3A69-90BD-9A8DBAE452EB}"/>
              </a:ext>
            </a:extLst>
          </p:cNvPr>
          <p:cNvSpPr txBox="1"/>
          <p:nvPr/>
        </p:nvSpPr>
        <p:spPr bwMode="auto">
          <a:xfrm>
            <a:off x="-18510" y="1714751"/>
            <a:ext cx="19442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 panose="020F0502020204030204"/>
                <a:cs typeface="+mn-cs"/>
              </a:rPr>
              <a:t>Check our </a:t>
            </a:r>
            <a:r>
              <a:rPr lang="en-US" sz="1800" dirty="0">
                <a:solidFill>
                  <a:srgbClr val="FF6315"/>
                </a:solidFill>
                <a:latin typeface="Calibri" panose="020F0502020204030204"/>
                <a:cs typeface="+mn-cs"/>
              </a:rPr>
              <a:t>Business Opportunities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AEBF74-0DB0-875C-6948-BBF07A86F67A}"/>
              </a:ext>
            </a:extLst>
          </p:cNvPr>
          <p:cNvSpPr txBox="1"/>
          <p:nvPr/>
        </p:nvSpPr>
        <p:spPr bwMode="auto">
          <a:xfrm>
            <a:off x="6732240" y="1437625"/>
            <a:ext cx="1859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 panose="020F0502020204030204"/>
                <a:cs typeface="+mn-cs"/>
              </a:rPr>
              <a:t>Know your </a:t>
            </a:r>
            <a:r>
              <a:rPr lang="en-US" sz="1800" dirty="0">
                <a:solidFill>
                  <a:srgbClr val="FF6315"/>
                </a:solidFill>
                <a:latin typeface="Calibri" panose="020F0502020204030204"/>
                <a:cs typeface="+mn-cs"/>
              </a:rPr>
              <a:t>national authority</a:t>
            </a:r>
            <a:r>
              <a:rPr lang="en-US" sz="1800" dirty="0">
                <a:solidFill>
                  <a:srgbClr val="FFFFFF"/>
                </a:solidFill>
                <a:latin typeface="Calibri" panose="020F0502020204030204"/>
                <a:cs typeface="+mn-cs"/>
              </a:rPr>
              <a:t> or NATEX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A5E17B-54A1-5283-91AA-34B64AFDDF3E}"/>
              </a:ext>
            </a:extLst>
          </p:cNvPr>
          <p:cNvSpPr txBox="1">
            <a:spLocks/>
          </p:cNvSpPr>
          <p:nvPr/>
        </p:nvSpPr>
        <p:spPr>
          <a:xfrm>
            <a:off x="6462210" y="2324622"/>
            <a:ext cx="2681790" cy="129588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ts val="2880"/>
              </a:lnSpc>
              <a:spcBef>
                <a:spcPts val="1000"/>
              </a:spcBef>
              <a:buClr>
                <a:srgbClr val="FF6315"/>
              </a:buClr>
              <a:buFont typeface="Arial" panose="020B0604020202020204" pitchFamily="34" charset="0"/>
              <a:buChar char="l"/>
              <a:defRPr sz="24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Tx/>
              <a:buNone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Tx/>
              <a:buNone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</a:pPr>
            <a:r>
              <a:rPr lang="en-US" sz="1500" dirty="0">
                <a:latin typeface="Calibri" panose="020F0502020204030204"/>
              </a:rPr>
              <a:t>…for questions, opportunities and formalities.</a:t>
            </a:r>
          </a:p>
          <a:p>
            <a:pPr marL="171450" indent="-171450" defTabSz="685800" fontAlgn="auto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</a:pPr>
            <a:r>
              <a:rPr lang="en-US" sz="1500" dirty="0">
                <a:latin typeface="Calibri" panose="020F0502020204030204"/>
              </a:rPr>
              <a:t>National Technical Experts (NATEX) at NCIA for 19 nations</a:t>
            </a:r>
            <a:endParaRPr lang="en-US" sz="1500" dirty="0"/>
          </a:p>
          <a:p>
            <a:pPr marL="194072" lvl="1" defTabSz="685800" fontAlgn="auto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endParaRPr lang="en-US" sz="1350" dirty="0"/>
          </a:p>
          <a:p>
            <a:pPr marL="22622" indent="0" defTabSz="685800" fontAlgn="auto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sz="15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AEBF74-0DB0-875C-6948-BBF07A86F67A}"/>
              </a:ext>
            </a:extLst>
          </p:cNvPr>
          <p:cNvSpPr txBox="1"/>
          <p:nvPr/>
        </p:nvSpPr>
        <p:spPr bwMode="auto">
          <a:xfrm>
            <a:off x="4484333" y="1444199"/>
            <a:ext cx="1657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 panose="020F0502020204030204"/>
                <a:cs typeface="+mn-cs"/>
              </a:rPr>
              <a:t>Submit a </a:t>
            </a:r>
            <a:r>
              <a:rPr lang="en-US" sz="1800" dirty="0">
                <a:solidFill>
                  <a:srgbClr val="FF6315"/>
                </a:solidFill>
                <a:latin typeface="Calibri" panose="020F0502020204030204"/>
                <a:cs typeface="+mn-cs"/>
              </a:rPr>
              <a:t>capability statement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8A5E17B-54A1-5283-91AA-34B64AFDDF3E}"/>
              </a:ext>
            </a:extLst>
          </p:cNvPr>
          <p:cNvSpPr txBox="1">
            <a:spLocks/>
          </p:cNvSpPr>
          <p:nvPr/>
        </p:nvSpPr>
        <p:spPr>
          <a:xfrm>
            <a:off x="4463988" y="2327958"/>
            <a:ext cx="1838745" cy="129588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ts val="2880"/>
              </a:lnSpc>
              <a:spcBef>
                <a:spcPts val="1000"/>
              </a:spcBef>
              <a:buClr>
                <a:srgbClr val="FF6315"/>
              </a:buClr>
              <a:buFont typeface="Arial" panose="020B0604020202020204" pitchFamily="34" charset="0"/>
              <a:buChar char="l"/>
              <a:defRPr sz="24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Tx/>
              <a:buNone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Tx/>
              <a:buNone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Tx/>
              <a:buNone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AFD8ED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</a:pPr>
            <a:r>
              <a:rPr lang="en-US" sz="1500" dirty="0">
                <a:latin typeface="Calibri" panose="020F0502020204030204"/>
              </a:rPr>
              <a:t>Brief overview (e.g. pitch deck)</a:t>
            </a:r>
          </a:p>
          <a:p>
            <a:pPr marL="171450" indent="-171450" defTabSz="685800" fontAlgn="auto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00B0F0"/>
              </a:buClr>
            </a:pPr>
            <a:r>
              <a:rPr lang="en-US" sz="1500" dirty="0">
                <a:latin typeface="Calibri" panose="020F0502020204030204"/>
              </a:rPr>
              <a:t>Machine-readable format</a:t>
            </a:r>
          </a:p>
          <a:p>
            <a:pPr marL="536972" lvl="1" indent="-342900" defTabSz="685800" fontAlgn="auto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lphaLcParenR"/>
            </a:pPr>
            <a:endParaRPr lang="en-US" sz="1350" dirty="0"/>
          </a:p>
          <a:p>
            <a:pPr marL="194072" lvl="1" defTabSz="685800" fontAlgn="auto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</a:pPr>
            <a:endParaRPr lang="en-US" sz="1350" dirty="0"/>
          </a:p>
          <a:p>
            <a:pPr marL="22622" indent="0" defTabSz="685800" fontAlgn="auto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endParaRPr lang="en-US" sz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4FF42-A31A-DA0A-953E-D8A1AF5EC8A4}"/>
              </a:ext>
            </a:extLst>
          </p:cNvPr>
          <p:cNvSpPr txBox="1"/>
          <p:nvPr/>
        </p:nvSpPr>
        <p:spPr bwMode="auto">
          <a:xfrm>
            <a:off x="2551822" y="4353948"/>
            <a:ext cx="382433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dirty="0">
                <a:solidFill>
                  <a:srgbClr val="FF6315"/>
                </a:solidFill>
                <a:latin typeface="Calibri" panose="020F0502020204030204"/>
                <a:cs typeface="+mn-cs"/>
              </a:rPr>
              <a:t>IndustryRelations@ncia.nato.int</a:t>
            </a:r>
          </a:p>
        </p:txBody>
      </p:sp>
    </p:spTree>
    <p:extLst>
      <p:ext uri="{BB962C8B-B14F-4D97-AF65-F5344CB8AC3E}">
        <p14:creationId xmlns:p14="http://schemas.microsoft.com/office/powerpoint/2010/main" val="1119334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4FB8CC-66E6-838E-F9B0-571CA8D205AF}"/>
              </a:ext>
            </a:extLst>
          </p:cNvPr>
          <p:cNvSpPr txBox="1">
            <a:spLocks/>
          </p:cNvSpPr>
          <p:nvPr/>
        </p:nvSpPr>
        <p:spPr>
          <a:xfrm>
            <a:off x="1115616" y="144774"/>
            <a:ext cx="7882804" cy="6262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800" b="0" i="0" kern="12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81000" defTabSz="685800" fontAlgn="auto">
              <a:lnSpc>
                <a:spcPts val="3150"/>
              </a:lnSpc>
              <a:spcAft>
                <a:spcPts val="0"/>
              </a:spcAft>
            </a:pPr>
            <a:r>
              <a:rPr lang="en-US" sz="2100" b="1" dirty="0">
                <a:solidFill>
                  <a:srgbClr val="FF6315"/>
                </a:solidFill>
              </a:rPr>
              <a:t>4 |</a:t>
            </a:r>
            <a:r>
              <a:rPr lang="en-US" sz="2100" b="1" dirty="0"/>
              <a:t> ENGAGING WITH NCIA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62DBFC9-0D5B-95C5-2BA6-51CC83A54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8510" y="4890195"/>
            <a:ext cx="3485999" cy="273844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rgbClr val="FFFFFF"/>
                </a:solidFill>
                <a:latin typeface="Arial" panose="020B0604020202020204" pitchFamily="34" charset="0"/>
              </a:rPr>
              <a:t>RELEASABLE TO PUBLIC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2ABCEA8-4C22-BA5B-E980-71139E448263}"/>
              </a:ext>
            </a:extLst>
          </p:cNvPr>
          <p:cNvSpPr txBox="1">
            <a:spLocks/>
          </p:cNvSpPr>
          <p:nvPr/>
        </p:nvSpPr>
        <p:spPr>
          <a:xfrm>
            <a:off x="7105110" y="4941226"/>
            <a:ext cx="2057400" cy="2228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E"/>
            </a:defPPr>
            <a:lvl1pPr marL="0" algn="r" defTabSz="914400" rtl="0" eaLnBrk="1" latinLnBrk="0" hangingPunct="1">
              <a:defRPr sz="1000" kern="1200">
                <a:solidFill>
                  <a:srgbClr val="719AC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750" dirty="0">
                <a:solidFill>
                  <a:srgbClr val="FFFFFF"/>
                </a:solidFill>
              </a:rPr>
              <a:t>06/03/2026 </a:t>
            </a:r>
            <a:r>
              <a:rPr lang="en-BE" sz="750" dirty="0">
                <a:solidFill>
                  <a:srgbClr val="FFFFFF"/>
                </a:solidFill>
              </a:rPr>
              <a:t>| </a:t>
            </a:r>
            <a:r>
              <a:rPr lang="en-US" sz="750" dirty="0">
                <a:solidFill>
                  <a:srgbClr val="FFFFFF"/>
                </a:solidFill>
              </a:rPr>
              <a:t>PAGE 5 </a:t>
            </a:r>
            <a:endParaRPr lang="en-GB" sz="750" dirty="0">
              <a:solidFill>
                <a:srgbClr val="FFFFFF"/>
              </a:solidFill>
            </a:endParaRPr>
          </a:p>
        </p:txBody>
      </p: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DE22212A-E952-2FFE-21E9-34A2BE3F88CB}"/>
              </a:ext>
            </a:extLst>
          </p:cNvPr>
          <p:cNvGrpSpPr/>
          <p:nvPr/>
        </p:nvGrpSpPr>
        <p:grpSpPr>
          <a:xfrm>
            <a:off x="89502" y="1005576"/>
            <a:ext cx="8908918" cy="3683731"/>
            <a:chOff x="119336" y="1268760"/>
            <a:chExt cx="11878557" cy="4911641"/>
          </a:xfrm>
        </p:grpSpPr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84741C6B-4B6D-9E25-FC88-C46E2D3A3064}"/>
                </a:ext>
              </a:extLst>
            </p:cNvPr>
            <p:cNvSpPr/>
            <p:nvPr/>
          </p:nvSpPr>
          <p:spPr>
            <a:xfrm>
              <a:off x="119336" y="1345854"/>
              <a:ext cx="11878557" cy="4834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3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500" name="Picture 499">
              <a:extLst>
                <a:ext uri="{FF2B5EF4-FFF2-40B4-BE49-F238E27FC236}">
                  <a16:creationId xmlns:a16="http://schemas.microsoft.com/office/drawing/2014/main" id="{04F64322-7729-6744-9DBF-A1C8E59E9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155" y="1268760"/>
              <a:ext cx="11778493" cy="4834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1754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1E1FF594-CD23-4ABF-B046-3919BD080137}"/>
              </a:ext>
            </a:extLst>
          </p:cNvPr>
          <p:cNvSpPr txBox="1">
            <a:spLocks/>
          </p:cNvSpPr>
          <p:nvPr/>
        </p:nvSpPr>
        <p:spPr bwMode="auto">
          <a:xfrm>
            <a:off x="1943100" y="285750"/>
            <a:ext cx="4572000" cy="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03660">
              <a:defRPr/>
            </a:pPr>
            <a:r>
              <a:rPr lang="lv-LV" altLang="lv-LV" sz="2250" dirty="0">
                <a:solidFill>
                  <a:sysClr val="windowText" lastClr="000000"/>
                </a:solidFill>
              </a:rPr>
              <a:t>SATURS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E7AE2D-3CFE-4E20-80BB-C67BDA512F0C}"/>
              </a:ext>
            </a:extLst>
          </p:cNvPr>
          <p:cNvSpPr txBox="1">
            <a:spLocks/>
          </p:cNvSpPr>
          <p:nvPr/>
        </p:nvSpPr>
        <p:spPr bwMode="auto">
          <a:xfrm>
            <a:off x="3213100" y="1098550"/>
            <a:ext cx="6085072" cy="32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altLang="lv-LV" sz="1800" dirty="0">
                <a:solidFill>
                  <a:sysClr val="windowText" lastClr="000000"/>
                </a:solidFill>
              </a:rPr>
              <a:t>NATO </a:t>
            </a:r>
            <a:r>
              <a:rPr lang="lv-LV" altLang="lv-LV" sz="1800" b="1" dirty="0">
                <a:solidFill>
                  <a:sysClr val="windowText" lastClr="000000"/>
                </a:solidFill>
              </a:rPr>
              <a:t>kopējais finansējums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altLang="lv-LV" sz="1800" dirty="0">
                <a:solidFill>
                  <a:sysClr val="windowText" lastClr="000000"/>
                </a:solidFill>
              </a:rPr>
              <a:t>NATO Drošības investīciju programma (</a:t>
            </a:r>
            <a:r>
              <a:rPr lang="lv-LV" altLang="lv-LV" sz="1800" b="1" dirty="0">
                <a:solidFill>
                  <a:sysClr val="windowText" lastClr="000000"/>
                </a:solidFill>
              </a:rPr>
              <a:t>NSIP</a:t>
            </a:r>
            <a:r>
              <a:rPr lang="lv-LV" altLang="lv-LV" sz="1800" dirty="0">
                <a:solidFill>
                  <a:sysClr val="windowText" lastClr="000000"/>
                </a:solidFill>
              </a:rPr>
              <a:t>)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altLang="lv-LV" sz="1800" b="1" dirty="0">
                <a:solidFill>
                  <a:sysClr val="windowText" lastClr="000000"/>
                </a:solidFill>
              </a:rPr>
              <a:t>Iepirkumu veicēji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altLang="lv-LV" sz="1800" dirty="0">
                <a:solidFill>
                  <a:sysClr val="windowText" lastClr="000000"/>
                </a:solidFill>
              </a:rPr>
              <a:t>NATO </a:t>
            </a:r>
            <a:r>
              <a:rPr lang="lv-LV" altLang="lv-LV" sz="1800" b="1" dirty="0">
                <a:solidFill>
                  <a:sysClr val="windowText" lastClr="000000"/>
                </a:solidFill>
              </a:rPr>
              <a:t>industrijas politika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altLang="lv-LV" sz="1800" dirty="0">
                <a:solidFill>
                  <a:sysClr val="windowText" lastClr="000000"/>
                </a:solidFill>
              </a:rPr>
              <a:t>NATO </a:t>
            </a:r>
            <a:r>
              <a:rPr lang="lv-LV" altLang="lv-LV" sz="1800" b="1" dirty="0">
                <a:solidFill>
                  <a:sysClr val="windowText" lastClr="000000"/>
                </a:solidFill>
              </a:rPr>
              <a:t>industrijas sadarbības formāti </a:t>
            </a:r>
            <a:r>
              <a:rPr lang="lv-LV" altLang="lv-LV" sz="1800" dirty="0">
                <a:solidFill>
                  <a:sysClr val="windowText" lastClr="000000"/>
                </a:solidFill>
              </a:rPr>
              <a:t>un </a:t>
            </a:r>
            <a:r>
              <a:rPr lang="lv-LV" altLang="lv-LV" sz="1800" b="1" dirty="0">
                <a:solidFill>
                  <a:sysClr val="windowText" lastClr="000000"/>
                </a:solidFill>
              </a:rPr>
              <a:t>atbalsta</a:t>
            </a:r>
            <a:r>
              <a:rPr lang="lv-LV" altLang="lv-LV" sz="1800" dirty="0">
                <a:solidFill>
                  <a:sysClr val="windowText" lastClr="000000"/>
                </a:solidFill>
              </a:rPr>
              <a:t> </a:t>
            </a:r>
            <a:r>
              <a:rPr lang="lv-LV" altLang="lv-LV" sz="1800" b="1" dirty="0">
                <a:solidFill>
                  <a:sysClr val="windowText" lastClr="000000"/>
                </a:solidFill>
              </a:rPr>
              <a:t>mehānismi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altLang="lv-LV" sz="1800" b="1" dirty="0">
                <a:solidFill>
                  <a:sysClr val="windowText" lastClr="000000"/>
                </a:solidFill>
              </a:rPr>
              <a:t>Uzņēmēju iespējas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lv-LV" altLang="lv-LV" sz="180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AB2708-F507-43A5-A0FE-E17A2FED7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1" y="1810531"/>
            <a:ext cx="3035301" cy="1522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F8ECE7-D2E2-4BE1-BA05-4088FCCEA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9650"/>
            <a:ext cx="3034800" cy="164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1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4FB8CC-66E6-838E-F9B0-571CA8D205AF}"/>
              </a:ext>
            </a:extLst>
          </p:cNvPr>
          <p:cNvSpPr txBox="1">
            <a:spLocks/>
          </p:cNvSpPr>
          <p:nvPr/>
        </p:nvSpPr>
        <p:spPr>
          <a:xfrm>
            <a:off x="1115616" y="144774"/>
            <a:ext cx="7882804" cy="62626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800" b="0" i="0" kern="12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81000" defTabSz="685800" fontAlgn="auto">
              <a:lnSpc>
                <a:spcPts val="3150"/>
              </a:lnSpc>
              <a:spcAft>
                <a:spcPts val="0"/>
              </a:spcAft>
            </a:pPr>
            <a:r>
              <a:rPr lang="en-US" sz="2100" b="1" dirty="0">
                <a:solidFill>
                  <a:srgbClr val="FF6315"/>
                </a:solidFill>
              </a:rPr>
              <a:t>5 |</a:t>
            </a:r>
            <a:r>
              <a:rPr lang="en-US" sz="2100" b="1" dirty="0"/>
              <a:t> NATO EDGE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62DBFC9-0D5B-95C5-2BA6-51CC83A54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8510" y="4890195"/>
            <a:ext cx="3485999" cy="273844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rgbClr val="FFFFFF"/>
                </a:solidFill>
                <a:latin typeface="Arial" panose="020B0604020202020204" pitchFamily="34" charset="0"/>
              </a:rPr>
              <a:t>RELEASABLE TO PUBLIC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2ABCEA8-4C22-BA5B-E980-71139E448263}"/>
              </a:ext>
            </a:extLst>
          </p:cNvPr>
          <p:cNvSpPr txBox="1">
            <a:spLocks/>
          </p:cNvSpPr>
          <p:nvPr/>
        </p:nvSpPr>
        <p:spPr>
          <a:xfrm>
            <a:off x="7105110" y="4941226"/>
            <a:ext cx="2057400" cy="2228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E"/>
            </a:defPPr>
            <a:lvl1pPr marL="0" algn="r" defTabSz="914400" rtl="0" eaLnBrk="1" latinLnBrk="0" hangingPunct="1">
              <a:defRPr sz="1000" kern="1200">
                <a:solidFill>
                  <a:srgbClr val="719AC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750" dirty="0">
                <a:solidFill>
                  <a:srgbClr val="FFFFFF"/>
                </a:solidFill>
              </a:rPr>
              <a:t>06/03/2026 </a:t>
            </a:r>
            <a:r>
              <a:rPr lang="en-BE" sz="750" dirty="0">
                <a:solidFill>
                  <a:srgbClr val="FFFFFF"/>
                </a:solidFill>
              </a:rPr>
              <a:t>| </a:t>
            </a:r>
            <a:r>
              <a:rPr lang="en-US" sz="750" dirty="0">
                <a:solidFill>
                  <a:srgbClr val="FFFFFF"/>
                </a:solidFill>
              </a:rPr>
              <a:t>PAGE 6 </a:t>
            </a:r>
            <a:endParaRPr lang="en-GB" sz="750" dirty="0">
              <a:solidFill>
                <a:srgbClr val="FFFFFF"/>
              </a:solidFill>
            </a:endParaRPr>
          </a:p>
        </p:txBody>
      </p:sp>
      <p:sp useBgFill="1">
        <p:nvSpPr>
          <p:cNvPr id="2" name="Text Placeholder 2">
            <a:extLst>
              <a:ext uri="{FF2B5EF4-FFF2-40B4-BE49-F238E27FC236}">
                <a16:creationId xmlns:a16="http://schemas.microsoft.com/office/drawing/2014/main" id="{7B1585AB-D797-EB22-A3C1-6C0FEEFAE842}"/>
              </a:ext>
            </a:extLst>
          </p:cNvPr>
          <p:cNvSpPr txBox="1">
            <a:spLocks/>
          </p:cNvSpPr>
          <p:nvPr/>
        </p:nvSpPr>
        <p:spPr>
          <a:xfrm>
            <a:off x="0" y="2683544"/>
            <a:ext cx="4409982" cy="11900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FF6315"/>
              </a:buClr>
              <a:buFont typeface="Arial" panose="020B0604020202020204" pitchFamily="34" charset="0"/>
              <a:buChar char="l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790575" indent="-3429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45A4D6"/>
              </a:buClr>
              <a:buFont typeface="Arial" panose="020B0604020202020204" pitchFamily="34" charset="0"/>
              <a:buChar char="l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84275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45A4D6"/>
              </a:buClr>
              <a:buFont typeface="Arial" panose="020B0604020202020204" pitchFamily="34" charset="0"/>
              <a:buChar char="l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719262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45A4D6"/>
              </a:buClr>
              <a:buFont typeface="Arial" panose="020B0604020202020204" pitchFamily="34" charset="0"/>
              <a:buChar char="l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45A4D6"/>
              </a:buClr>
              <a:buFont typeface="Arial" panose="020B0604020202020204" pitchFamily="34" charset="0"/>
              <a:buChar char="l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457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A4D6"/>
              </a:buClr>
              <a:buFont typeface="Arial" panose="020B0604020202020204" pitchFamily="34" charset="0"/>
              <a:buChar char="l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922" indent="-136922" algn="just" defTabSz="685800" fontAlgn="auto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FFFFFF"/>
                </a:solidFill>
              </a:rPr>
              <a:t>17-19 November 2026, İzmir, Türkiye</a:t>
            </a:r>
          </a:p>
          <a:p>
            <a:pPr marL="136922" indent="-136922" algn="just" defTabSz="685800" fontAlgn="auto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FFFFFF"/>
                </a:solidFill>
              </a:rPr>
              <a:t>NATO’s biggest business and technology </a:t>
            </a:r>
            <a:r>
              <a:rPr lang="en-US" sz="1800" b="1" dirty="0">
                <a:solidFill>
                  <a:srgbClr val="FFFFFF"/>
                </a:solidFill>
              </a:rPr>
              <a:t>event and exhibition</a:t>
            </a:r>
            <a:r>
              <a:rPr lang="en-US" sz="1800" dirty="0">
                <a:solidFill>
                  <a:srgbClr val="FFFFFF"/>
                </a:solidFill>
              </a:rPr>
              <a:t> (2024: 1.900 participants, 251 companies)</a:t>
            </a:r>
          </a:p>
          <a:p>
            <a:pPr marL="136922" indent="-136922" algn="just" defTabSz="685800" fontAlgn="auto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</a:pPr>
            <a:endParaRPr lang="en-US" sz="1500" b="1" dirty="0">
              <a:solidFill>
                <a:srgbClr val="0D0D0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7AC579-0450-9313-F1D8-152716105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9" y="836289"/>
            <a:ext cx="4490991" cy="16728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9EBBA8-5318-D879-1669-B0187A2B1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32371"/>
            <a:ext cx="4566538" cy="1676747"/>
          </a:xfrm>
          <a:prstGeom prst="rect">
            <a:avLst/>
          </a:prstGeom>
        </p:spPr>
      </p:pic>
      <p:sp useBgFill="1">
        <p:nvSpPr>
          <p:cNvPr id="15" name="Text Placeholder 2">
            <a:extLst>
              <a:ext uri="{FF2B5EF4-FFF2-40B4-BE49-F238E27FC236}">
                <a16:creationId xmlns:a16="http://schemas.microsoft.com/office/drawing/2014/main" id="{E3754557-799C-EA9C-AB81-C31E612FFAA7}"/>
              </a:ext>
            </a:extLst>
          </p:cNvPr>
          <p:cNvSpPr txBox="1">
            <a:spLocks/>
          </p:cNvSpPr>
          <p:nvPr/>
        </p:nvSpPr>
        <p:spPr>
          <a:xfrm>
            <a:off x="4572000" y="2633281"/>
            <a:ext cx="4536504" cy="17746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FF6315"/>
              </a:buClr>
              <a:buFont typeface="Arial" panose="020B0604020202020204" pitchFamily="34" charset="0"/>
              <a:buChar char="l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790575" indent="-3429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45A4D6"/>
              </a:buClr>
              <a:buFont typeface="Arial" panose="020B0604020202020204" pitchFamily="34" charset="0"/>
              <a:buChar char="l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1184275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45A4D6"/>
              </a:buClr>
              <a:buFont typeface="Arial" panose="020B0604020202020204" pitchFamily="34" charset="0"/>
              <a:buChar char="l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719262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45A4D6"/>
              </a:buClr>
              <a:buFont typeface="Arial" panose="020B0604020202020204" pitchFamily="34" charset="0"/>
              <a:buChar char="l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45A4D6"/>
              </a:buClr>
              <a:buFont typeface="Arial" panose="020B0604020202020204" pitchFamily="34" charset="0"/>
              <a:buChar char="l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4574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5A4D6"/>
              </a:buClr>
              <a:buFont typeface="Arial" panose="020B0604020202020204" pitchFamily="34" charset="0"/>
              <a:buChar char="l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922" indent="-136922" algn="just" defTabSz="685800" fontAlgn="auto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FFFFFF"/>
                </a:solidFill>
              </a:rPr>
              <a:t>NCIA business opportunities, project workshops and procurement planning</a:t>
            </a:r>
          </a:p>
          <a:p>
            <a:pPr marL="136922" indent="-136922" algn="just" defTabSz="685800" fontAlgn="auto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sz="1800" b="1" dirty="0">
                <a:solidFill>
                  <a:srgbClr val="FFFFFF"/>
                </a:solidFill>
              </a:rPr>
              <a:t>Attend, exhibit, network and learn about upcoming NCIA procurement at NATO Edge… </a:t>
            </a:r>
            <a:r>
              <a:rPr lang="en-US" sz="1800" b="1" dirty="0">
                <a:solidFill>
                  <a:srgbClr val="0D0D0D"/>
                </a:solidFill>
              </a:rPr>
              <a:t>	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A7897A-892F-2A62-B076-48B8DCC33B7E}"/>
              </a:ext>
            </a:extLst>
          </p:cNvPr>
          <p:cNvSpPr/>
          <p:nvPr/>
        </p:nvSpPr>
        <p:spPr>
          <a:xfrm>
            <a:off x="243027" y="4301248"/>
            <a:ext cx="249276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FFFFFF"/>
                </a:solidFill>
                <a:latin typeface="Calibri" panose="020F0502020204030204"/>
                <a:cs typeface="+mn-cs"/>
              </a:rPr>
              <a:t>Join the Mailing List: </a:t>
            </a:r>
            <a:r>
              <a:rPr lang="en-US" sz="1350" b="1" dirty="0">
                <a:solidFill>
                  <a:srgbClr val="FF6315"/>
                </a:solidFill>
                <a:latin typeface="Calibri" panose="020F0502020204030204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https://www.natoedge.nato.int/</a:t>
            </a:r>
            <a:endParaRPr lang="en-GB" sz="1350" dirty="0">
              <a:solidFill>
                <a:srgbClr val="FF6315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F010BA-93CF-C5C5-F036-C377DD3FC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796" y="4083918"/>
            <a:ext cx="972108" cy="9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9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xfrm>
            <a:off x="89502" y="12386"/>
            <a:ext cx="9144000" cy="51435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247964" y="1912716"/>
            <a:ext cx="4572000" cy="671420"/>
          </a:xfrm>
        </p:spPr>
        <p:txBody>
          <a:bodyPr anchor="ctr"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BE" sz="9600" b="1" dirty="0">
                <a:solidFill>
                  <a:schemeClr val="bg1"/>
                </a:solidFill>
              </a:rPr>
              <a:t>Thank you</a:t>
            </a:r>
          </a:p>
          <a:p>
            <a:pPr marL="0" indent="0" algn="ctr">
              <a:buNone/>
            </a:pPr>
            <a:r>
              <a:rPr lang="nl-BE" sz="9600" b="1" dirty="0">
                <a:solidFill>
                  <a:srgbClr val="FF6315"/>
                </a:solidFill>
              </a:rPr>
              <a:t>Questions?</a:t>
            </a:r>
            <a:endParaRPr lang="en-GB" sz="9600" b="1" dirty="0">
              <a:solidFill>
                <a:srgbClr val="FF6315"/>
              </a:solidFill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7416575-B115-1CF3-2AC0-8204E1BA4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8510" y="4890195"/>
            <a:ext cx="3485999" cy="273844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rgbClr val="FFFFFF"/>
                </a:solidFill>
                <a:latin typeface="Arial" panose="020B0604020202020204" pitchFamily="34" charset="0"/>
              </a:rPr>
              <a:t>RELEASABLE TO PUBLIC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5EDA505-BAF2-D3E8-31C6-C32E7B52A9BA}"/>
              </a:ext>
            </a:extLst>
          </p:cNvPr>
          <p:cNvSpPr txBox="1">
            <a:spLocks/>
          </p:cNvSpPr>
          <p:nvPr/>
        </p:nvSpPr>
        <p:spPr>
          <a:xfrm>
            <a:off x="7105110" y="4941226"/>
            <a:ext cx="2057400" cy="2228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BE"/>
            </a:defPPr>
            <a:lvl1pPr marL="0" algn="r" defTabSz="914400" rtl="0" eaLnBrk="1" latinLnBrk="0" hangingPunct="1">
              <a:defRPr sz="1000" kern="1200">
                <a:solidFill>
                  <a:srgbClr val="719AC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750" dirty="0">
                <a:solidFill>
                  <a:srgbClr val="FFFFFF"/>
                </a:solidFill>
              </a:rPr>
              <a:t>06/03/2026 </a:t>
            </a:r>
            <a:r>
              <a:rPr lang="en-BE" sz="750" dirty="0">
                <a:solidFill>
                  <a:srgbClr val="FFFFFF"/>
                </a:solidFill>
              </a:rPr>
              <a:t>| </a:t>
            </a:r>
            <a:r>
              <a:rPr lang="en-US" sz="750" dirty="0">
                <a:solidFill>
                  <a:srgbClr val="FFFFFF"/>
                </a:solidFill>
              </a:rPr>
              <a:t>PAGE 7 </a:t>
            </a:r>
            <a:endParaRPr lang="en-GB" sz="750" dirty="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EF7D84-5FE5-9014-89BA-6EE270877EA4}"/>
              </a:ext>
            </a:extLst>
          </p:cNvPr>
          <p:cNvSpPr txBox="1"/>
          <p:nvPr/>
        </p:nvSpPr>
        <p:spPr bwMode="auto">
          <a:xfrm>
            <a:off x="6803232" y="4509730"/>
            <a:ext cx="24302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srgbClr val="FF6315"/>
                </a:solidFill>
                <a:latin typeface="Calibri" panose="020F0502020204030204"/>
                <a:cs typeface="+mn-cs"/>
              </a:rPr>
              <a:t>IndustryRelations@ncia.nato.int</a:t>
            </a:r>
          </a:p>
        </p:txBody>
      </p:sp>
    </p:spTree>
    <p:extLst>
      <p:ext uri="{BB962C8B-B14F-4D97-AF65-F5344CB8AC3E}">
        <p14:creationId xmlns:p14="http://schemas.microsoft.com/office/powerpoint/2010/main" val="1244328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707CB8C-22B7-4091-839B-FDB4F24077E9}"/>
              </a:ext>
            </a:extLst>
          </p:cNvPr>
          <p:cNvSpPr/>
          <p:nvPr/>
        </p:nvSpPr>
        <p:spPr>
          <a:xfrm>
            <a:off x="574157" y="3009051"/>
            <a:ext cx="8520223" cy="87537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73C610-9A89-45DB-B8BD-222EE0FCB6AD}"/>
              </a:ext>
            </a:extLst>
          </p:cNvPr>
          <p:cNvSpPr/>
          <p:nvPr/>
        </p:nvSpPr>
        <p:spPr>
          <a:xfrm>
            <a:off x="574156" y="1910280"/>
            <a:ext cx="8520223" cy="58833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28C93-2512-462B-A394-3853BFE50D7C}"/>
              </a:ext>
            </a:extLst>
          </p:cNvPr>
          <p:cNvSpPr/>
          <p:nvPr/>
        </p:nvSpPr>
        <p:spPr>
          <a:xfrm>
            <a:off x="574158" y="1360894"/>
            <a:ext cx="8520223" cy="58833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497598-B7BD-46DE-A15D-C3702FD420CD}"/>
              </a:ext>
            </a:extLst>
          </p:cNvPr>
          <p:cNvSpPr/>
          <p:nvPr/>
        </p:nvSpPr>
        <p:spPr>
          <a:xfrm>
            <a:off x="574157" y="2459665"/>
            <a:ext cx="8520223" cy="58833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5602" name="Title 1">
            <a:extLst>
              <a:ext uri="{FF2B5EF4-FFF2-40B4-BE49-F238E27FC236}">
                <a16:creationId xmlns:a16="http://schemas.microsoft.com/office/drawing/2014/main" id="{0819EF64-E171-4C82-9524-96704E23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0"/>
            <a:ext cx="6096000" cy="800100"/>
          </a:xfrm>
        </p:spPr>
        <p:txBody>
          <a:bodyPr anchor="ctr"/>
          <a:lstStyle/>
          <a:p>
            <a:r>
              <a:rPr lang="lv-LV" altLang="lv-LV" dirty="0"/>
              <a:t>Programma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FFF9BE9-C5C5-4F14-8C3F-5A75A6E16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158" y="1510119"/>
            <a:ext cx="8520223" cy="3133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altLang="lv-LV" sz="1400" b="1" dirty="0"/>
              <a:t>10:00 – 10:10 </a:t>
            </a:r>
            <a:r>
              <a:rPr lang="lv-LV" altLang="lv-LV" sz="1400" dirty="0"/>
              <a:t>	Ievadvārdi</a:t>
            </a:r>
          </a:p>
          <a:p>
            <a:pPr marL="0" indent="0">
              <a:buNone/>
            </a:pPr>
            <a:endParaRPr lang="lv-LV" altLang="lv-LV" sz="1400" dirty="0"/>
          </a:p>
          <a:p>
            <a:pPr marL="0" indent="0">
              <a:buNone/>
            </a:pPr>
            <a:r>
              <a:rPr lang="lv-LV" altLang="lv-LV" sz="1400" b="1" dirty="0"/>
              <a:t>10:10 – 10:35 </a:t>
            </a:r>
            <a:r>
              <a:rPr lang="lv-LV" altLang="lv-LV" sz="1400" dirty="0"/>
              <a:t>	</a:t>
            </a:r>
            <a:r>
              <a:rPr lang="lv-LV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Īss pārskats no Latvijas delegācijas</a:t>
            </a: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10:35 – 11:05 </a:t>
            </a:r>
            <a:r>
              <a:rPr lang="lv-LV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	NATO Atbalsta un iepirkumu aģentūras (NSPA) </a:t>
            </a:r>
            <a:r>
              <a:rPr lang="lv-LV" sz="1400" dirty="0"/>
              <a:t>prezentācija 			</a:t>
            </a:r>
            <a:r>
              <a:rPr lang="lv-LV" sz="1000" b="1" dirty="0">
                <a:solidFill>
                  <a:srgbClr val="4BACC6"/>
                </a:solidFill>
              </a:rPr>
              <a:t>ANGĻU VALODĀ</a:t>
            </a: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/>
              <a:t>11:05 – 11:35  </a:t>
            </a:r>
            <a:r>
              <a:rPr lang="lv-LV" sz="1400" dirty="0"/>
              <a:t>	NATO Komunikācijas un informācijas aģentūras (NCIA) prezentācija 		</a:t>
            </a:r>
            <a:r>
              <a:rPr lang="lv-LV" sz="1000" b="1" dirty="0">
                <a:solidFill>
                  <a:srgbClr val="4BACC6"/>
                </a:solidFill>
              </a:rPr>
              <a:t>ANGĻU VALODĀ </a:t>
            </a:r>
            <a:endParaRPr lang="lv-LV" sz="1400" b="1" dirty="0">
              <a:solidFill>
                <a:srgbClr val="4BACC6"/>
              </a:solidFill>
            </a:endParaRPr>
          </a:p>
          <a:p>
            <a:pPr marL="0" indent="0">
              <a:buNone/>
            </a:pPr>
            <a:endParaRPr lang="lv-LV" sz="1400" dirty="0"/>
          </a:p>
          <a:p>
            <a:pPr marL="0" indent="0">
              <a:buNone/>
            </a:pPr>
            <a:r>
              <a:rPr lang="lv-LV" sz="1400" b="1" dirty="0"/>
              <a:t>11:35 – 11:40 </a:t>
            </a:r>
            <a:r>
              <a:rPr lang="lv-LV" sz="1400" dirty="0"/>
              <a:t>	Noslēguma vārdi</a:t>
            </a:r>
            <a:endParaRPr lang="lv-LV" altLang="lv-LV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168E6-396D-4166-864A-B2722919B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B17752-0562-4000-BCDA-F99F260365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/>
          </a:p>
        </p:txBody>
      </p:sp>
      <p:sp>
        <p:nvSpPr>
          <p:cNvPr id="25606" name="Slide Number Placeholder 8">
            <a:extLst>
              <a:ext uri="{FF2B5EF4-FFF2-40B4-BE49-F238E27FC236}">
                <a16:creationId xmlns:a16="http://schemas.microsoft.com/office/drawing/2014/main" id="{23B32B22-1B5E-45E0-8071-350A33280B92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42B2C61-6E39-4DAA-958D-644D645323B3}" type="slidenum">
              <a:rPr lang="en-US" altLang="lv-LV" smtClean="0"/>
              <a:pPr/>
              <a:t>52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6867766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A4F05C-556B-4705-B204-8BA254252E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/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1302787C-0522-42C2-8A99-8EE55651E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0"/>
            <a:ext cx="4524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82300219-2821-456B-BFBC-7B38CC83232D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267700" y="4743450"/>
            <a:ext cx="5715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88AE15-7CAA-4875-A10F-C9352A736968}" type="slidenum">
              <a:rPr lang="en-US" altLang="lv-LV" smtClean="0"/>
              <a:pPr/>
              <a:t>53</a:t>
            </a:fld>
            <a:endParaRPr lang="en-US" altLang="lv-LV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6FE16C3-05B3-4213-A0A3-0D99AD2ED4D0}"/>
              </a:ext>
            </a:extLst>
          </p:cNvPr>
          <p:cNvSpPr/>
          <p:nvPr/>
        </p:nvSpPr>
        <p:spPr>
          <a:xfrm>
            <a:off x="3912781" y="-1"/>
            <a:ext cx="144957" cy="290623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0B5AE08-895E-49B7-9088-4317921649A5}"/>
              </a:ext>
            </a:extLst>
          </p:cNvPr>
          <p:cNvSpPr/>
          <p:nvPr/>
        </p:nvSpPr>
        <p:spPr>
          <a:xfrm rot="16200000">
            <a:off x="1122710" y="2653797"/>
            <a:ext cx="144958" cy="239037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7E72295F-00BE-4CDF-918E-50E503DC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0"/>
            <a:ext cx="6096000" cy="800100"/>
          </a:xfrm>
        </p:spPr>
        <p:txBody>
          <a:bodyPr anchor="ctr"/>
          <a:lstStyle/>
          <a:p>
            <a:r>
              <a:rPr lang="lv-LV" altLang="lv-LV" dirty="0"/>
              <a:t>Par vebināriem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02CC88CE-38C4-48A1-932B-4DEFBCBE7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7438" y="1412294"/>
            <a:ext cx="7695055" cy="31819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lv-LV" altLang="lv-LV" dirty="0"/>
              <a:t>Jautājumus un priekšlikumus vebināra tēmām aicinām iesūtīt uz </a:t>
            </a:r>
            <a:r>
              <a:rPr lang="lv-LV" altLang="lv-LV" b="1" i="1" dirty="0" err="1">
                <a:solidFill>
                  <a:schemeClr val="accent3">
                    <a:lumMod val="75000"/>
                  </a:schemeClr>
                </a:solidFill>
              </a:rPr>
              <a:t>industrija@mod.gov.lv</a:t>
            </a:r>
            <a:r>
              <a:rPr lang="lv-LV" altLang="lv-LV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lv-LV" altLang="lv-LV" dirty="0"/>
              <a:t>vai </a:t>
            </a:r>
            <a:r>
              <a:rPr lang="lv-LV" altLang="lv-LV" b="1" i="1" dirty="0">
                <a:solidFill>
                  <a:schemeClr val="accent3">
                    <a:lumMod val="75000"/>
                  </a:schemeClr>
                </a:solidFill>
              </a:rPr>
              <a:t>defence@liaa.gov.lv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lv-LV" altLang="lv-LV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lv-LV" altLang="lv-LV" dirty="0"/>
              <a:t>Informatīvo semināru </a:t>
            </a:r>
            <a:r>
              <a:rPr lang="lv-LV" altLang="lv-LV" b="1" dirty="0"/>
              <a:t>ciklu turpināsim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lv-LV" altLang="lv-LV" b="1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lv-LV" altLang="lv-LV" dirty="0"/>
              <a:t>Iepriekšējie vebināra </a:t>
            </a:r>
            <a:r>
              <a:rPr lang="lv-LV" altLang="lv-LV" b="1" dirty="0"/>
              <a:t>ieraksti pieejami </a:t>
            </a:r>
            <a:r>
              <a:rPr lang="lv-LV" altLang="lv-LV" dirty="0"/>
              <a:t>AM mājaslapas sadaļā «Uzņēmējiem»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5E5378-957C-465D-8559-B1005484B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D37311-0FE5-4048-A9D2-EAC7A1A11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lv-LV"/>
          </a:p>
        </p:txBody>
      </p:sp>
      <p:sp>
        <p:nvSpPr>
          <p:cNvPr id="81926" name="Slide Number Placeholder 8">
            <a:extLst>
              <a:ext uri="{FF2B5EF4-FFF2-40B4-BE49-F238E27FC236}">
                <a16:creationId xmlns:a16="http://schemas.microsoft.com/office/drawing/2014/main" id="{96284619-0F24-4A2D-BAF2-7677A7C0159F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xfrm>
            <a:off x="8412163" y="4743450"/>
            <a:ext cx="427037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12D1C15-AB34-4FA6-8905-98260E5E08CC}" type="slidenum">
              <a:rPr lang="en-US" altLang="lv-LV" smtClean="0"/>
              <a:pPr/>
              <a:t>54</a:t>
            </a:fld>
            <a:endParaRPr lang="en-US" altLang="lv-LV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E9F3B-8477-919C-6A75-D9E6837C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55F10C57-ED1F-6BD1-E3E1-3725BA00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0"/>
            <a:ext cx="6096000" cy="800100"/>
          </a:xfrm>
        </p:spPr>
        <p:txBody>
          <a:bodyPr anchor="ctr"/>
          <a:lstStyle/>
          <a:p>
            <a:r>
              <a:rPr lang="lv-LV" altLang="lv-LV" dirty="0"/>
              <a:t>Par vebināriem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A0C6DC56-B694-0E31-F57E-995A887D0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7438" y="1412294"/>
            <a:ext cx="7695055" cy="31819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lv-LV" altLang="lv-LV" dirty="0"/>
              <a:t>Aizsardzības nozares uzņēmumu kartēšanas saite uz aptaujas anketu: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lv-LV" altLang="lv-LV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lv-LV" altLang="lv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9964A-0F32-9A28-361E-CA7FD349F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54" y="2132421"/>
            <a:ext cx="2429692" cy="24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117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722F9E2-1B77-4541-928F-F1CDBFEE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9178"/>
            <a:ext cx="9144000" cy="986798"/>
          </a:xfrm>
        </p:spPr>
        <p:txBody>
          <a:bodyPr anchor="ctr"/>
          <a:lstStyle/>
          <a:p>
            <a:r>
              <a:rPr lang="lv-LV" altLang="lv-LV" sz="2400" dirty="0"/>
              <a:t>Kā uzņēmumiem iesaistīties NATO iepirkumos</a:t>
            </a:r>
          </a:p>
        </p:txBody>
      </p:sp>
      <p:sp>
        <p:nvSpPr>
          <p:cNvPr id="21507" name="Title 1">
            <a:extLst>
              <a:ext uri="{FF2B5EF4-FFF2-40B4-BE49-F238E27FC236}">
                <a16:creationId xmlns:a16="http://schemas.microsoft.com/office/drawing/2014/main" id="{DA3A0A8A-E0DF-48B0-91D4-B1EFAEA18E5D}"/>
              </a:ext>
            </a:extLst>
          </p:cNvPr>
          <p:cNvSpPr txBox="1">
            <a:spLocks/>
          </p:cNvSpPr>
          <p:nvPr/>
        </p:nvSpPr>
        <p:spPr bwMode="auto">
          <a:xfrm>
            <a:off x="685800" y="2220748"/>
            <a:ext cx="7772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lv-LV" altLang="lv-LV"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INFORMATĪVAIS SEMINĀRS</a:t>
            </a:r>
          </a:p>
        </p:txBody>
      </p:sp>
      <p:sp>
        <p:nvSpPr>
          <p:cNvPr id="21508" name="Title 1">
            <a:extLst>
              <a:ext uri="{FF2B5EF4-FFF2-40B4-BE49-F238E27FC236}">
                <a16:creationId xmlns:a16="http://schemas.microsoft.com/office/drawing/2014/main" id="{DC6E44AF-8E4D-42AE-B87C-2B54DD906571}"/>
              </a:ext>
            </a:extLst>
          </p:cNvPr>
          <p:cNvSpPr txBox="1">
            <a:spLocks/>
          </p:cNvSpPr>
          <p:nvPr/>
        </p:nvSpPr>
        <p:spPr bwMode="auto">
          <a:xfrm>
            <a:off x="581025" y="3555976"/>
            <a:ext cx="7772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lv-LV" altLang="lv-LV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sadarbībā ar Latvijas pārstāvniecību NATO, Latvijas Investīciju un attīstības aģentūru un Militāro tehnoloģiju, dronu un robotikas asociāciju</a:t>
            </a:r>
          </a:p>
        </p:txBody>
      </p:sp>
      <p:sp>
        <p:nvSpPr>
          <p:cNvPr id="21509" name="Title 1">
            <a:extLst>
              <a:ext uri="{FF2B5EF4-FFF2-40B4-BE49-F238E27FC236}">
                <a16:creationId xmlns:a16="http://schemas.microsoft.com/office/drawing/2014/main" id="{2E98F349-532A-4CC7-878A-5EB39F14071E}"/>
              </a:ext>
            </a:extLst>
          </p:cNvPr>
          <p:cNvSpPr txBox="1">
            <a:spLocks/>
          </p:cNvSpPr>
          <p:nvPr/>
        </p:nvSpPr>
        <p:spPr bwMode="auto">
          <a:xfrm>
            <a:off x="790575" y="4360863"/>
            <a:ext cx="7772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57" tIns="46979" rIns="93957" bIns="4697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lv-LV" altLang="lv-LV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2026. gada 6. martā</a:t>
            </a:r>
          </a:p>
        </p:txBody>
      </p:sp>
    </p:spTree>
    <p:extLst>
      <p:ext uri="{BB962C8B-B14F-4D97-AF65-F5344CB8AC3E}">
        <p14:creationId xmlns:p14="http://schemas.microsoft.com/office/powerpoint/2010/main" val="221051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CD7E6AEE-B99B-461F-9157-4B507D253D71}"/>
              </a:ext>
            </a:extLst>
          </p:cNvPr>
          <p:cNvSpPr txBox="1">
            <a:spLocks/>
          </p:cNvSpPr>
          <p:nvPr/>
        </p:nvSpPr>
        <p:spPr bwMode="auto">
          <a:xfrm>
            <a:off x="2774372" y="385543"/>
            <a:ext cx="6109855" cy="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03660">
              <a:defRPr/>
            </a:pPr>
            <a:r>
              <a:rPr lang="lv-LV" altLang="lv-LV" sz="2250" dirty="0">
                <a:solidFill>
                  <a:sysClr val="windowText" lastClr="000000"/>
                </a:solidFill>
              </a:rPr>
              <a:t>NATO KOPĒJAIS FINANSĒJUMS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7A547-3C12-4ACF-952E-043284690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676"/>
          <a:stretch/>
        </p:blipFill>
        <p:spPr>
          <a:xfrm>
            <a:off x="4151573" y="3404926"/>
            <a:ext cx="4987110" cy="1738574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3CEF7652-DBA2-4DBF-9C44-F69AF417AC91}"/>
              </a:ext>
            </a:extLst>
          </p:cNvPr>
          <p:cNvGraphicFramePr>
            <a:graphicFrameLocks/>
          </p:cNvGraphicFramePr>
          <p:nvPr/>
        </p:nvGraphicFramePr>
        <p:xfrm>
          <a:off x="4343876" y="1112800"/>
          <a:ext cx="4665043" cy="228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12CD50C-5613-45C6-A444-71D2F12CCD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866" y="3387912"/>
            <a:ext cx="1724891" cy="17172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AD716A-2BE4-4312-88DB-F3DFA380AB69}"/>
              </a:ext>
            </a:extLst>
          </p:cNvPr>
          <p:cNvCxnSpPr/>
          <p:nvPr/>
        </p:nvCxnSpPr>
        <p:spPr>
          <a:xfrm>
            <a:off x="4169664" y="987552"/>
            <a:ext cx="0" cy="415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E55557D-1D49-4BBC-A488-A71E07503973}"/>
              </a:ext>
            </a:extLst>
          </p:cNvPr>
          <p:cNvSpPr txBox="1"/>
          <p:nvPr/>
        </p:nvSpPr>
        <p:spPr>
          <a:xfrm>
            <a:off x="5661445" y="2096625"/>
            <a:ext cx="2029904" cy="323165"/>
          </a:xfrm>
          <a:prstGeom prst="rect">
            <a:avLst/>
          </a:prstGeom>
          <a:ln w="28575">
            <a:solidFill>
              <a:srgbClr val="93030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750" dirty="0">
                <a:solidFill>
                  <a:srgbClr val="930303"/>
                </a:solidFill>
                <a:latin typeface="Calibri" panose="020F0502020204030204"/>
              </a:rPr>
              <a:t>COST SHARE (Latvijai 0.1550, no 2026.g. 0.1757)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F0620-38F9-42DE-BC78-05798DBD75D9}"/>
              </a:ext>
            </a:extLst>
          </p:cNvPr>
          <p:cNvSpPr txBox="1"/>
          <p:nvPr/>
        </p:nvSpPr>
        <p:spPr>
          <a:xfrm>
            <a:off x="90593" y="3829433"/>
            <a:ext cx="2459747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1050" b="1" u="sng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NATO samitu lēmumi: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v-LV" sz="105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NATO kopējā finansējuma </a:t>
            </a:r>
            <a:r>
              <a:rPr lang="lv-LV" sz="105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palielinājums </a:t>
            </a:r>
            <a:r>
              <a:rPr lang="en-US" sz="105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no 2023.gada </a:t>
            </a:r>
            <a:r>
              <a:rPr lang="lv-LV" sz="105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ikgadēji: </a:t>
            </a:r>
          </a:p>
          <a:p>
            <a:pPr marL="342900" lvl="1" indent="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+</a:t>
            </a:r>
            <a:r>
              <a:rPr lang="lv-LV" sz="105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10% militārajā un civilajā budžetā</a:t>
            </a:r>
          </a:p>
          <a:p>
            <a:pPr marL="342900" lvl="1" indent="0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+</a:t>
            </a:r>
            <a:r>
              <a:rPr lang="lv-LV" sz="105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25% NSIP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v-LV" sz="105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NATO2030</a:t>
            </a:r>
            <a:r>
              <a:rPr lang="lv-LV" sz="105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 prasības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v-LV" sz="105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  <a:cs typeface="+mn-cs"/>
              </a:rPr>
              <a:t>Jauni aizsardzības plāni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5508804-7F7E-458D-A061-44D9994814EB}"/>
              </a:ext>
            </a:extLst>
          </p:cNvPr>
          <p:cNvSpPr/>
          <p:nvPr/>
        </p:nvSpPr>
        <p:spPr>
          <a:xfrm>
            <a:off x="7759126" y="3272305"/>
            <a:ext cx="1260859" cy="60475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900" b="1" dirty="0">
                <a:solidFill>
                  <a:srgbClr val="4472C4"/>
                </a:solidFill>
                <a:latin typeface="Calibri" panose="020F0502020204030204"/>
              </a:rPr>
              <a:t>NATO HQ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900" b="1" dirty="0">
                <a:solidFill>
                  <a:srgbClr val="4472C4"/>
                </a:solidFill>
                <a:latin typeface="Calibri" panose="020F0502020204030204"/>
              </a:rPr>
              <a:t>uzturēšana, atalgojums </a:t>
            </a:r>
            <a:endParaRPr lang="en-US" sz="2700" b="1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1006B9-47F0-4402-B42E-19E2EE308367}"/>
              </a:ext>
            </a:extLst>
          </p:cNvPr>
          <p:cNvSpPr/>
          <p:nvPr/>
        </p:nvSpPr>
        <p:spPr>
          <a:xfrm>
            <a:off x="4759036" y="3138191"/>
            <a:ext cx="902408" cy="43649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900" b="1" dirty="0">
                <a:solidFill>
                  <a:srgbClr val="4472C4"/>
                </a:solidFill>
                <a:latin typeface="Calibri" panose="020F0502020204030204"/>
              </a:rPr>
              <a:t>Spēju ieviešana</a:t>
            </a:r>
            <a:endParaRPr lang="en-US" sz="2700" b="1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127C19-ABC2-494F-BDD6-247A8764B1A5}"/>
              </a:ext>
            </a:extLst>
          </p:cNvPr>
          <p:cNvSpPr/>
          <p:nvPr/>
        </p:nvSpPr>
        <p:spPr>
          <a:xfrm>
            <a:off x="5661444" y="3072469"/>
            <a:ext cx="2279669" cy="90869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788" b="1" dirty="0">
                <a:solidFill>
                  <a:srgbClr val="4472C4"/>
                </a:solidFill>
                <a:latin typeface="Calibri" panose="020F0502020204030204"/>
              </a:rPr>
              <a:t>NATO </a:t>
            </a:r>
            <a:r>
              <a:rPr lang="lv-LV" sz="788" b="1" dirty="0" err="1">
                <a:solidFill>
                  <a:srgbClr val="4472C4"/>
                </a:solidFill>
                <a:latin typeface="Calibri" panose="020F0502020204030204"/>
              </a:rPr>
              <a:t>komandstruktūra</a:t>
            </a:r>
            <a:r>
              <a:rPr lang="en-US" sz="788" b="1" dirty="0">
                <a:solidFill>
                  <a:srgbClr val="4472C4"/>
                </a:solidFill>
                <a:latin typeface="Calibri" panose="020F0502020204030204"/>
              </a:rPr>
              <a:t>, IMS</a:t>
            </a:r>
            <a:r>
              <a:rPr lang="lv-LV" sz="788" b="1" dirty="0">
                <a:solidFill>
                  <a:srgbClr val="4472C4"/>
                </a:solidFill>
                <a:latin typeface="Calibri" panose="020F0502020204030204"/>
              </a:rPr>
              <a:t> </a:t>
            </a:r>
            <a:r>
              <a:rPr lang="en-US" sz="788" b="1" dirty="0">
                <a:solidFill>
                  <a:srgbClr val="4472C4"/>
                </a:solidFill>
                <a:latin typeface="Calibri" panose="020F0502020204030204"/>
              </a:rPr>
              <a:t>(International military </a:t>
            </a:r>
            <a:r>
              <a:rPr lang="en-US" sz="788" b="1" dirty="0" err="1">
                <a:solidFill>
                  <a:srgbClr val="4472C4"/>
                </a:solidFill>
                <a:latin typeface="Calibri" panose="020F0502020204030204"/>
              </a:rPr>
              <a:t>st</a:t>
            </a:r>
            <a:r>
              <a:rPr lang="lv-LV" sz="788" b="1" dirty="0">
                <a:solidFill>
                  <a:srgbClr val="4472C4"/>
                </a:solidFill>
                <a:latin typeface="Calibri" panose="020F0502020204030204"/>
              </a:rPr>
              <a:t>a</a:t>
            </a:r>
            <a:r>
              <a:rPr lang="en-US" sz="788" b="1" dirty="0">
                <a:solidFill>
                  <a:srgbClr val="4472C4"/>
                </a:solidFill>
                <a:latin typeface="Calibri" panose="020F0502020204030204"/>
              </a:rPr>
              <a:t>ff) </a:t>
            </a:r>
            <a:r>
              <a:rPr lang="en-US" sz="788" b="1" dirty="0" err="1">
                <a:solidFill>
                  <a:srgbClr val="4472C4"/>
                </a:solidFill>
                <a:latin typeface="Calibri" panose="020F0502020204030204"/>
              </a:rPr>
              <a:t>izdevumi</a:t>
            </a:r>
            <a:r>
              <a:rPr lang="en-US" sz="788" b="1" dirty="0">
                <a:solidFill>
                  <a:srgbClr val="4472C4"/>
                </a:solidFill>
                <a:latin typeface="Calibri" panose="020F0502020204030204"/>
              </a:rPr>
              <a:t>, </a:t>
            </a:r>
            <a:r>
              <a:rPr lang="en-US" sz="788" b="1" dirty="0" err="1">
                <a:solidFill>
                  <a:srgbClr val="4472C4"/>
                </a:solidFill>
                <a:latin typeface="Calibri" panose="020F0502020204030204"/>
              </a:rPr>
              <a:t>iest</a:t>
            </a:r>
            <a:r>
              <a:rPr lang="lv-LV" sz="788" b="1" dirty="0" err="1">
                <a:solidFill>
                  <a:srgbClr val="4472C4"/>
                </a:solidFill>
                <a:latin typeface="Calibri" panose="020F0502020204030204"/>
              </a:rPr>
              <a:t>ādes</a:t>
            </a:r>
            <a:r>
              <a:rPr lang="lv-LV" sz="788" b="1" dirty="0">
                <a:solidFill>
                  <a:srgbClr val="4472C4"/>
                </a:solidFill>
                <a:latin typeface="Calibri" panose="020F0502020204030204"/>
              </a:rPr>
              <a:t> (N</a:t>
            </a:r>
            <a:r>
              <a:rPr lang="en-US" sz="788" b="1" dirty="0">
                <a:solidFill>
                  <a:srgbClr val="4472C4"/>
                </a:solidFill>
                <a:latin typeface="Calibri" panose="020F0502020204030204"/>
              </a:rPr>
              <a:t>ATO </a:t>
            </a:r>
            <a:r>
              <a:rPr lang="lv-LV" sz="788" b="1" dirty="0">
                <a:solidFill>
                  <a:srgbClr val="4472C4"/>
                </a:solidFill>
                <a:latin typeface="Calibri" panose="020F0502020204030204"/>
              </a:rPr>
              <a:t>D</a:t>
            </a:r>
            <a:r>
              <a:rPr lang="en-US" sz="788" b="1" dirty="0" err="1">
                <a:solidFill>
                  <a:srgbClr val="4472C4"/>
                </a:solidFill>
                <a:latin typeface="Calibri" panose="020F0502020204030204"/>
              </a:rPr>
              <a:t>efence</a:t>
            </a:r>
            <a:r>
              <a:rPr lang="en-US" sz="788" b="1" dirty="0">
                <a:solidFill>
                  <a:srgbClr val="4472C4"/>
                </a:solidFill>
                <a:latin typeface="Calibri" panose="020F0502020204030204"/>
              </a:rPr>
              <a:t> </a:t>
            </a:r>
            <a:r>
              <a:rPr lang="lv-LV" sz="788" b="1" dirty="0">
                <a:solidFill>
                  <a:srgbClr val="4472C4"/>
                </a:solidFill>
                <a:latin typeface="Calibri" panose="020F0502020204030204"/>
              </a:rPr>
              <a:t>C</a:t>
            </a:r>
            <a:r>
              <a:rPr lang="en-US" sz="788" b="1" dirty="0" err="1">
                <a:solidFill>
                  <a:srgbClr val="4472C4"/>
                </a:solidFill>
                <a:latin typeface="Calibri" panose="020F0502020204030204"/>
              </a:rPr>
              <a:t>ollege</a:t>
            </a:r>
            <a:r>
              <a:rPr lang="lv-LV" sz="788" b="1" dirty="0">
                <a:solidFill>
                  <a:srgbClr val="4472C4"/>
                </a:solidFill>
                <a:latin typeface="Calibri" panose="020F0502020204030204"/>
              </a:rPr>
              <a:t> u.c.)</a:t>
            </a:r>
            <a:r>
              <a:rPr lang="en-US" sz="788" b="1" dirty="0">
                <a:solidFill>
                  <a:srgbClr val="4472C4"/>
                </a:solidFill>
                <a:latin typeface="Calibri" panose="020F0502020204030204"/>
              </a:rPr>
              <a:t>, AOM (</a:t>
            </a:r>
            <a:r>
              <a:rPr lang="en-US" sz="788" b="1" dirty="0" err="1">
                <a:solidFill>
                  <a:srgbClr val="4472C4"/>
                </a:solidFill>
                <a:latin typeface="Calibri" panose="020F0502020204030204"/>
              </a:rPr>
              <a:t>oper</a:t>
            </a:r>
            <a:r>
              <a:rPr lang="lv-LV" sz="788" b="1" dirty="0" err="1">
                <a:solidFill>
                  <a:srgbClr val="4472C4"/>
                </a:solidFill>
                <a:latin typeface="Calibri" panose="020F0502020204030204"/>
              </a:rPr>
              <a:t>ācijas</a:t>
            </a:r>
            <a:r>
              <a:rPr lang="lv-LV" sz="788" b="1" dirty="0">
                <a:solidFill>
                  <a:srgbClr val="4472C4"/>
                </a:solidFill>
                <a:latin typeface="Calibri" panose="020F0502020204030204"/>
              </a:rPr>
              <a:t>, misijas)</a:t>
            </a:r>
            <a:endParaRPr lang="en-US" sz="2100" b="1" dirty="0">
              <a:solidFill>
                <a:srgbClr val="4472C4"/>
              </a:solidFill>
              <a:latin typeface="Calibri" panose="020F050202020403020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459F43-A862-41B2-82C8-2432C2B33D3C}"/>
              </a:ext>
            </a:extLst>
          </p:cNvPr>
          <p:cNvGrpSpPr/>
          <p:nvPr/>
        </p:nvGrpSpPr>
        <p:grpSpPr>
          <a:xfrm>
            <a:off x="6291375" y="3853918"/>
            <a:ext cx="1023189" cy="1175843"/>
            <a:chOff x="829925" y="3993"/>
            <a:chExt cx="1364252" cy="1285102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5B9FE94A-46CA-4741-8F18-F0E45F22D83F}"/>
                </a:ext>
              </a:extLst>
            </p:cNvPr>
            <p:cNvSpPr/>
            <p:nvPr/>
          </p:nvSpPr>
          <p:spPr>
            <a:xfrm>
              <a:off x="829925" y="3993"/>
              <a:ext cx="1364252" cy="1018385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2">
              <a:schemeClr val="accent6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25" name="Rectangle: Top Corners Rounded 4">
              <a:extLst>
                <a:ext uri="{FF2B5EF4-FFF2-40B4-BE49-F238E27FC236}">
                  <a16:creationId xmlns:a16="http://schemas.microsoft.com/office/drawing/2014/main" id="{011574AA-D97D-47EC-82CE-252977FCA5E7}"/>
                </a:ext>
              </a:extLst>
            </p:cNvPr>
            <p:cNvSpPr txBox="1"/>
            <p:nvPr/>
          </p:nvSpPr>
          <p:spPr>
            <a:xfrm>
              <a:off x="853787" y="27855"/>
              <a:ext cx="1316528" cy="12612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" tIns="28575" rIns="9525" bIns="9525" numCol="1" spcCol="1270" anchor="t" anchorCtr="0">
              <a:noAutofit/>
            </a:bodyPr>
            <a:lstStyle/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2022 – 1.5 B EUR</a:t>
              </a:r>
              <a:endParaRPr lang="en-US" sz="7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2023 – 1.9 B EUR</a:t>
              </a:r>
              <a:endParaRPr lang="en-US" sz="7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prstClr val="black"/>
                  </a:solidFill>
                  <a:latin typeface="Calibri" panose="020F0502020204030204"/>
                </a:rPr>
                <a:t>2024 – 2.2 B EUR</a:t>
              </a:r>
            </a:p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prstClr val="black"/>
                  </a:solidFill>
                  <a:latin typeface="Calibri" panose="020F0502020204030204"/>
                </a:rPr>
                <a:t>2025 – 2.3 B EUR</a:t>
              </a:r>
            </a:p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srgbClr val="FF0000"/>
                  </a:solidFill>
                  <a:latin typeface="Calibri" panose="020F0502020204030204"/>
                </a:rPr>
                <a:t>2026 – 2.4 B EUR</a:t>
              </a:r>
            </a:p>
            <a:p>
              <a:pPr marL="0" lvl="1" indent="0" algn="ctr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srgbClr val="00B050"/>
                  </a:solidFill>
                  <a:latin typeface="Calibri" panose="020F0502020204030204"/>
                </a:rPr>
                <a:t>…</a:t>
              </a:r>
            </a:p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srgbClr val="00B050"/>
                  </a:solidFill>
                  <a:latin typeface="Calibri" panose="020F0502020204030204"/>
                </a:rPr>
                <a:t>2030 – 4.7 B EUR</a:t>
              </a:r>
              <a:endParaRPr lang="en-US" sz="750" dirty="0">
                <a:solidFill>
                  <a:srgbClr val="00B050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17E062-6E5C-42FB-BA15-3CF225339901}"/>
              </a:ext>
            </a:extLst>
          </p:cNvPr>
          <p:cNvGrpSpPr/>
          <p:nvPr/>
        </p:nvGrpSpPr>
        <p:grpSpPr>
          <a:xfrm>
            <a:off x="4679537" y="3520266"/>
            <a:ext cx="1023189" cy="1252073"/>
            <a:chOff x="2425041" y="3993"/>
            <a:chExt cx="1364252" cy="1360839"/>
          </a:xfrm>
        </p:grpSpPr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EE7A1281-AB04-405D-9E6B-CF50487A8F7C}"/>
                </a:ext>
              </a:extLst>
            </p:cNvPr>
            <p:cNvSpPr/>
            <p:nvPr/>
          </p:nvSpPr>
          <p:spPr>
            <a:xfrm>
              <a:off x="2425041" y="3993"/>
              <a:ext cx="1364252" cy="1018385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2">
              <a:schemeClr val="accent6">
                <a:shade val="50000"/>
                <a:hueOff val="245616"/>
                <a:satOff val="-10737"/>
                <a:lumOff val="2930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lv-LV"/>
            </a:p>
          </p:txBody>
        </p:sp>
        <p:sp>
          <p:nvSpPr>
            <p:cNvPr id="28" name="Rectangle: Top Corners Rounded 4">
              <a:extLst>
                <a:ext uri="{FF2B5EF4-FFF2-40B4-BE49-F238E27FC236}">
                  <a16:creationId xmlns:a16="http://schemas.microsoft.com/office/drawing/2014/main" id="{484446BE-169C-4AE7-9CE7-7AC40DF1EB98}"/>
                </a:ext>
              </a:extLst>
            </p:cNvPr>
            <p:cNvSpPr txBox="1"/>
            <p:nvPr/>
          </p:nvSpPr>
          <p:spPr>
            <a:xfrm>
              <a:off x="2448903" y="27855"/>
              <a:ext cx="1316528" cy="13369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" tIns="28575" rIns="9525" bIns="9525" numCol="1" spcCol="1270" anchor="t" anchorCtr="0">
              <a:noAutofit/>
            </a:bodyPr>
            <a:lstStyle/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</a:rPr>
                <a:t>2022 – 800 M EUR</a:t>
              </a:r>
              <a:endParaRPr lang="en-US" sz="7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prstClr val="black"/>
                  </a:solidFill>
                  <a:latin typeface="Calibri" panose="020F0502020204030204"/>
                </a:rPr>
                <a:t>2023 – 1 B EUR</a:t>
              </a: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prstClr val="black"/>
                  </a:solidFill>
                  <a:latin typeface="Calibri" panose="020F0502020204030204"/>
                </a:rPr>
                <a:t>2024 – 1.2 B EUR</a:t>
              </a:r>
            </a:p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prstClr val="black"/>
                  </a:solidFill>
                  <a:latin typeface="Calibri" panose="020F0502020204030204"/>
                </a:rPr>
                <a:t>2025 – 1,7 B EUR</a:t>
              </a:r>
            </a:p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srgbClr val="FF0000"/>
                  </a:solidFill>
                  <a:latin typeface="Calibri" panose="020F0502020204030204"/>
                </a:rPr>
                <a:t>2026 – 2,2 B EUR</a:t>
              </a:r>
            </a:p>
            <a:p>
              <a:pPr marL="0" lvl="1" indent="0" algn="ctr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srgbClr val="00B050"/>
                  </a:solidFill>
                  <a:latin typeface="Calibri" panose="020F0502020204030204"/>
                </a:rPr>
                <a:t>…</a:t>
              </a:r>
            </a:p>
            <a:p>
              <a:pPr marL="0" lvl="1" indent="0" defTabSz="333375" eaLnBrk="1" fontAlgn="auto" hangingPunct="1">
                <a:lnSpc>
                  <a:spcPct val="90000"/>
                </a:lnSpc>
                <a:spcAft>
                  <a:spcPct val="15000"/>
                </a:spcAft>
              </a:pPr>
              <a:r>
                <a:rPr lang="lv-LV" sz="750" dirty="0">
                  <a:solidFill>
                    <a:srgbClr val="00B050"/>
                  </a:solidFill>
                  <a:latin typeface="Calibri" panose="020F0502020204030204"/>
                </a:rPr>
                <a:t>2030 – 5,8 B EUR</a:t>
              </a:r>
              <a:endParaRPr lang="en-US" sz="750" dirty="0">
                <a:solidFill>
                  <a:srgbClr val="00B050"/>
                </a:solidFill>
                <a:latin typeface="Calibri" panose="020F0502020204030204"/>
              </a:endParaRPr>
            </a:p>
          </p:txBody>
        </p:sp>
      </p:grpSp>
      <p:sp>
        <p:nvSpPr>
          <p:cNvPr id="30" name="Round Same Side Corner Rectangle 21">
            <a:extLst>
              <a:ext uri="{FF2B5EF4-FFF2-40B4-BE49-F238E27FC236}">
                <a16:creationId xmlns:a16="http://schemas.microsoft.com/office/drawing/2014/main" id="{870CAC79-5D5E-4EDD-88FF-9DAE8CD4D6A0}"/>
              </a:ext>
            </a:extLst>
          </p:cNvPr>
          <p:cNvSpPr/>
          <p:nvPr/>
        </p:nvSpPr>
        <p:spPr>
          <a:xfrm>
            <a:off x="7824240" y="3829432"/>
            <a:ext cx="1110886" cy="1200329"/>
          </a:xfrm>
          <a:prstGeom prst="round2SameRect">
            <a:avLst>
              <a:gd name="adj1" fmla="val 8000"/>
              <a:gd name="adj2" fmla="val 0"/>
            </a:avLst>
          </a:prstGeom>
        </p:spPr>
        <p:style>
          <a:lnRef idx="2">
            <a:schemeClr val="accent6">
              <a:shade val="5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lv-LV" sz="75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7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2021 – 250 MEUR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7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2022 – 300 M EUR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75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2023 -  350 M EUR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750" dirty="0">
                <a:solidFill>
                  <a:prstClr val="black"/>
                </a:solidFill>
                <a:latin typeface="Calibri" panose="020F0502020204030204"/>
              </a:rPr>
              <a:t>2024 – 417 M EUR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750" dirty="0">
                <a:solidFill>
                  <a:prstClr val="black"/>
                </a:solidFill>
                <a:latin typeface="Calibri" panose="020F0502020204030204"/>
              </a:rPr>
              <a:t>2025 – 462 M EUR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750" dirty="0">
                <a:solidFill>
                  <a:srgbClr val="FF0000"/>
                </a:solidFill>
                <a:latin typeface="Calibri" panose="020F0502020204030204"/>
              </a:rPr>
              <a:t>2026 – 528 M EUR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750" dirty="0">
                <a:solidFill>
                  <a:srgbClr val="00B050"/>
                </a:solidFill>
                <a:latin typeface="Calibri" panose="020F0502020204030204"/>
              </a:rPr>
              <a:t>…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750" dirty="0">
                <a:solidFill>
                  <a:srgbClr val="00B050"/>
                </a:solidFill>
                <a:latin typeface="Calibri" panose="020F0502020204030204"/>
              </a:rPr>
              <a:t>2030 – 689 M EUR</a:t>
            </a:r>
            <a:endParaRPr lang="en-US" sz="750" dirty="0">
              <a:solidFill>
                <a:srgbClr val="00B050"/>
              </a:solidFill>
              <a:latin typeface="Calibri" panose="020F0502020204030204"/>
            </a:endParaRPr>
          </a:p>
        </p:txBody>
      </p:sp>
      <p:pic>
        <p:nvPicPr>
          <p:cNvPr id="34" name="Picture 33">
            <a:hlinkClick r:id="rId10"/>
            <a:extLst>
              <a:ext uri="{FF2B5EF4-FFF2-40B4-BE49-F238E27FC236}">
                <a16:creationId xmlns:a16="http://schemas.microsoft.com/office/drawing/2014/main" id="{EB957F36-F04D-4516-82D2-408779215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0127"/>
          <a:stretch/>
        </p:blipFill>
        <p:spPr>
          <a:xfrm>
            <a:off x="71529" y="1096748"/>
            <a:ext cx="4022498" cy="2367972"/>
          </a:xfrm>
          <a:prstGeom prst="rect">
            <a:avLst/>
          </a:prstGeom>
        </p:spPr>
      </p:pic>
      <p:sp>
        <p:nvSpPr>
          <p:cNvPr id="20" name="Callout: Left Arrow 19">
            <a:extLst>
              <a:ext uri="{FF2B5EF4-FFF2-40B4-BE49-F238E27FC236}">
                <a16:creationId xmlns:a16="http://schemas.microsoft.com/office/drawing/2014/main" id="{5EADCBEF-1010-4980-B1E6-1C048D146B42}"/>
              </a:ext>
            </a:extLst>
          </p:cNvPr>
          <p:cNvSpPr/>
          <p:nvPr/>
        </p:nvSpPr>
        <p:spPr>
          <a:xfrm>
            <a:off x="5405647" y="3859988"/>
            <a:ext cx="579609" cy="23802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850"/>
            </a:avLst>
          </a:prstGeom>
          <a:ln>
            <a:solidFill>
              <a:srgbClr val="93030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600" b="1" dirty="0">
                <a:solidFill>
                  <a:srgbClr val="930303"/>
                </a:solidFill>
                <a:latin typeface="Calibri" panose="020F0502020204030204"/>
              </a:rPr>
              <a:t>LV– 2,1 M EUR</a:t>
            </a:r>
            <a:endParaRPr lang="en-US" sz="600" b="1" dirty="0">
              <a:solidFill>
                <a:srgbClr val="930303"/>
              </a:solidFill>
              <a:latin typeface="Calibri" panose="020F0502020204030204"/>
            </a:endParaRPr>
          </a:p>
        </p:txBody>
      </p:sp>
      <p:sp>
        <p:nvSpPr>
          <p:cNvPr id="22" name="Callout: Left Arrow 21">
            <a:extLst>
              <a:ext uri="{FF2B5EF4-FFF2-40B4-BE49-F238E27FC236}">
                <a16:creationId xmlns:a16="http://schemas.microsoft.com/office/drawing/2014/main" id="{6B102777-3AE2-474E-8D88-9CAEA9B8544E}"/>
              </a:ext>
            </a:extLst>
          </p:cNvPr>
          <p:cNvSpPr/>
          <p:nvPr/>
        </p:nvSpPr>
        <p:spPr>
          <a:xfrm>
            <a:off x="7091584" y="4180997"/>
            <a:ext cx="599764" cy="23802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850"/>
            </a:avLst>
          </a:prstGeom>
          <a:ln>
            <a:solidFill>
              <a:srgbClr val="93030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600" b="1" dirty="0">
                <a:solidFill>
                  <a:srgbClr val="930303"/>
                </a:solidFill>
                <a:latin typeface="Calibri" panose="020F0502020204030204"/>
              </a:rPr>
              <a:t>LV– 3,2 M EUR</a:t>
            </a:r>
            <a:endParaRPr lang="en-US" sz="600" b="1" dirty="0">
              <a:solidFill>
                <a:srgbClr val="930303"/>
              </a:solidFill>
              <a:latin typeface="Calibri" panose="020F0502020204030204"/>
            </a:endParaRPr>
          </a:p>
        </p:txBody>
      </p:sp>
      <p:sp>
        <p:nvSpPr>
          <p:cNvPr id="29" name="Callout: Left Arrow 28">
            <a:extLst>
              <a:ext uri="{FF2B5EF4-FFF2-40B4-BE49-F238E27FC236}">
                <a16:creationId xmlns:a16="http://schemas.microsoft.com/office/drawing/2014/main" id="{5B1AFA0E-B8CC-44EC-BA82-F93C1DC17B67}"/>
              </a:ext>
            </a:extLst>
          </p:cNvPr>
          <p:cNvSpPr/>
          <p:nvPr/>
        </p:nvSpPr>
        <p:spPr>
          <a:xfrm>
            <a:off x="8669836" y="4391264"/>
            <a:ext cx="474164" cy="23802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850"/>
            </a:avLst>
          </a:prstGeom>
          <a:ln>
            <a:solidFill>
              <a:srgbClr val="93030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600" b="1" dirty="0">
                <a:solidFill>
                  <a:srgbClr val="930303"/>
                </a:solidFill>
                <a:latin typeface="Calibri" panose="020F0502020204030204"/>
              </a:rPr>
              <a:t>LV- 0,8 M EUR</a:t>
            </a:r>
            <a:endParaRPr lang="en-US" sz="600" b="1" dirty="0">
              <a:solidFill>
                <a:srgbClr val="930303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858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CD7E6AEE-B99B-461F-9157-4B507D253D71}"/>
              </a:ext>
            </a:extLst>
          </p:cNvPr>
          <p:cNvSpPr txBox="1">
            <a:spLocks/>
          </p:cNvSpPr>
          <p:nvPr/>
        </p:nvSpPr>
        <p:spPr bwMode="auto">
          <a:xfrm>
            <a:off x="2091156" y="210073"/>
            <a:ext cx="6743702" cy="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 lnSpcReduction="10000"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03660"/>
            <a:r>
              <a:rPr lang="lv-LV" dirty="0">
                <a:solidFill>
                  <a:prstClr val="black"/>
                </a:solidFill>
              </a:rPr>
              <a:t>NATO Drošības investīciju programma (NSIP)</a:t>
            </a:r>
            <a:endParaRPr lang="lv-LV" sz="1800" dirty="0">
              <a:solidFill>
                <a:prstClr val="black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C637C8-FDD4-4103-B5DD-6E323D173079}"/>
              </a:ext>
            </a:extLst>
          </p:cNvPr>
          <p:cNvSpPr txBox="1"/>
          <p:nvPr/>
        </p:nvSpPr>
        <p:spPr>
          <a:xfrm>
            <a:off x="1925355" y="1241552"/>
            <a:ext cx="70753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NATO spēju programmu plāni </a:t>
            </a:r>
            <a:r>
              <a:rPr lang="lv-LV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(</a:t>
            </a:r>
            <a:r>
              <a:rPr lang="lv-LV" sz="150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Capability</a:t>
            </a:r>
            <a:r>
              <a:rPr lang="lv-LV" sz="15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lv-LV" sz="150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Program</a:t>
            </a:r>
            <a:r>
              <a:rPr lang="lv-LV" sz="15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lv-LV" sz="150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Plans</a:t>
            </a:r>
            <a:r>
              <a:rPr lang="lv-LV" sz="15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lv-LV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– «projektu pakas») saistīti ar </a:t>
            </a:r>
            <a:r>
              <a:rPr lang="lv-LV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plašu NATO militāro spēju attīstīšanu</a:t>
            </a:r>
            <a:r>
              <a:rPr lang="lv-LV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t.sk. mobilitāti alianses reģionos un starp tiem, kā arī loģistikas, transportu, kā arī </a:t>
            </a:r>
            <a:r>
              <a:rPr lang="lv-LV" sz="15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komandvadības</a:t>
            </a:r>
            <a:r>
              <a:rPr lang="lv-LV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un kontroles nodrošināšanu.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lv-LV" sz="15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v-LV" sz="1500" b="1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Galvenie NSIP finansējuma virzieni:</a:t>
            </a: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v-LV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Gaisa </a:t>
            </a:r>
            <a:r>
              <a:rPr lang="lv-LV" sz="15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komandvadības</a:t>
            </a:r>
            <a:r>
              <a:rPr lang="lv-LV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un kontroles sistēmas</a:t>
            </a: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v-LV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Infrastruktūras attīstības projekti NATO dalībvalstīs</a:t>
            </a:r>
          </a:p>
          <a:p>
            <a:pPr marL="128588" indent="-128588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lv-LV" sz="1500" dirty="0">
                <a:solidFill>
                  <a:prstClr val="black"/>
                </a:solidFill>
                <a:latin typeface="Calibri" panose="020F0502020204030204"/>
                <a:cs typeface="+mn-cs"/>
              </a:rPr>
              <a:t>Sakaru sistēmu attīstība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E63198D-E98C-450E-8427-754EE98CF0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098441"/>
              </p:ext>
            </p:extLst>
          </p:nvPr>
        </p:nvGraphicFramePr>
        <p:xfrm>
          <a:off x="1419226" y="3613481"/>
          <a:ext cx="5907494" cy="157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7DD98E9-F765-4062-A749-3BDE08DA2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3708598"/>
            <a:ext cx="1382315" cy="10407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EDF3B7-A14A-4AA7-88E5-856AE48B3D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013"/>
          <a:stretch/>
        </p:blipFill>
        <p:spPr>
          <a:xfrm>
            <a:off x="7372350" y="3613481"/>
            <a:ext cx="1771650" cy="11358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C35B552-44C5-414E-8F10-DB2C7C9626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1787"/>
          <a:stretch/>
        </p:blipFill>
        <p:spPr>
          <a:xfrm>
            <a:off x="20257" y="2530574"/>
            <a:ext cx="1799111" cy="9365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6895CD-27B8-480B-BD17-16E7403DC9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333173"/>
            <a:ext cx="1796552" cy="119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6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CD7E6AEE-B99B-461F-9157-4B507D253D71}"/>
              </a:ext>
            </a:extLst>
          </p:cNvPr>
          <p:cNvSpPr txBox="1">
            <a:spLocks/>
          </p:cNvSpPr>
          <p:nvPr/>
        </p:nvSpPr>
        <p:spPr bwMode="auto">
          <a:xfrm>
            <a:off x="2774372" y="385543"/>
            <a:ext cx="6109855" cy="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03660">
              <a:defRPr/>
            </a:pPr>
            <a:r>
              <a:rPr lang="lv-LV" altLang="lv-LV" sz="2250" dirty="0">
                <a:solidFill>
                  <a:sysClr val="windowText" lastClr="000000"/>
                </a:solidFill>
              </a:rPr>
              <a:t>IEPIRKUMU VEICĒJI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3F4EE4-1CCA-4DC3-A522-8D6493AF3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32" y="1316736"/>
            <a:ext cx="4073141" cy="381304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35FCBA2-5FEF-49C7-A971-D3442F88B14C}"/>
              </a:ext>
            </a:extLst>
          </p:cNvPr>
          <p:cNvSpPr/>
          <p:nvPr/>
        </p:nvSpPr>
        <p:spPr>
          <a:xfrm>
            <a:off x="451894" y="4738879"/>
            <a:ext cx="1131569" cy="5143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75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8CBD92-AD5F-4276-A27A-5D8D8EEEB69F}"/>
              </a:ext>
            </a:extLst>
          </p:cNvPr>
          <p:cNvSpPr/>
          <p:nvPr/>
        </p:nvSpPr>
        <p:spPr>
          <a:xfrm>
            <a:off x="2628672" y="4224529"/>
            <a:ext cx="1613990" cy="6789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75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8C593F-4C8E-4FC5-BC3C-21756FA6C86D}"/>
              </a:ext>
            </a:extLst>
          </p:cNvPr>
          <p:cNvSpPr/>
          <p:nvPr/>
        </p:nvSpPr>
        <p:spPr>
          <a:xfrm>
            <a:off x="1771422" y="1501903"/>
            <a:ext cx="1613990" cy="6789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275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22C44-EAC0-4D03-8324-4E57711CA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264" y="2180844"/>
            <a:ext cx="1614488" cy="1250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26D4C9-C96E-4133-BA71-F4A0DF9E3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614" y="2157782"/>
            <a:ext cx="1848220" cy="12732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6DB486-B38A-4514-9102-B6F36ED6B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929" y="3708632"/>
            <a:ext cx="1970703" cy="1325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49432F-5DE5-4FBA-A37F-897269FBC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323" y="3745211"/>
            <a:ext cx="1737511" cy="12894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F51AC7-9DC1-4F47-A92B-D435860FB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3713" y="912542"/>
            <a:ext cx="3113802" cy="10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7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CD7E6AEE-B99B-461F-9157-4B507D253D71}"/>
              </a:ext>
            </a:extLst>
          </p:cNvPr>
          <p:cNvSpPr txBox="1">
            <a:spLocks/>
          </p:cNvSpPr>
          <p:nvPr/>
        </p:nvSpPr>
        <p:spPr bwMode="auto">
          <a:xfrm>
            <a:off x="2048700" y="281875"/>
            <a:ext cx="6109855" cy="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703660">
              <a:defRPr/>
            </a:pPr>
            <a:r>
              <a:rPr lang="lv-LV" altLang="lv-LV" sz="2250" dirty="0">
                <a:solidFill>
                  <a:sysClr val="windowText" lastClr="000000"/>
                </a:solidFill>
              </a:rPr>
              <a:t>IZMAIŅAS NATO </a:t>
            </a:r>
          </a:p>
          <a:p>
            <a:pPr defTabSz="703660">
              <a:defRPr/>
            </a:pPr>
            <a:r>
              <a:rPr lang="lv-LV" altLang="lv-LV" sz="2250" b="0" i="1" dirty="0">
                <a:solidFill>
                  <a:sysClr val="windowText" lastClr="000000"/>
                </a:solidFill>
              </a:rPr>
              <a:t>Finansējums un iepirkumu politika </a:t>
            </a:r>
          </a:p>
          <a:p>
            <a:pPr defTabSz="703660">
              <a:defRPr/>
            </a:pPr>
            <a:endParaRPr lang="lv-LV" altLang="lv-LV" sz="2250" dirty="0">
              <a:solidFill>
                <a:sysClr val="windowText" lastClr="000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7105075-21F6-441E-BCCB-764A81DC1627}"/>
              </a:ext>
            </a:extLst>
          </p:cNvPr>
          <p:cNvSpPr txBox="1">
            <a:spLocks/>
          </p:cNvSpPr>
          <p:nvPr/>
        </p:nvSpPr>
        <p:spPr bwMode="auto">
          <a:xfrm>
            <a:off x="291657" y="1575412"/>
            <a:ext cx="7866897" cy="199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703660">
              <a:buFont typeface="Arial" panose="020B0604020202020204" pitchFamily="34" charset="0"/>
              <a:buChar char="•"/>
              <a:defRPr/>
            </a:pPr>
            <a:r>
              <a:rPr lang="lv-LV" altLang="lv-LV" sz="1500" dirty="0">
                <a:solidFill>
                  <a:sysClr val="windowText" lastClr="000000"/>
                </a:solidFill>
              </a:rPr>
              <a:t>2024: </a:t>
            </a:r>
            <a:r>
              <a:rPr lang="lv-LV" altLang="lv-LV" sz="1500" b="1" dirty="0">
                <a:solidFill>
                  <a:sysClr val="windowText" lastClr="000000"/>
                </a:solidFill>
              </a:rPr>
              <a:t>Paplašinātas</a:t>
            </a:r>
            <a:r>
              <a:rPr lang="lv-LV" altLang="lv-LV" sz="1500" dirty="0">
                <a:solidFill>
                  <a:sysClr val="windowText" lastClr="000000"/>
                </a:solidFill>
              </a:rPr>
              <a:t> kopējā </a:t>
            </a:r>
            <a:r>
              <a:rPr lang="lv-LV" altLang="lv-LV" sz="1500" b="1" dirty="0">
                <a:solidFill>
                  <a:sysClr val="windowText" lastClr="000000"/>
                </a:solidFill>
              </a:rPr>
              <a:t>NATO finansējuma izmantošanas iespējas </a:t>
            </a:r>
          </a:p>
          <a:p>
            <a:pPr algn="ctr" defTabSz="703660">
              <a:defRPr/>
            </a:pPr>
            <a:r>
              <a:rPr lang="lv-LV" altLang="lv-LV" sz="1500" i="1" dirty="0" err="1">
                <a:solidFill>
                  <a:sysClr val="windowText" lastClr="000000"/>
                </a:solidFill>
              </a:rPr>
              <a:t>Eligibility</a:t>
            </a:r>
            <a:r>
              <a:rPr lang="lv-LV" altLang="lv-LV" sz="1500" i="1" dirty="0">
                <a:solidFill>
                  <a:sysClr val="windowText" lastClr="000000"/>
                </a:solidFill>
              </a:rPr>
              <a:t> </a:t>
            </a:r>
            <a:r>
              <a:rPr lang="lv-LV" altLang="lv-LV" sz="1500" i="1" dirty="0" err="1">
                <a:solidFill>
                  <a:sysClr val="windowText" lastClr="000000"/>
                </a:solidFill>
              </a:rPr>
              <a:t>for</a:t>
            </a:r>
            <a:r>
              <a:rPr lang="lv-LV" altLang="lv-LV" sz="1500" i="1" dirty="0">
                <a:solidFill>
                  <a:sysClr val="windowText" lastClr="000000"/>
                </a:solidFill>
              </a:rPr>
              <a:t> </a:t>
            </a:r>
            <a:r>
              <a:rPr lang="lv-LV" altLang="lv-LV" sz="1500" i="1" dirty="0" err="1">
                <a:solidFill>
                  <a:sysClr val="windowText" lastClr="000000"/>
                </a:solidFill>
              </a:rPr>
              <a:t>Common</a:t>
            </a:r>
            <a:r>
              <a:rPr lang="lv-LV" altLang="lv-LV" sz="1500" i="1" dirty="0">
                <a:solidFill>
                  <a:sysClr val="windowText" lastClr="000000"/>
                </a:solidFill>
              </a:rPr>
              <a:t> </a:t>
            </a:r>
            <a:r>
              <a:rPr lang="lv-LV" altLang="lv-LV" sz="1500" i="1" dirty="0" err="1">
                <a:solidFill>
                  <a:sysClr val="windowText" lastClr="000000"/>
                </a:solidFill>
              </a:rPr>
              <a:t>Funding</a:t>
            </a:r>
            <a:r>
              <a:rPr lang="lv-LV" altLang="lv-LV" sz="1500" i="1" dirty="0">
                <a:solidFill>
                  <a:sysClr val="windowText" lastClr="000000"/>
                </a:solidFill>
              </a:rPr>
              <a:t>     lemj valstis</a:t>
            </a:r>
          </a:p>
          <a:p>
            <a:pPr algn="ctr" defTabSz="703660">
              <a:defRPr/>
            </a:pPr>
            <a:endParaRPr lang="lv-LV" altLang="lv-LV" sz="1500" i="1" dirty="0">
              <a:solidFill>
                <a:sysClr val="windowText" lastClr="000000"/>
              </a:solidFill>
            </a:endParaRPr>
          </a:p>
          <a:p>
            <a:pPr marL="257175" indent="-257175" defTabSz="703660">
              <a:buFont typeface="Arial" panose="020B0604020202020204" pitchFamily="34" charset="0"/>
              <a:buChar char="•"/>
              <a:defRPr/>
            </a:pPr>
            <a:r>
              <a:rPr lang="lv-LV" altLang="lv-LV" sz="1500" dirty="0">
                <a:solidFill>
                  <a:sysClr val="windowText" lastClr="000000"/>
                </a:solidFill>
              </a:rPr>
              <a:t>2025: </a:t>
            </a:r>
            <a:r>
              <a:rPr lang="lv-LV" altLang="lv-LV" sz="1500" b="1" dirty="0">
                <a:solidFill>
                  <a:sysClr val="windowText" lastClr="000000"/>
                </a:solidFill>
              </a:rPr>
              <a:t>Jauna NATO iepirkumu politika</a:t>
            </a:r>
          </a:p>
          <a:p>
            <a:pPr defTabSz="703660">
              <a:defRPr/>
            </a:pPr>
            <a:r>
              <a:rPr lang="lv-LV" altLang="lv-LV" sz="1500" dirty="0">
                <a:solidFill>
                  <a:sysClr val="windowText" lastClr="000000"/>
                </a:solidFill>
                <a:hlinkClick r:id="rId3"/>
              </a:rPr>
              <a:t>https://www.nato.int/cps/en/natohq/news_237624.htm?selectedLocale=en</a:t>
            </a:r>
            <a:endParaRPr lang="lv-LV" altLang="lv-LV" sz="1500" dirty="0">
              <a:solidFill>
                <a:sysClr val="windowText" lastClr="000000"/>
              </a:solidFill>
            </a:endParaRPr>
          </a:p>
          <a:p>
            <a:pPr defTabSz="703660">
              <a:defRPr/>
            </a:pPr>
            <a:endParaRPr lang="lv-LV" altLang="lv-LV" sz="1500" dirty="0">
              <a:solidFill>
                <a:sysClr val="windowText" lastClr="00000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0BBF1A3-AEC3-4C65-925D-73960DBD723C}"/>
              </a:ext>
            </a:extLst>
          </p:cNvPr>
          <p:cNvCxnSpPr>
            <a:cxnSpLocks/>
          </p:cNvCxnSpPr>
          <p:nvPr/>
        </p:nvCxnSpPr>
        <p:spPr>
          <a:xfrm>
            <a:off x="5067742" y="2013097"/>
            <a:ext cx="19936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5D0F8-35F2-47D6-A07D-12EA26BA6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757" y="3398864"/>
            <a:ext cx="3581552" cy="157541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3BE428E-0925-4124-BF66-7DF3930C1F2C}"/>
              </a:ext>
            </a:extLst>
          </p:cNvPr>
          <p:cNvSpPr txBox="1">
            <a:spLocks/>
          </p:cNvSpPr>
          <p:nvPr/>
        </p:nvSpPr>
        <p:spPr bwMode="auto">
          <a:xfrm>
            <a:off x="492268" y="3130404"/>
            <a:ext cx="4738879" cy="191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0468" tIns="35234" rIns="70468" bIns="35234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703660">
              <a:buFont typeface="Arial" panose="020B0604020202020204" pitchFamily="34" charset="0"/>
              <a:buChar char="•"/>
              <a:defRPr/>
            </a:pPr>
            <a:r>
              <a:rPr lang="lv-LV" altLang="lv-LV" sz="1200" b="1" i="1" dirty="0">
                <a:solidFill>
                  <a:sysClr val="windowText" lastClr="000000"/>
                </a:solidFill>
              </a:rPr>
              <a:t>Plašāks iepirkumu metožu loks</a:t>
            </a:r>
            <a:r>
              <a:rPr lang="lv-LV" altLang="lv-LV" sz="1200" i="1" dirty="0">
                <a:solidFill>
                  <a:sysClr val="windowText" lastClr="000000"/>
                </a:solidFill>
              </a:rPr>
              <a:t>, t.sk. plašākas iespējas izmantot nacionālo iepirkumu</a:t>
            </a:r>
          </a:p>
          <a:p>
            <a:pPr marL="257175" indent="-257175" defTabSz="703660">
              <a:buFont typeface="Arial" panose="020B0604020202020204" pitchFamily="34" charset="0"/>
              <a:buChar char="•"/>
              <a:defRPr/>
            </a:pPr>
            <a:endParaRPr lang="lv-LV" altLang="lv-LV" sz="1200" i="1" dirty="0">
              <a:solidFill>
                <a:sysClr val="windowText" lastClr="000000"/>
              </a:solidFill>
            </a:endParaRPr>
          </a:p>
          <a:p>
            <a:pPr marL="257175" indent="-257175" defTabSz="703660">
              <a:buFont typeface="Arial" panose="020B0604020202020204" pitchFamily="34" charset="0"/>
              <a:buChar char="•"/>
              <a:defRPr/>
            </a:pPr>
            <a:r>
              <a:rPr lang="lv-LV" altLang="lv-LV" sz="1200" b="1" i="1" dirty="0">
                <a:solidFill>
                  <a:sysClr val="windowText" lastClr="000000"/>
                </a:solidFill>
              </a:rPr>
              <a:t>Mērķis:</a:t>
            </a:r>
            <a:r>
              <a:rPr lang="lv-LV" altLang="lv-LV" sz="1200" i="1" dirty="0">
                <a:solidFill>
                  <a:sysClr val="windowText" lastClr="000000"/>
                </a:solidFill>
              </a:rPr>
              <a:t> panākt efektīvāku un ātrāku iepirkumu īstenošanu</a:t>
            </a:r>
          </a:p>
          <a:p>
            <a:pPr defTabSz="703660">
              <a:defRPr/>
            </a:pPr>
            <a:endParaRPr lang="lv-LV" altLang="lv-LV" sz="15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30908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Master dark">
  <a:themeElements>
    <a:clrScheme name="International Military Staff">
      <a:dk1>
        <a:srgbClr val="0D0D0D"/>
      </a:dk1>
      <a:lt1>
        <a:srgbClr val="FFFFFF"/>
      </a:lt1>
      <a:dk2>
        <a:srgbClr val="024689"/>
      </a:dk2>
      <a:lt2>
        <a:srgbClr val="E7E6E6"/>
      </a:lt2>
      <a:accent1>
        <a:srgbClr val="024689"/>
      </a:accent1>
      <a:accent2>
        <a:srgbClr val="118ACB"/>
      </a:accent2>
      <a:accent3>
        <a:srgbClr val="88C3E3"/>
      </a:accent3>
      <a:accent4>
        <a:srgbClr val="023364"/>
      </a:accent4>
      <a:accent5>
        <a:srgbClr val="035CB5"/>
      </a:accent5>
      <a:accent6>
        <a:srgbClr val="1DA3ED"/>
      </a:accent6>
      <a:hlink>
        <a:srgbClr val="00499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>
        <a:spAutoFit/>
      </a:bodyPr>
      <a:lstStyle>
        <a:defPPr algn="l" eaLnBrk="1" hangingPunct="1">
          <a:lnSpc>
            <a:spcPct val="130000"/>
          </a:lnSpc>
          <a:defRPr sz="1000" b="0" i="0" dirty="0">
            <a:solidFill>
              <a:srgbClr val="545454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I Agency PowerPoint template.potx" id="{051BE5A2-4BA2-4C57-BC43-413D4EB8E3D8}" vid="{09BC856E-93ED-44A1-875B-183ACCC2745A}"/>
    </a:ext>
  </a:extLst>
</a:theme>
</file>

<file path=ppt/theme/theme3.xml><?xml version="1.0" encoding="utf-8"?>
<a:theme xmlns:a="http://schemas.openxmlformats.org/drawingml/2006/main" name="10_Master dark">
  <a:themeElements>
    <a:clrScheme name="International Military Staff">
      <a:dk1>
        <a:srgbClr val="0D0D0D"/>
      </a:dk1>
      <a:lt1>
        <a:srgbClr val="FFFFFF"/>
      </a:lt1>
      <a:dk2>
        <a:srgbClr val="024689"/>
      </a:dk2>
      <a:lt2>
        <a:srgbClr val="E7E6E6"/>
      </a:lt2>
      <a:accent1>
        <a:srgbClr val="024689"/>
      </a:accent1>
      <a:accent2>
        <a:srgbClr val="118ACB"/>
      </a:accent2>
      <a:accent3>
        <a:srgbClr val="88C3E3"/>
      </a:accent3>
      <a:accent4>
        <a:srgbClr val="023364"/>
      </a:accent4>
      <a:accent5>
        <a:srgbClr val="035CB5"/>
      </a:accent5>
      <a:accent6>
        <a:srgbClr val="1DA3ED"/>
      </a:accent6>
      <a:hlink>
        <a:srgbClr val="00499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>
          <a:noFill/>
        </a:ln>
        <a:extLst>
          <a:ext uri="{909E8E84-426E-40dd-AFC4-6F175D3DCCD1}">
            <a14:hiddenFill xmlns:r="http://schemas.openxmlformats.org/officeDocument/2006/relationships" xmlns:p="http://schemas.openxmlformats.org/presentationml/2006/main"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r="http://schemas.openxmlformats.org/officeDocument/2006/relationships" xmlns:p="http://schemas.openxmlformats.org/presentationml/2006/main"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>
        <a:spAutoFit/>
      </a:bodyPr>
      <a:lstStyle>
        <a:defPPr algn="l" eaLnBrk="1" hangingPunct="1">
          <a:lnSpc>
            <a:spcPct val="130000"/>
          </a:lnSpc>
          <a:defRPr sz="1000" b="0" i="0" dirty="0">
            <a:solidFill>
              <a:srgbClr val="545454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90769DD-D5B6-41F2-A3D4-E10D2AF06964}" vid="{6361988D-690F-49A0-87F0-562034AD9B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B19978-92A9-4D17-A8B3-BCB00FB82F9A}" vid="{FF47EEBF-F3AD-49C3-9017-853222196F33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5D2F01FB-A95C-45F0-9CFB-9908397022E1}" vid="{2E17FA37-6AD9-4806-817A-E1B9FA9D2D4F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emplate_2024_V04" id="{7D15B57E-8E66-4934-8A13-5F331554E194}" vid="{D27E438D-3D02-43DC-845F-7F17BCB524A7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2821</TotalTime>
  <Words>3820</Words>
  <Application>Microsoft Office PowerPoint</Application>
  <PresentationFormat>On-screen Show (16:9)</PresentationFormat>
  <Paragraphs>657</Paragraphs>
  <Slides>56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56</vt:i4>
      </vt:variant>
    </vt:vector>
  </HeadingPairs>
  <TitlesOfParts>
    <vt:vector size="74" baseType="lpstr">
      <vt:lpstr>Aptos</vt:lpstr>
      <vt:lpstr>Arial</vt:lpstr>
      <vt:lpstr>Calibri</vt:lpstr>
      <vt:lpstr>Calibri Light</vt:lpstr>
      <vt:lpstr>Noto Sans</vt:lpstr>
      <vt:lpstr>Noto Sans Bold</vt:lpstr>
      <vt:lpstr>Orpheus Pro Medium</vt:lpstr>
      <vt:lpstr>Source Sans Pro</vt:lpstr>
      <vt:lpstr>Times New Roman</vt:lpstr>
      <vt:lpstr>Verdana</vt:lpstr>
      <vt:lpstr>Wingdings</vt:lpstr>
      <vt:lpstr>89_Prezentacija_templateLV</vt:lpstr>
      <vt:lpstr>9_Master dark</vt:lpstr>
      <vt:lpstr>10_Master dark</vt:lpstr>
      <vt:lpstr>Office Theme</vt:lpstr>
      <vt:lpstr>1_Office Theme</vt:lpstr>
      <vt:lpstr>3_Office Theme</vt:lpstr>
      <vt:lpstr>4_Office Theme</vt:lpstr>
      <vt:lpstr>Kā uzņēmumiem iesaistīties NATO iepirkumos</vt:lpstr>
      <vt:lpstr>Programma</vt:lpstr>
      <vt:lpstr>Par semināra norisi</vt:lpstr>
      <vt:lpstr>NATO UN INDUSTRIJAS IESPĒJAS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NATO industrijas  sadarbības formāti un atbalsta mehānismi</vt:lpstr>
      <vt:lpstr>PowerPoint Presentation</vt:lpstr>
      <vt:lpstr>PowerPoint Presentation</vt:lpstr>
      <vt:lpstr>PowerPoint Presentation</vt:lpstr>
      <vt:lpstr>Programma</vt:lpstr>
      <vt:lpstr>How to do business with nspa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NSPA and SUPPORT PARTNERSHIP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Programma</vt:lpstr>
      <vt:lpstr>NATO Communications and Information Agency (NCIA) Webinar with Latvian defence industry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Programma</vt:lpstr>
      <vt:lpstr>PowerPoint Presentation</vt:lpstr>
      <vt:lpstr>Par vebināriem</vt:lpstr>
      <vt:lpstr>Par vebināriem</vt:lpstr>
      <vt:lpstr>Kā uzņēmumiem iesaistīties NATO iepirkumos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Elīna Vīksne</dc:creator>
  <cp:lastModifiedBy>Guntars Kniksts</cp:lastModifiedBy>
  <cp:revision>212</cp:revision>
  <dcterms:created xsi:type="dcterms:W3CDTF">2014-11-20T14:46:47Z</dcterms:created>
  <dcterms:modified xsi:type="dcterms:W3CDTF">2026-03-06T07:07:36Z</dcterms:modified>
</cp:coreProperties>
</file>