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78A7F-C960-4585-A9E3-DA67D96F3F7E}" v="2" dt="2026-06-26T06:15:1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tars Kniksts" userId="96fa425f-c137-4eca-bc50-9f71302437e2" providerId="ADAL" clId="{89103360-E1F1-4FC1-920C-0278964FAD91}"/>
    <pc:docChg chg="undo custSel addSld delSld modSld delMainMaster">
      <pc:chgData name="Guntars Kniksts" userId="96fa425f-c137-4eca-bc50-9f71302437e2" providerId="ADAL" clId="{89103360-E1F1-4FC1-920C-0278964FAD91}" dt="2026-06-26T06:18:41.857" v="17" actId="2696"/>
      <pc:docMkLst>
        <pc:docMk/>
      </pc:docMkLst>
      <pc:sldChg chg="addSp delSp modSp add del mod setBg delDesignElem">
        <pc:chgData name="Guntars Kniksts" userId="96fa425f-c137-4eca-bc50-9f71302437e2" providerId="ADAL" clId="{89103360-E1F1-4FC1-920C-0278964FAD91}" dt="2026-06-26T06:18:41.857" v="17" actId="2696"/>
        <pc:sldMkLst>
          <pc:docMk/>
          <pc:sldMk cId="191714609" sldId="267"/>
        </pc:sldMkLst>
        <pc:spChg chg="mod">
          <ac:chgData name="Guntars Kniksts" userId="96fa425f-c137-4eca-bc50-9f71302437e2" providerId="ADAL" clId="{89103360-E1F1-4FC1-920C-0278964FAD91}" dt="2026-06-26T06:14:29.939" v="2" actId="27636"/>
          <ac:spMkLst>
            <pc:docMk/>
            <pc:sldMk cId="191714609" sldId="267"/>
            <ac:spMk id="3" creationId="{255E1F2F-E259-4EA8-9FFD-3A10AF541859}"/>
          </ac:spMkLst>
        </pc:spChg>
        <pc:spChg chg="del">
          <ac:chgData name="Guntars Kniksts" userId="96fa425f-c137-4eca-bc50-9f71302437e2" providerId="ADAL" clId="{89103360-E1F1-4FC1-920C-0278964FAD91}" dt="2026-06-26T06:14:29.836" v="1"/>
          <ac:spMkLst>
            <pc:docMk/>
            <pc:sldMk cId="191714609" sldId="267"/>
            <ac:spMk id="47" creationId="{FBDCECDC-EEE3-4128-AA5E-82A8C08796E8}"/>
          </ac:spMkLst>
        </pc:spChg>
        <pc:spChg chg="del">
          <ac:chgData name="Guntars Kniksts" userId="96fa425f-c137-4eca-bc50-9f71302437e2" providerId="ADAL" clId="{89103360-E1F1-4FC1-920C-0278964FAD91}" dt="2026-06-26T06:14:29.836" v="1"/>
          <ac:spMkLst>
            <pc:docMk/>
            <pc:sldMk cId="191714609" sldId="267"/>
            <ac:spMk id="49" creationId="{4260EDE0-989C-4E16-AF94-F652294D828E}"/>
          </ac:spMkLst>
        </pc:spChg>
        <pc:picChg chg="add del">
          <ac:chgData name="Guntars Kniksts" userId="96fa425f-c137-4eca-bc50-9f71302437e2" providerId="ADAL" clId="{89103360-E1F1-4FC1-920C-0278964FAD91}" dt="2026-06-26T06:15:01.757" v="4" actId="22"/>
          <ac:picMkLst>
            <pc:docMk/>
            <pc:sldMk cId="191714609" sldId="267"/>
            <ac:picMk id="5" creationId="{6F83D771-0416-3885-60BA-97339577DA89}"/>
          </ac:picMkLst>
        </pc:picChg>
        <pc:picChg chg="add del">
          <ac:chgData name="Guntars Kniksts" userId="96fa425f-c137-4eca-bc50-9f71302437e2" providerId="ADAL" clId="{89103360-E1F1-4FC1-920C-0278964FAD91}" dt="2026-06-26T06:15:10.906" v="6" actId="22"/>
          <ac:picMkLst>
            <pc:docMk/>
            <pc:sldMk cId="191714609" sldId="267"/>
            <ac:picMk id="7" creationId="{2E72F4DD-C4CE-B378-2806-C17FEF1EF416}"/>
          </ac:picMkLst>
        </pc:picChg>
        <pc:picChg chg="add mod">
          <ac:chgData name="Guntars Kniksts" userId="96fa425f-c137-4eca-bc50-9f71302437e2" providerId="ADAL" clId="{89103360-E1F1-4FC1-920C-0278964FAD91}" dt="2026-06-26T06:17:09.558" v="16" actId="14100"/>
          <ac:picMkLst>
            <pc:docMk/>
            <pc:sldMk cId="191714609" sldId="267"/>
            <ac:picMk id="9" creationId="{8E3F21CC-749F-C43C-6E52-01CF85DF997C}"/>
          </ac:picMkLst>
        </pc:picChg>
      </pc:sldChg>
      <pc:sldChg chg="modSp add del mod">
        <pc:chgData name="Guntars Kniksts" userId="96fa425f-c137-4eca-bc50-9f71302437e2" providerId="ADAL" clId="{89103360-E1F1-4FC1-920C-0278964FAD91}" dt="2026-06-26T06:16:23.351" v="13" actId="2696"/>
        <pc:sldMkLst>
          <pc:docMk/>
          <pc:sldMk cId="2057682561" sldId="268"/>
        </pc:sldMkLst>
        <pc:spChg chg="mod">
          <ac:chgData name="Guntars Kniksts" userId="96fa425f-c137-4eca-bc50-9f71302437e2" providerId="ADAL" clId="{89103360-E1F1-4FC1-920C-0278964FAD91}" dt="2026-06-26T06:15:15.509" v="8" actId="27636"/>
          <ac:spMkLst>
            <pc:docMk/>
            <pc:sldMk cId="2057682561" sldId="268"/>
            <ac:spMk id="3" creationId="{255E1F2F-E259-4EA8-9FFD-3A10AF541859}"/>
          </ac:spMkLst>
        </pc:spChg>
      </pc:sldChg>
      <pc:sldMasterChg chg="del delSldLayout">
        <pc:chgData name="Guntars Kniksts" userId="96fa425f-c137-4eca-bc50-9f71302437e2" providerId="ADAL" clId="{89103360-E1F1-4FC1-920C-0278964FAD91}" dt="2026-06-26T06:16:23.351" v="13" actId="2696"/>
        <pc:sldMasterMkLst>
          <pc:docMk/>
          <pc:sldMasterMk cId="428760265" sldId="2147483672"/>
        </pc:sldMasterMkLst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3468804769" sldId="2147483673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2134483873" sldId="2147483674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4198924091" sldId="2147483675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2654979371" sldId="2147483676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1218074649" sldId="2147483677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2974536713" sldId="2147483678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3160020818" sldId="2147483679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3516925714" sldId="2147483680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2192977603" sldId="2147483681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813936053" sldId="2147483682"/>
          </pc:sldLayoutMkLst>
        </pc:sldLayoutChg>
        <pc:sldLayoutChg chg="del">
          <pc:chgData name="Guntars Kniksts" userId="96fa425f-c137-4eca-bc50-9f71302437e2" providerId="ADAL" clId="{89103360-E1F1-4FC1-920C-0278964FAD91}" dt="2026-06-26T06:16:23.351" v="13" actId="2696"/>
          <pc:sldLayoutMkLst>
            <pc:docMk/>
            <pc:sldMasterMk cId="428760265" sldId="2147483672"/>
            <pc:sldLayoutMk cId="2216897583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D529D-EFE6-42AC-9CDA-9D82620EE8C4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258B3-683B-4FBE-892C-983255C7F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B0BF-AC97-430B-8762-031A806E6AE7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D46A-4700-4BFA-ACEB-1D8BAABD407A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A8E0D13-BD5B-4E46-88F8-DACB63261688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AF4-9914-47F4-92AF-2D3ECB76816E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37B97-0A4E-45B7-90E3-49687045D1D4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B15C-B4F2-420E-8255-154F5CCFD639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90AD-3958-4EAB-9B79-6B8173FC0281}" type="datetime1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9F97-9300-4EBE-9A17-9EAD85E05FE7}" type="datetime1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DBB-4490-4CC5-8114-6B8165EBA31C}" type="datetime1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45B-1642-4CA7-BACB-5EABA5FF01C9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1BD1-CED3-42A6-84E1-03881C16C91D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262BB3F-4293-42D4-AE13-FFF52076201A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NATO STO </a:t>
            </a:r>
            <a:br>
              <a:rPr lang="en-US" dirty="0"/>
            </a:br>
            <a:r>
              <a:rPr dirty="0"/>
              <a:t>Human Factors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No Talsiem līdz NATO: personīga pieredze militārajā medicīnā, inovācijās un starptautiskajā sadarbībā</a:t>
            </a:r>
          </a:p>
          <a:p>
            <a:r>
              <a:t>Sandis Kondrats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BE3B-B80E-3683-CDC9-4C9F2A52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FA06D2-8FF8-4CC4-85BD-BCB6A30D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A060C-1090-4A7B-A0C2-50C76059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9144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MSG-HFM-239: LSCO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311" y="2286000"/>
            <a:ext cx="5677815" cy="3931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2800" dirty="0"/>
              <a:t>Military Medical Support Simulation for Large Scale Combat Operations.</a:t>
            </a:r>
            <a:endParaRPr lang="en-US" sz="2800" dirty="0"/>
          </a:p>
          <a:p>
            <a:pPr marL="0" indent="0" algn="ctr">
              <a:buNone/>
            </a:pPr>
            <a:r>
              <a:rPr sz="2800" dirty="0"/>
              <a:t> </a:t>
            </a:r>
            <a:r>
              <a:rPr sz="2800" dirty="0" err="1"/>
              <a:t>Medicīniskā</a:t>
            </a:r>
            <a:r>
              <a:rPr sz="2800" dirty="0"/>
              <a:t> </a:t>
            </a:r>
            <a:r>
              <a:rPr sz="2800" dirty="0" err="1"/>
              <a:t>plānošana</a:t>
            </a:r>
            <a:r>
              <a:rPr sz="2800" dirty="0"/>
              <a:t>, </a:t>
            </a:r>
            <a:r>
              <a:rPr sz="2800" dirty="0" err="1"/>
              <a:t>evakuācija</a:t>
            </a:r>
            <a:r>
              <a:rPr sz="2800" dirty="0"/>
              <a:t>, </a:t>
            </a:r>
            <a:r>
              <a:rPr sz="2800" dirty="0" err="1"/>
              <a:t>slimnīcu</a:t>
            </a:r>
            <a:r>
              <a:rPr sz="2800" dirty="0"/>
              <a:t> </a:t>
            </a:r>
            <a:r>
              <a:rPr sz="2800" dirty="0" err="1"/>
              <a:t>kapacitāte</a:t>
            </a:r>
            <a:r>
              <a:rPr sz="2800" dirty="0"/>
              <a:t>, </a:t>
            </a:r>
            <a:endParaRPr lang="en-US" sz="2800" dirty="0"/>
          </a:p>
          <a:p>
            <a:pPr marL="0" indent="0" algn="ctr">
              <a:buNone/>
            </a:pPr>
            <a:r>
              <a:rPr sz="2800" dirty="0"/>
              <a:t>Article 5 </a:t>
            </a:r>
            <a:r>
              <a:rPr sz="2800" dirty="0" err="1"/>
              <a:t>scenāriji</a:t>
            </a:r>
            <a:r>
              <a:rPr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5194F-BB52-D223-6E4B-C0771EC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2" y="2059012"/>
            <a:ext cx="91467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828AE3-FA58-43DF-B083-6AA3C102A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1914860"/>
            <a:ext cx="8178799" cy="2474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800" spc="150">
                <a:solidFill>
                  <a:schemeClr val="tx1"/>
                </a:solidFill>
              </a:rPr>
              <a:t>Galvenais secinājums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AF9CD9-31C2-43D9-9F5C-A0E097262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6751" cy="228600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927001"/>
            <a:ext cx="6858000" cy="1129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/>
              <a:t>NATO STO ir viena no vērtīgākajām profesionālajām platformām NATO telpā.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A57A26-ECBF-4A8A-B307-41F0BDD94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4B243-8EE4-E3EF-7982-936F4947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7" y="838646"/>
            <a:ext cx="2782493" cy="5180709"/>
          </a:xfrm>
        </p:spPr>
        <p:txBody>
          <a:bodyPr>
            <a:normAutofit/>
          </a:bodyPr>
          <a:lstStyle/>
          <a:p>
            <a:r>
              <a:rPr lang="es-ES" sz="3100" dirty="0"/>
              <a:t>Es I </a:t>
            </a:r>
            <a:r>
              <a:rPr lang="es-ES" sz="3100" dirty="0" err="1"/>
              <a:t>puika</a:t>
            </a:r>
            <a:r>
              <a:rPr lang="es-ES" sz="3100" dirty="0"/>
              <a:t> no </a:t>
            </a:r>
            <a:r>
              <a:rPr lang="es-ES" sz="3100" dirty="0" err="1"/>
              <a:t>Talsiem</a:t>
            </a:r>
            <a:endParaRPr lang="es-ES" sz="3100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1" y="-2"/>
            <a:ext cx="565327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569" y="2524227"/>
            <a:ext cx="4367496" cy="51807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No </a:t>
            </a:r>
            <a:r>
              <a:rPr lang="en-US" sz="2400" dirty="0" err="1">
                <a:solidFill>
                  <a:schemeClr val="tx2"/>
                </a:solidFill>
              </a:rPr>
              <a:t>Talsiem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līdz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Latvijas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Mākslas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akadēmijai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smilšu</a:t>
            </a:r>
            <a:r>
              <a:rPr lang="en-US" sz="2400" dirty="0">
                <a:solidFill>
                  <a:schemeClr val="tx2"/>
                </a:solidFill>
              </a:rPr>
              <a:t> un </a:t>
            </a:r>
            <a:r>
              <a:rPr lang="en-US" sz="2400" dirty="0" err="1">
                <a:solidFill>
                  <a:schemeClr val="tx2"/>
                </a:solidFill>
              </a:rPr>
              <a:t>ledus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skulptūrām</a:t>
            </a:r>
            <a:r>
              <a:rPr lang="en-US" sz="2400" dirty="0">
                <a:solidFill>
                  <a:schemeClr val="tx2"/>
                </a:solidFill>
              </a:rPr>
              <a:t> un </a:t>
            </a:r>
            <a:r>
              <a:rPr lang="en-US" sz="2400" dirty="0" err="1">
                <a:solidFill>
                  <a:schemeClr val="tx2"/>
                </a:solidFill>
              </a:rPr>
              <a:t>starptautiskai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karjerai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2BC8-0955-0B56-F847-0A0249AAC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0" y="561234"/>
            <a:ext cx="5653278" cy="33090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12CF3-2E35-4917-B90D-4D6485F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7" y="838646"/>
            <a:ext cx="2782493" cy="5180709"/>
          </a:xfrm>
        </p:spPr>
        <p:txBody>
          <a:bodyPr>
            <a:normAutofit/>
          </a:bodyPr>
          <a:lstStyle/>
          <a:p>
            <a:r>
              <a:rPr lang="en-US" sz="3100"/>
              <a:t>Kā radās Exonicus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1" y="-2"/>
            <a:ext cx="565327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882" y="1984401"/>
            <a:ext cx="4367496" cy="51807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>
                <a:solidFill>
                  <a:schemeClr val="tx2"/>
                </a:solidFill>
              </a:rPr>
              <a:t>No anatomijas vizualizācijas līdz VR/MR militārās medicīnas simulatoriem, ko izmanto Ukraina un ASV bruņotie spēki.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5C883-1421-ED4F-E048-430E40959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838646"/>
            <a:ext cx="2372807" cy="2053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C3A6C-29DE-E805-DB26-15E784A96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9" y="838646"/>
            <a:ext cx="3602024" cy="20537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F536-DDCE-1A25-496B-BBEF4789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477CD-4A78-F22C-9498-27CD57C4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280" y="179372"/>
            <a:ext cx="3164344" cy="2399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>
            <a:normAutofit/>
          </a:bodyPr>
          <a:lstStyle/>
          <a:p>
            <a:r>
              <a:rPr lang="it-IT" sz="3400">
                <a:solidFill>
                  <a:schemeClr val="tx2"/>
                </a:solidFill>
              </a:rPr>
              <a:t>Kā es nonācu NATO 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07" y="2011680"/>
            <a:ext cx="275750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2023–2026 brīvprātīgā iesaiste NATO STO caur Latvijas Aizsardzības ministriju.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47A96-EAC7-54CA-F5FD-778439CE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46776" y="1641014"/>
            <a:ext cx="4712701" cy="3534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0321A-D902-A5EA-9C82-E5936947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3514725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HFM-354: CBRN XR Training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07" y="2011680"/>
            <a:ext cx="275750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Virtual Reality, Mixed Reality, Artificial Intelligence, NATO CBRN Training Standards, Secure XR Training Systems and Future Operational Environments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BBB23-14C6-C4D8-E8FE-AE3E0B0E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5" t="4298" r="8889" b="3672"/>
          <a:stretch>
            <a:fillRect/>
          </a:stretch>
        </p:blipFill>
        <p:spPr>
          <a:xfrm>
            <a:off x="3990432" y="1454402"/>
            <a:ext cx="4536968" cy="35913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D22F-B050-58F8-C500-80E6AB17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2" y="2059012"/>
            <a:ext cx="91467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00" y="2167391"/>
            <a:ext cx="4710695" cy="25232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spc="150">
                <a:solidFill>
                  <a:schemeClr val="tx2"/>
                </a:solidFill>
              </a:rPr>
              <a:t>HFM-343: Digital Trainers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167391"/>
            <a:ext cx="1896450" cy="252321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2"/>
                </a:solidFill>
              </a:rPr>
              <a:t>Advanced Distributed Learning, Simulation-Based Training, Digital Pedagogy, Gamification, Communities of Practice and Knowledge Sharing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BA7D-9D45-AAD3-6D2B-788F3BDE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2" y="2059012"/>
            <a:ext cx="91467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00" y="2167391"/>
            <a:ext cx="4710695" cy="25232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spc="150">
                <a:solidFill>
                  <a:schemeClr val="tx2"/>
                </a:solidFill>
              </a:rPr>
              <a:t>HFM-341: Blast-Related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167391"/>
            <a:ext cx="1896450" cy="252321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2"/>
                </a:solidFill>
              </a:rPr>
              <a:t>Blast Injury Modelling, Human Survivability, Combat Casualty Care, Protective Equipment Effectiveness, Medical Readiness and Future Conflict Analysis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45093-CDF2-2C1E-09F3-9AF05CF9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2" y="2059012"/>
            <a:ext cx="91467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F36299-AB34-4381-8268-0EBF2EF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02A590-F9D8-4E57-B069-92109B64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98460"/>
            <a:ext cx="6342792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559327"/>
            <a:ext cx="5834184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300" spc="150"/>
              <a:t>NATO STO kā zināšanu paātrinātājs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091" y="2559327"/>
            <a:ext cx="2320895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900">
                <a:solidFill>
                  <a:schemeClr val="tx2"/>
                </a:solidFill>
              </a:rPr>
              <a:t>Piekļuve ekspertiem, standartiem, nākotnes vajadzībām un profesionālajiem tīkliem.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496513-37AD-4D15-9914-AB18C981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6285" y="2398459"/>
            <a:ext cx="237714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9E847-97CB-6186-2265-DC356293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3E75778-8865-451E-A418-58B337FE5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32" y="2059012"/>
            <a:ext cx="914675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6F36299-AB34-4381-8268-0EBF2EF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02A590-F9D8-4E57-B069-92109B64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98460"/>
            <a:ext cx="6342792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559327"/>
            <a:ext cx="5834184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300" spc="150" dirty="0" err="1"/>
              <a:t>Praktiskā</a:t>
            </a:r>
            <a:r>
              <a:rPr lang="en-US" sz="4300" spc="150" dirty="0"/>
              <a:t> </a:t>
            </a:r>
            <a:r>
              <a:rPr lang="en-US" sz="4300" spc="150" dirty="0" err="1"/>
              <a:t>vērtība</a:t>
            </a:r>
            <a:r>
              <a:rPr lang="en-US" sz="4300" spc="150" dirty="0"/>
              <a:t> FEDERATES €35M </a:t>
            </a:r>
            <a:r>
              <a:rPr lang="en-US" sz="4300" spc="150" dirty="0" err="1"/>
              <a:t>projektā</a:t>
            </a:r>
            <a:endParaRPr lang="en-US" sz="43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091" y="2559327"/>
            <a:ext cx="2320895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100">
                <a:solidFill>
                  <a:schemeClr val="tx2"/>
                </a:solidFill>
              </a:rPr>
              <a:t>Standartizācija, interoperabilitāte, datu apmaiņa un simulatoru savietojamība.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496513-37AD-4D15-9914-AB18C981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6285" y="2398459"/>
            <a:ext cx="237714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A29AA-D08A-051C-D69E-2A804123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69</TotalTime>
  <Words>239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Corbel</vt:lpstr>
      <vt:lpstr>Wingdings</vt:lpstr>
      <vt:lpstr>Banded</vt:lpstr>
      <vt:lpstr>NATO STO  Human Factors Group</vt:lpstr>
      <vt:lpstr>Es I puika no Talsiem</vt:lpstr>
      <vt:lpstr>Kā radās Exonicus</vt:lpstr>
      <vt:lpstr>Kā es nonācu NATO STO</vt:lpstr>
      <vt:lpstr>HFM-354: CBRN XR Training Platform</vt:lpstr>
      <vt:lpstr>HFM-343: Digital Trainers Network</vt:lpstr>
      <vt:lpstr>HFM-341: Blast-Related Threats</vt:lpstr>
      <vt:lpstr>NATO STO kā zināšanu paātrinātājs</vt:lpstr>
      <vt:lpstr>Praktiskā vērtība FEDERATES €35M projektā</vt:lpstr>
      <vt:lpstr>MSG-HFM-239: LSCO Planning</vt:lpstr>
      <vt:lpstr>Galvenais secinājums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Guntars Kniksts</dc:creator>
  <cp:keywords/>
  <dc:description>generated using python-pptx</dc:description>
  <cp:lastModifiedBy>Guntars Kniksts</cp:lastModifiedBy>
  <cp:revision>6</cp:revision>
  <dcterms:created xsi:type="dcterms:W3CDTF">2013-01-27T09:14:16Z</dcterms:created>
  <dcterms:modified xsi:type="dcterms:W3CDTF">2026-06-26T06:18:51Z</dcterms:modified>
  <cp:category/>
</cp:coreProperties>
</file>