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2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8" r:id="rId4"/>
    <p:sldMasterId id="2147484204" r:id="rId5"/>
    <p:sldMasterId id="2147484214" r:id="rId6"/>
  </p:sldMasterIdLst>
  <p:notesMasterIdLst>
    <p:notesMasterId r:id="rId69"/>
  </p:notesMasterIdLst>
  <p:handoutMasterIdLst>
    <p:handoutMasterId r:id="rId70"/>
  </p:handoutMasterIdLst>
  <p:sldIdLst>
    <p:sldId id="256" r:id="rId7"/>
    <p:sldId id="3957" r:id="rId8"/>
    <p:sldId id="3955" r:id="rId9"/>
    <p:sldId id="2147482388" r:id="rId10"/>
    <p:sldId id="3981" r:id="rId11"/>
    <p:sldId id="257" r:id="rId12"/>
    <p:sldId id="258" r:id="rId13"/>
    <p:sldId id="259" r:id="rId14"/>
    <p:sldId id="272" r:id="rId15"/>
    <p:sldId id="273" r:id="rId16"/>
    <p:sldId id="274" r:id="rId17"/>
    <p:sldId id="275" r:id="rId18"/>
    <p:sldId id="276" r:id="rId19"/>
    <p:sldId id="277" r:id="rId20"/>
    <p:sldId id="2147482389" r:id="rId21"/>
    <p:sldId id="2147482283" r:id="rId22"/>
    <p:sldId id="2147482296" r:id="rId23"/>
    <p:sldId id="2147482324" r:id="rId24"/>
    <p:sldId id="2147482325" r:id="rId25"/>
    <p:sldId id="2147482358" r:id="rId26"/>
    <p:sldId id="2147482348" r:id="rId27"/>
    <p:sldId id="2147482345" r:id="rId28"/>
    <p:sldId id="2147482359" r:id="rId29"/>
    <p:sldId id="2147482349" r:id="rId30"/>
    <p:sldId id="2147482365" r:id="rId31"/>
    <p:sldId id="2147482300" r:id="rId32"/>
    <p:sldId id="2147482328" r:id="rId33"/>
    <p:sldId id="2147482329" r:id="rId34"/>
    <p:sldId id="2147482341" r:id="rId35"/>
    <p:sldId id="2147482301" r:id="rId36"/>
    <p:sldId id="2147482342" r:id="rId37"/>
    <p:sldId id="2147482343" r:id="rId38"/>
    <p:sldId id="2147482346" r:id="rId39"/>
    <p:sldId id="2147482334" r:id="rId40"/>
    <p:sldId id="2147482353" r:id="rId41"/>
    <p:sldId id="2147482302" r:id="rId42"/>
    <p:sldId id="2147482333" r:id="rId43"/>
    <p:sldId id="2147482367" r:id="rId44"/>
    <p:sldId id="2147482303" r:id="rId45"/>
    <p:sldId id="2147482360" r:id="rId46"/>
    <p:sldId id="2147482305" r:id="rId47"/>
    <p:sldId id="2147482347" r:id="rId48"/>
    <p:sldId id="2147482361" r:id="rId49"/>
    <p:sldId id="2147482309" r:id="rId50"/>
    <p:sldId id="2147482340" r:id="rId51"/>
    <p:sldId id="2147482362" r:id="rId52"/>
    <p:sldId id="2147482313" r:id="rId53"/>
    <p:sldId id="2147482363" r:id="rId54"/>
    <p:sldId id="2147482307" r:id="rId55"/>
    <p:sldId id="2147482364" r:id="rId56"/>
    <p:sldId id="2147482315" r:id="rId57"/>
    <p:sldId id="2147482311" r:id="rId58"/>
    <p:sldId id="2147482317" r:id="rId59"/>
    <p:sldId id="2147482319" r:id="rId60"/>
    <p:sldId id="2147482321" r:id="rId61"/>
    <p:sldId id="2147482326" r:id="rId62"/>
    <p:sldId id="2147482322" r:id="rId63"/>
    <p:sldId id="3879" r:id="rId64"/>
    <p:sldId id="3977" r:id="rId65"/>
    <p:sldId id="1260" r:id="rId66"/>
    <p:sldId id="2147482390" r:id="rId67"/>
    <p:sldId id="3979" r:id="rId68"/>
  </p:sldIdLst>
  <p:sldSz cx="12192000" cy="6858000"/>
  <p:notesSz cx="6669088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Cover slide" id="{53B9D0CB-5070-415B-939A-A072DA262513}">
          <p14:sldIdLst>
            <p14:sldId id="256"/>
            <p14:sldId id="3957"/>
            <p14:sldId id="3955"/>
            <p14:sldId id="2147482388"/>
            <p14:sldId id="3981"/>
            <p14:sldId id="257"/>
            <p14:sldId id="258"/>
            <p14:sldId id="259"/>
            <p14:sldId id="272"/>
            <p14:sldId id="273"/>
            <p14:sldId id="274"/>
            <p14:sldId id="275"/>
            <p14:sldId id="276"/>
            <p14:sldId id="277"/>
            <p14:sldId id="2147482389"/>
            <p14:sldId id="2147482283"/>
            <p14:sldId id="2147482296"/>
            <p14:sldId id="2147482324"/>
            <p14:sldId id="2147482325"/>
            <p14:sldId id="2147482358"/>
            <p14:sldId id="2147482348"/>
            <p14:sldId id="2147482345"/>
            <p14:sldId id="2147482359"/>
            <p14:sldId id="2147482349"/>
            <p14:sldId id="2147482365"/>
            <p14:sldId id="2147482300"/>
            <p14:sldId id="2147482328"/>
            <p14:sldId id="2147482329"/>
            <p14:sldId id="2147482341"/>
            <p14:sldId id="2147482301"/>
            <p14:sldId id="2147482342"/>
            <p14:sldId id="2147482343"/>
            <p14:sldId id="2147482346"/>
            <p14:sldId id="2147482334"/>
            <p14:sldId id="2147482353"/>
            <p14:sldId id="2147482302"/>
            <p14:sldId id="2147482333"/>
            <p14:sldId id="2147482367"/>
            <p14:sldId id="2147482303"/>
            <p14:sldId id="2147482360"/>
            <p14:sldId id="2147482305"/>
            <p14:sldId id="2147482347"/>
            <p14:sldId id="2147482361"/>
            <p14:sldId id="2147482309"/>
            <p14:sldId id="2147482340"/>
            <p14:sldId id="2147482362"/>
            <p14:sldId id="2147482313"/>
            <p14:sldId id="2147482363"/>
            <p14:sldId id="2147482307"/>
            <p14:sldId id="2147482364"/>
            <p14:sldId id="2147482315"/>
            <p14:sldId id="2147482311"/>
            <p14:sldId id="2147482317"/>
            <p14:sldId id="2147482319"/>
            <p14:sldId id="2147482321"/>
            <p14:sldId id="2147482326"/>
            <p14:sldId id="2147482322"/>
            <p14:sldId id="3879"/>
            <p14:sldId id="3977"/>
            <p14:sldId id="1260"/>
            <p14:sldId id="2147482390"/>
            <p14:sldId id="3979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  <p188:author id="{465D2615-A4C4-EED5-7547-ADAF88B97293}" name="TOURBACH Laurent (DEFIS)" initials="" userId="S::Laurent.TOURBACH@ec.europa.eu::2416b65f-f77a-4c43-9a4c-5bbcd6a41e0f" providerId="AD"/>
  <p188:author id="{C61B1F4A-C79F-A6D0-45C6-DC9060958AD5}" name="DELPHIN-SCHUBERT Clara (DEFIS)" initials="CD" userId="S::Clara.DELPHIN-SCHUBERT@ec.europa.eu::8eb1a4a7-bd1d-4da3-8fc1-76d7bfb33566" providerId="AD"/>
  <p188:author id="{CBCAD861-40DF-230E-C795-D8BADB4A9870}" name="GALTIER Guillaume (DEFIS)" initials="GG" userId="S::Guillaume.GALTIER@ec.europa.eu::f8774144-f533-47b7-b643-1cd386d6bfae" providerId="AD"/>
  <p188:author id="{C5367374-261F-8935-3BF3-39191204182E}" name="DELPHIN-SCHUBERT Clara (DEFIS)" initials="D(" userId="S::clara.delphin-schubert@ec.europa.eu::8eb1a4a7-bd1d-4da3-8fc1-76d7bfb33566" providerId="AD"/>
  <p188:author id="{CD816F8B-640F-E450-D6BA-75BD59A2DFA9}" name="TRICHILO Giorgio (DEFIS)" initials="GT" userId="S::Giorgio.TRICHILO@ec.europa.eu::a84d0691-fe74-40c9-817f-385cf5d94922" providerId="AD"/>
  <p188:author id="{3D20AC90-F617-7A92-607D-2F16AA88693F}" name="WULLERS Dominik (DEFIS)" initials="W(" userId="S::dominik.wullers@ec.europa.eu::7289c2be-6d51-490c-b4e8-5f5c9d8a65cd" providerId="AD"/>
  <p188:author id="{454D66CE-6BC2-499D-B4E0-0855D7318EC1}" name="PRESLAVSKY Krastio (DEFIS)" initials="" userId="S::Krastio.PRESLAVSKY@ec.europa.eu::b0c9febf-a19d-40b9-87b6-e9e06e3176c5" providerId="AD"/>
  <p188:author id="{58A358E8-5C3D-AD2C-53E5-23038C8F101E}" name="KUJAWA Zeno (DEFIS)" initials="K(" userId="S::zeno.kujawa@ec.europa.eu::2c12eb48-b9cd-4c24-aa7c-16b0e0956b5b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641"/>
    <a:srgbClr val="C1D5D4"/>
    <a:srgbClr val="0C3C3C"/>
    <a:srgbClr val="88AFAD"/>
    <a:srgbClr val="79E1BC"/>
    <a:srgbClr val="404373"/>
    <a:srgbClr val="484C84"/>
    <a:srgbClr val="5B5FA4"/>
    <a:srgbClr val="7B7FB7"/>
    <a:srgbClr val="BDBF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595" autoAdjust="0"/>
    <p:restoredTop sz="94431" autoAdjust="0"/>
  </p:normalViewPr>
  <p:slideViewPr>
    <p:cSldViewPr snapToGrid="0">
      <p:cViewPr varScale="1">
        <p:scale>
          <a:sx n="59" d="100"/>
          <a:sy n="59" d="100"/>
        </p:scale>
        <p:origin x="748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63" Type="http://schemas.openxmlformats.org/officeDocument/2006/relationships/slide" Target="slides/slide57.xml"/><Relationship Id="rId68" Type="http://schemas.openxmlformats.org/officeDocument/2006/relationships/slide" Target="slides/slide62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66" Type="http://schemas.openxmlformats.org/officeDocument/2006/relationships/slide" Target="slides/slide60.xml"/><Relationship Id="rId74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55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slide" Target="slides/slide58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presProps" Target="pres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slide" Target="slides/slide6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openxmlformats.org/officeDocument/2006/relationships/handoutMaster" Target="handoutMasters/handoutMaster1.xml"/><Relationship Id="rId75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73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Relationship Id="rId34" Type="http://schemas.openxmlformats.org/officeDocument/2006/relationships/slide" Target="slides/slide28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76" Type="http://schemas.microsoft.com/office/2018/10/relationships/authors" Target="authors.xml"/><Relationship Id="rId7" Type="http://schemas.openxmlformats.org/officeDocument/2006/relationships/slide" Target="slides/slide1.xml"/><Relationship Id="rId71" Type="http://schemas.openxmlformats.org/officeDocument/2006/relationships/commentAuthors" Target="commentAuthor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47A1438-DC31-4102-9F42-2EF16EB22C16}" type="doc">
      <dgm:prSet loTypeId="urn:microsoft.com/office/officeart/2011/layout/CircleProcess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IE"/>
        </a:p>
      </dgm:t>
    </dgm:pt>
    <dgm:pt modelId="{F8E8709A-8EB5-42CC-B824-3C83F240BC0E}">
      <dgm:prSet phldrT="[Text]"/>
      <dgm:spPr/>
      <dgm:t>
        <a:bodyPr/>
        <a:lstStyle/>
        <a:p>
          <a:r>
            <a:rPr lang="en-IE" b="0"/>
            <a:t>STEP1 </a:t>
          </a:r>
          <a:r>
            <a:rPr lang="en-IE" b="1"/>
            <a:t>Identification of EDPCIs</a:t>
          </a:r>
        </a:p>
        <a:p>
          <a:endParaRPr lang="en-IE" b="1"/>
        </a:p>
      </dgm:t>
    </dgm:pt>
    <dgm:pt modelId="{CB596397-9AB5-4969-A585-8958404F88F2}" type="parTrans" cxnId="{7E83B9B8-7DC9-455E-9591-D231D8E66647}">
      <dgm:prSet/>
      <dgm:spPr/>
      <dgm:t>
        <a:bodyPr/>
        <a:lstStyle/>
        <a:p>
          <a:endParaRPr lang="en-IE"/>
        </a:p>
      </dgm:t>
    </dgm:pt>
    <dgm:pt modelId="{BCE5658B-0AAF-4961-A1FB-ECDDAF651631}" type="sibTrans" cxnId="{7E83B9B8-7DC9-455E-9591-D231D8E66647}">
      <dgm:prSet/>
      <dgm:spPr/>
      <dgm:t>
        <a:bodyPr/>
        <a:lstStyle/>
        <a:p>
          <a:endParaRPr lang="en-IE"/>
        </a:p>
      </dgm:t>
    </dgm:pt>
    <dgm:pt modelId="{C257825C-4CFC-4C80-9134-1F47DCB1EB13}">
      <dgm:prSet phldrT="[Text]"/>
      <dgm:spPr/>
      <dgm:t>
        <a:bodyPr/>
        <a:lstStyle/>
        <a:p>
          <a:r>
            <a:rPr lang="en-IE" b="0"/>
            <a:t>STEP 2 </a:t>
          </a:r>
          <a:r>
            <a:rPr lang="en-IE" b="1"/>
            <a:t>Funding of EDPCI</a:t>
          </a:r>
        </a:p>
        <a:p>
          <a:endParaRPr lang="en-IE" b="1"/>
        </a:p>
      </dgm:t>
    </dgm:pt>
    <dgm:pt modelId="{5D45F08B-25EB-4759-A068-1E58EA27112D}" type="parTrans" cxnId="{DD497688-94F6-48E1-8E23-E1028189C034}">
      <dgm:prSet/>
      <dgm:spPr/>
      <dgm:t>
        <a:bodyPr/>
        <a:lstStyle/>
        <a:p>
          <a:endParaRPr lang="en-IE"/>
        </a:p>
      </dgm:t>
    </dgm:pt>
    <dgm:pt modelId="{A4EC911D-5ADA-4A1F-A666-8E70EBD7B293}" type="sibTrans" cxnId="{DD497688-94F6-48E1-8E23-E1028189C034}">
      <dgm:prSet/>
      <dgm:spPr/>
      <dgm:t>
        <a:bodyPr/>
        <a:lstStyle/>
        <a:p>
          <a:endParaRPr lang="en-IE"/>
        </a:p>
      </dgm:t>
    </dgm:pt>
    <dgm:pt modelId="{5E9A4DB2-B290-48C6-A3FE-4165F8CA3156}" type="pres">
      <dgm:prSet presAssocID="{747A1438-DC31-4102-9F42-2EF16EB22C16}" presName="Name0" presStyleCnt="0">
        <dgm:presLayoutVars>
          <dgm:chMax val="11"/>
          <dgm:chPref val="11"/>
          <dgm:dir/>
          <dgm:resizeHandles/>
        </dgm:presLayoutVars>
      </dgm:prSet>
      <dgm:spPr/>
    </dgm:pt>
    <dgm:pt modelId="{6AF3CCEC-85F0-49CB-90F8-C8FE5839EB90}" type="pres">
      <dgm:prSet presAssocID="{C257825C-4CFC-4C80-9134-1F47DCB1EB13}" presName="Accent2" presStyleCnt="0"/>
      <dgm:spPr/>
    </dgm:pt>
    <dgm:pt modelId="{8B375E51-C34B-47E9-BC8E-FE671F1A5C2C}" type="pres">
      <dgm:prSet presAssocID="{C257825C-4CFC-4C80-9134-1F47DCB1EB13}" presName="Accent" presStyleLbl="node1" presStyleIdx="0" presStyleCnt="2"/>
      <dgm:spPr/>
    </dgm:pt>
    <dgm:pt modelId="{32B5339D-C890-4BB1-BCEC-6487EE81B38D}" type="pres">
      <dgm:prSet presAssocID="{C257825C-4CFC-4C80-9134-1F47DCB1EB13}" presName="ParentBackground2" presStyleCnt="0"/>
      <dgm:spPr/>
    </dgm:pt>
    <dgm:pt modelId="{EF380BE0-3155-4384-B2AD-CD9DF3D385CF}" type="pres">
      <dgm:prSet presAssocID="{C257825C-4CFC-4C80-9134-1F47DCB1EB13}" presName="ParentBackground" presStyleLbl="fgAcc1" presStyleIdx="0" presStyleCnt="2"/>
      <dgm:spPr/>
    </dgm:pt>
    <dgm:pt modelId="{BAF5B004-9CAD-4326-8FAB-01A63E182240}" type="pres">
      <dgm:prSet presAssocID="{C257825C-4CFC-4C80-9134-1F47DCB1EB13}" presName="Parent2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B90848E5-1F9C-498F-9905-D2C1ADCE4BBC}" type="pres">
      <dgm:prSet presAssocID="{F8E8709A-8EB5-42CC-B824-3C83F240BC0E}" presName="Accent1" presStyleCnt="0"/>
      <dgm:spPr/>
    </dgm:pt>
    <dgm:pt modelId="{23478C71-236E-4134-A61C-F52F6D378299}" type="pres">
      <dgm:prSet presAssocID="{F8E8709A-8EB5-42CC-B824-3C83F240BC0E}" presName="Accent" presStyleLbl="node1" presStyleIdx="1" presStyleCnt="2"/>
      <dgm:spPr/>
    </dgm:pt>
    <dgm:pt modelId="{E8851FEB-930B-4A20-94E8-7B6CC4924257}" type="pres">
      <dgm:prSet presAssocID="{F8E8709A-8EB5-42CC-B824-3C83F240BC0E}" presName="ParentBackground1" presStyleCnt="0"/>
      <dgm:spPr/>
    </dgm:pt>
    <dgm:pt modelId="{E676DC3E-CEA5-430F-BDB7-7342A36637DC}" type="pres">
      <dgm:prSet presAssocID="{F8E8709A-8EB5-42CC-B824-3C83F240BC0E}" presName="ParentBackground" presStyleLbl="fgAcc1" presStyleIdx="1" presStyleCnt="2"/>
      <dgm:spPr/>
    </dgm:pt>
    <dgm:pt modelId="{3C3E53B5-A398-46BC-895C-3E109AAA2070}" type="pres">
      <dgm:prSet presAssocID="{F8E8709A-8EB5-42CC-B824-3C83F240BC0E}" presName="Parent1" presStyleLbl="revTx" presStyleIdx="0" presStyleCnt="0">
        <dgm:presLayoutVars>
          <dgm:chMax val="1"/>
          <dgm:chPref val="1"/>
          <dgm:bulletEnabled val="1"/>
        </dgm:presLayoutVars>
      </dgm:prSet>
      <dgm:spPr/>
    </dgm:pt>
  </dgm:ptLst>
  <dgm:cxnLst>
    <dgm:cxn modelId="{B16D764A-733A-4195-A32A-895BC80A4A16}" type="presOf" srcId="{F8E8709A-8EB5-42CC-B824-3C83F240BC0E}" destId="{3C3E53B5-A398-46BC-895C-3E109AAA2070}" srcOrd="1" destOrd="0" presId="urn:microsoft.com/office/officeart/2011/layout/CircleProcess"/>
    <dgm:cxn modelId="{C9C8794A-A37E-412F-B253-A2E9DA88FC2F}" type="presOf" srcId="{F8E8709A-8EB5-42CC-B824-3C83F240BC0E}" destId="{E676DC3E-CEA5-430F-BDB7-7342A36637DC}" srcOrd="0" destOrd="0" presId="urn:microsoft.com/office/officeart/2011/layout/CircleProcess"/>
    <dgm:cxn modelId="{19A90050-0A2A-4CF9-87FF-F6A58F9A4A26}" type="presOf" srcId="{C257825C-4CFC-4C80-9134-1F47DCB1EB13}" destId="{BAF5B004-9CAD-4326-8FAB-01A63E182240}" srcOrd="1" destOrd="0" presId="urn:microsoft.com/office/officeart/2011/layout/CircleProcess"/>
    <dgm:cxn modelId="{1F58F454-8484-4A8C-8E51-8ED9147CB14C}" type="presOf" srcId="{747A1438-DC31-4102-9F42-2EF16EB22C16}" destId="{5E9A4DB2-B290-48C6-A3FE-4165F8CA3156}" srcOrd="0" destOrd="0" presId="urn:microsoft.com/office/officeart/2011/layout/CircleProcess"/>
    <dgm:cxn modelId="{DD497688-94F6-48E1-8E23-E1028189C034}" srcId="{747A1438-DC31-4102-9F42-2EF16EB22C16}" destId="{C257825C-4CFC-4C80-9134-1F47DCB1EB13}" srcOrd="1" destOrd="0" parTransId="{5D45F08B-25EB-4759-A068-1E58EA27112D}" sibTransId="{A4EC911D-5ADA-4A1F-A666-8E70EBD7B293}"/>
    <dgm:cxn modelId="{7E83B9B8-7DC9-455E-9591-D231D8E66647}" srcId="{747A1438-DC31-4102-9F42-2EF16EB22C16}" destId="{F8E8709A-8EB5-42CC-B824-3C83F240BC0E}" srcOrd="0" destOrd="0" parTransId="{CB596397-9AB5-4969-A585-8958404F88F2}" sibTransId="{BCE5658B-0AAF-4961-A1FB-ECDDAF651631}"/>
    <dgm:cxn modelId="{08F979D1-C301-4E54-9D79-C99419DB9A25}" type="presOf" srcId="{C257825C-4CFC-4C80-9134-1F47DCB1EB13}" destId="{EF380BE0-3155-4384-B2AD-CD9DF3D385CF}" srcOrd="0" destOrd="0" presId="urn:microsoft.com/office/officeart/2011/layout/CircleProcess"/>
    <dgm:cxn modelId="{25CB5DDF-6CB0-4F2B-A546-35576442D301}" type="presParOf" srcId="{5E9A4DB2-B290-48C6-A3FE-4165F8CA3156}" destId="{6AF3CCEC-85F0-49CB-90F8-C8FE5839EB90}" srcOrd="0" destOrd="0" presId="urn:microsoft.com/office/officeart/2011/layout/CircleProcess"/>
    <dgm:cxn modelId="{69BD5C18-2B40-48A0-B592-F760C92E0626}" type="presParOf" srcId="{6AF3CCEC-85F0-49CB-90F8-C8FE5839EB90}" destId="{8B375E51-C34B-47E9-BC8E-FE671F1A5C2C}" srcOrd="0" destOrd="0" presId="urn:microsoft.com/office/officeart/2011/layout/CircleProcess"/>
    <dgm:cxn modelId="{707DE922-1326-4C83-8853-955B28F199E5}" type="presParOf" srcId="{5E9A4DB2-B290-48C6-A3FE-4165F8CA3156}" destId="{32B5339D-C890-4BB1-BCEC-6487EE81B38D}" srcOrd="1" destOrd="0" presId="urn:microsoft.com/office/officeart/2011/layout/CircleProcess"/>
    <dgm:cxn modelId="{566514E5-2FAB-428E-AB24-68C549DDF1C6}" type="presParOf" srcId="{32B5339D-C890-4BB1-BCEC-6487EE81B38D}" destId="{EF380BE0-3155-4384-B2AD-CD9DF3D385CF}" srcOrd="0" destOrd="0" presId="urn:microsoft.com/office/officeart/2011/layout/CircleProcess"/>
    <dgm:cxn modelId="{634BEF12-5F7E-4FDA-AA82-4F93D66E689E}" type="presParOf" srcId="{5E9A4DB2-B290-48C6-A3FE-4165F8CA3156}" destId="{BAF5B004-9CAD-4326-8FAB-01A63E182240}" srcOrd="2" destOrd="0" presId="urn:microsoft.com/office/officeart/2011/layout/CircleProcess"/>
    <dgm:cxn modelId="{C4E7F5AD-0401-4F85-8FCD-AA415F2CAE9F}" type="presParOf" srcId="{5E9A4DB2-B290-48C6-A3FE-4165F8CA3156}" destId="{B90848E5-1F9C-498F-9905-D2C1ADCE4BBC}" srcOrd="3" destOrd="0" presId="urn:microsoft.com/office/officeart/2011/layout/CircleProcess"/>
    <dgm:cxn modelId="{4B1795A9-8DD5-460A-A086-E57403E2BFD0}" type="presParOf" srcId="{B90848E5-1F9C-498F-9905-D2C1ADCE4BBC}" destId="{23478C71-236E-4134-A61C-F52F6D378299}" srcOrd="0" destOrd="0" presId="urn:microsoft.com/office/officeart/2011/layout/CircleProcess"/>
    <dgm:cxn modelId="{78900017-2D80-4DD2-A655-5546B35C4893}" type="presParOf" srcId="{5E9A4DB2-B290-48C6-A3FE-4165F8CA3156}" destId="{E8851FEB-930B-4A20-94E8-7B6CC4924257}" srcOrd="4" destOrd="0" presId="urn:microsoft.com/office/officeart/2011/layout/CircleProcess"/>
    <dgm:cxn modelId="{C3DBB6CB-BE0F-4B28-A457-D19414899710}" type="presParOf" srcId="{E8851FEB-930B-4A20-94E8-7B6CC4924257}" destId="{E676DC3E-CEA5-430F-BDB7-7342A36637DC}" srcOrd="0" destOrd="0" presId="urn:microsoft.com/office/officeart/2011/layout/CircleProcess"/>
    <dgm:cxn modelId="{85E0F2B0-3980-45C7-8B3D-80F70EDFAD37}" type="presParOf" srcId="{5E9A4DB2-B290-48C6-A3FE-4165F8CA3156}" destId="{3C3E53B5-A398-46BC-895C-3E109AAA2070}" srcOrd="5" destOrd="0" presId="urn:microsoft.com/office/officeart/2011/layout/Circle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375E51-C34B-47E9-BC8E-FE671F1A5C2C}">
      <dsp:nvSpPr>
        <dsp:cNvPr id="0" name=""/>
        <dsp:cNvSpPr/>
      </dsp:nvSpPr>
      <dsp:spPr>
        <a:xfrm>
          <a:off x="3403849" y="893288"/>
          <a:ext cx="2366771" cy="2366737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F380BE0-3155-4384-B2AD-CD9DF3D385CF}">
      <dsp:nvSpPr>
        <dsp:cNvPr id="0" name=""/>
        <dsp:cNvSpPr/>
      </dsp:nvSpPr>
      <dsp:spPr>
        <a:xfrm>
          <a:off x="3482706" y="972193"/>
          <a:ext cx="2208530" cy="2208926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100" b="0" kern="1200"/>
            <a:t>STEP 2 </a:t>
          </a:r>
          <a:r>
            <a:rPr lang="en-IE" sz="2100" b="1" kern="1200"/>
            <a:t>Funding of EDPCI</a:t>
          </a:r>
        </a:p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E" sz="2100" b="1" kern="1200"/>
        </a:p>
      </dsp:txBody>
      <dsp:txXfrm>
        <a:off x="3798661" y="1287813"/>
        <a:ext cx="1577672" cy="1577686"/>
      </dsp:txXfrm>
    </dsp:sp>
    <dsp:sp modelId="{23478C71-236E-4134-A61C-F52F6D378299}">
      <dsp:nvSpPr>
        <dsp:cNvPr id="0" name=""/>
        <dsp:cNvSpPr/>
      </dsp:nvSpPr>
      <dsp:spPr>
        <a:xfrm rot="2700000">
          <a:off x="958444" y="893024"/>
          <a:ext cx="2366849" cy="2366849"/>
        </a:xfrm>
        <a:prstGeom prst="teardrop">
          <a:avLst>
            <a:gd name="adj" fmla="val 10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676DC3E-CEA5-430F-BDB7-7342A36637DC}">
      <dsp:nvSpPr>
        <dsp:cNvPr id="0" name=""/>
        <dsp:cNvSpPr/>
      </dsp:nvSpPr>
      <dsp:spPr>
        <a:xfrm>
          <a:off x="1037604" y="972193"/>
          <a:ext cx="2208530" cy="2208926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100" b="0" kern="1200"/>
            <a:t>STEP1 </a:t>
          </a:r>
          <a:r>
            <a:rPr lang="en-IE" sz="2100" b="1" kern="1200"/>
            <a:t>Identification of EDPCIs</a:t>
          </a:r>
        </a:p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E" sz="2100" b="1" kern="1200"/>
        </a:p>
      </dsp:txBody>
      <dsp:txXfrm>
        <a:off x="1353033" y="1287813"/>
        <a:ext cx="1577672" cy="157768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CircleProcess">
  <dgm:title val="Circle Process"/>
  <dgm:desc val="Use to show sequential steps in a process. Limited to eleven Level 1 shapes with an unlimited number of Level 2 shapes. Works best with small amounts of text. Unused text does not appear, but remains available if you switch layouts."/>
  <dgm:catLst>
    <dgm:cat type="process" pri="8500"/>
    <dgm:cat type="officeonline" pri="85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11"/>
      <dgm:chPref val="1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5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Parent2" refType="w" fact="0.6249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l" for="ch" forName="Parent1" refType="w" fact="0.1597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l" for="ch" forName="Accent2" refType="w" fact="0.5498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l" for="ch" forName="ParentBackground2" refType="w" fact="0.5648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l" for="ch" forName="Child2" refType="w" fact="0.5648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l" for="ch" forName="Accent1" refType="w" fact="-0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l" for="ch" forName="ParentBackground1" refType="w" fact="0.0997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l" for="ch" forName="Child1" refType="w" fact="0.0997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6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Parent3" refType="w" fact="0.744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l" for="ch" forName="Parent2" refType="w" fact="0.426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l" for="ch" forName="Parent1" refType="w" fact="0.109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l" for="ch" forName="Accent3" refType="w" fact="0.6928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l" for="ch" forName="ParentBackground3" refType="w" fact="0.703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l" for="ch" forName="Child3" refType="w" fact="0.703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l" for="ch" forName="Accent2" refType="w" fact="0.3122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l" for="ch" forName="ParentBackground2" refType="w" fact="0.385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l" for="ch" forName="Child2" refType="w" fact="0.385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l" for="ch" forName="Accent1" refType="w" fact="-0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l" for="ch" forName="ParentBackground1" refType="w" fact="0.068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l" for="ch" forName="Child1" refType="w" fact="0.068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7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Parent4" refType="w" fact="0.8057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l" for="ch" forName="Parent3" refType="w" fact="0.5647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l" for="ch" forName="Parent2" refType="w" fact="0.3237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l" for="ch" forName="Parent1" refType="w" fact="0.0827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l" for="ch" forName="Accent4" refType="w" fact="0.7668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l" for="ch" forName="ParentBackground4" refType="w" fact="0.7746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l" for="ch" forName="Child4" refType="w" fact="0.7746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l" for="ch" forName="Accent3" refType="w" fact="0.476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l" for="ch" forName="ParentBackground3" refType="w" fact="0.5336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l" for="ch" forName="Child3" refType="w" fact="0.5336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l" for="ch" forName="Accent2" refType="w" fact="0.236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l" for="ch" forName="ParentBackground2" refType="w" fact="0.2926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l" for="ch" forName="Child2" refType="w" fact="0.2926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l" for="ch" forName="Accent1" refType="w" fact="-0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l" for="ch" forName="ParentBackground1" refType="w" fact="0.0516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l" for="ch" forName="Child1" refType="w" fact="0.0516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8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Parent5" refType="w" fact="0.8434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l" for="ch" forName="Parent4" refType="w" fact="0.6492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l" for="ch" forName="Parent3" refType="w" fact="0.45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l" for="ch" forName="Parent2" refType="w" fact="0.2609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l" for="ch" forName="Parent1" refType="w" fact="0.0667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l" for="ch" forName="Accent5" refType="w" fact="0.8121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l" for="ch" forName="ParentBackground5" refType="w" fact="0.8183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l" for="ch" forName="Child5" refType="w" fact="0.8183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l" for="ch" forName="Accent4" refType="w" fact="0.5789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l" for="ch" forName="ParentBackground4" refType="w" fact="0.6242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l" for="ch" forName="Child4" refType="w" fact="0.6242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l" for="ch" forName="Accent3" refType="w" fact="0.3848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l" for="ch" forName="ParentBackground3" refType="w" fact="0.43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l" for="ch" forName="Child3" refType="w" fact="0.43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l" for="ch" forName="Accent2" refType="w" fact="0.1906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l" for="ch" forName="ParentBackground2" refType="w" fact="0.2358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l" for="ch" forName="Child2" refType="w" fact="0.2358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l" for="ch" forName="Accent1" refType="w" fact="-0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l" for="ch" forName="ParentBackground1" refType="w" fact="0.0416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l" for="ch" forName="Child1" refType="w" fact="0.0416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9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Parent6" refType="w" fact="0.8689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l" for="ch" forName="Parent5" refType="w" fact="0.7063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l" for="ch" forName="Parent4" refType="w" fact="0.5437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l" for="ch" forName="Parent3" refType="w" fact="0.381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l" for="ch" forName="Parent2" refType="w" fact="0.2184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l" for="ch" forName="Parent1" refType="w" fact="0.0558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l" for="ch" forName="Accent6" refType="w" fact="0.8426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l" for="ch" forName="ParentBackground6" refType="w" fact="0.8479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l" for="ch" forName="Child6" refType="w" fact="0.8479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l" for="ch" forName="Accent5" refType="w" fact="0.6474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l" for="ch" forName="ParentBackground5" refType="w" fact="0.6853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l" for="ch" forName="Child5" refType="w" fact="0.6853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l" for="ch" forName="Accent4" refType="w" fact="0.4848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l" for="ch" forName="ParentBackground4" refType="w" fact="0.5227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l" for="ch" forName="Child4" refType="w" fact="0.5227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l" for="ch" forName="Accent3" refType="w" fact="0.3222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l" for="ch" forName="ParentBackground3" refType="w" fact="0.3601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l" for="ch" forName="Child3" refType="w" fact="0.3601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l" for="ch" forName="Accent2" refType="w" fact="0.1596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l" for="ch" forName="ParentBackground2" refType="w" fact="0.197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l" for="ch" forName="Child2" refType="w" fact="0.197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l" for="ch" forName="Accent1" refType="w" fact="-0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l" for="ch" forName="ParentBackground1" refType="w" fact="0.0348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l" for="ch" forName="Child1" refType="w" fact="0.0348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10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Parent7" refType="w" fact="0.8872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l" for="ch" forName="Parent6" refType="w" fact="0.7473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l" for="ch" forName="Parent5" refType="w" fact="0.607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l" for="ch" forName="Parent4" refType="w" fact="0.4676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l" for="ch" forName="Parent3" refType="w" fact="0.3277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l" for="ch" forName="Parent2" refType="w" fact="0.1879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l" for="ch" forName="Parent1" refType="w" fact="0.048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l" for="ch" forName="Accent7" refType="w" fact="0.8646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l" for="ch" forName="ParentBackground7" refType="w" fact="0.8692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l" for="ch" forName="Child7" refType="w" fact="0.8692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l" for="ch" forName="Accent6" refType="w" fact="0.6967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l" for="ch" forName="ParentBackground6" refType="w" fact="0.7293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l" for="ch" forName="Child6" refType="w" fact="0.7293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l" for="ch" forName="Accent5" refType="w" fact="0.5569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l" for="ch" forName="ParentBackground5" refType="w" fact="0.5894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l" for="ch" forName="Child5" refType="w" fact="0.5894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l" for="ch" forName="Accent4" refType="w" fact="0.417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l" for="ch" forName="ParentBackground4" refType="w" fact="0.4496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l" for="ch" forName="Child4" refType="w" fact="0.4496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l" for="ch" forName="Accent3" refType="w" fact="0.2771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l" for="ch" forName="ParentBackground3" refType="w" fact="0.3097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l" for="ch" forName="Child3" refType="w" fact="0.3097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l" for="ch" forName="Accent2" refType="w" fact="0.1373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l" for="ch" forName="ParentBackground2" refType="w" fact="0.1698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l" for="ch" forName="Child2" refType="w" fact="0.1698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l" for="ch" forName="Accent1" refType="w" fact="-0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l" for="ch" forName="ParentBackground1" refType="w" fact="0.03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l" for="ch" forName="Child1" refType="w" fact="0.03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11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l" for="ch" forName="Parent8" refType="w" fact="0.901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l" for="ch" forName="Parent7" refType="w" fact="0.7783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l" for="ch" forName="Parent6" refType="w" fact="0.6556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l" for="ch" forName="Parent5" refType="w" fact="0.5329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l" for="ch" forName="Parent4" refType="w" fact="0.4102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l" for="ch" forName="Parent3" refType="w" fact="0.287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l" for="ch" forName="Parent2" refType="w" fact="0.1648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l" for="ch" forName="Parent1" refType="w" fact="0.0421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l" for="ch" forName="Accent8" refType="w" fact="0.8813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l" for="ch" forName="ParentBackground8" refType="w" fact="0.8852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l" for="ch" forName="Child8" refType="w" fact="0.8852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l" for="ch" forName="Accent7" refType="w" fact="0.7339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l" for="ch" forName="ParentBackground7" refType="w" fact="0.762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l" for="ch" forName="Child7" refType="w" fact="0.762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l" for="ch" forName="Accent6" refType="w" fact="0.6112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l" for="ch" forName="ParentBackground6" refType="w" fact="0.6398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l" for="ch" forName="Child6" refType="w" fact="0.6398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l" for="ch" forName="Accent5" refType="w" fact="0.488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l" for="ch" forName="ParentBackground5" refType="w" fact="0.5171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l" for="ch" forName="Child5" refType="w" fact="0.5171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l" for="ch" forName="Accent4" refType="w" fact="0.3658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l" for="ch" forName="ParentBackground4" refType="w" fact="0.3944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l" for="ch" forName="Child4" refType="w" fact="0.3944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l" for="ch" forName="Accent3" refType="w" fact="0.2431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l" for="ch" forName="ParentBackground3" refType="w" fact="0.2717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l" for="ch" forName="Child3" refType="w" fact="0.2717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l" for="ch" forName="Accent2" refType="w" fact="0.1204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l" for="ch" forName="ParentBackground2" refType="w" fact="0.149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l" for="ch" forName="Child2" refType="w" fact="0.149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l" for="ch" forName="Accent1" refType="w" fact="-0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l" for="ch" forName="ParentBackground1" refType="w" fact="0.0263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l" for="ch" forName="Child1" refType="w" fact="0.0263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12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l" for="ch" forName="Parent9" refType="w" fact="0.9119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l" for="ch" forName="Parent8" refType="w" fact="0.8026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l" for="ch" forName="Parent7" refType="w" fact="0.6933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l" for="ch" forName="Parent6" refType="w" fact="0.584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l" for="ch" forName="Parent5" refType="w" fact="0.4747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l" for="ch" forName="Parent4" refType="w" fact="0.3654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l" for="ch" forName="Parent3" refType="w" fact="0.2561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l" for="ch" forName="Parent2" refType="w" fact="0.1468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l" for="ch" forName="Parent1" refType="w" fact="0.037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l" for="ch" forName="Accent9" refType="w" fact="0.8942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l" for="ch" forName="ParentBackground9" refType="w" fact="0.8978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l" for="ch" forName="Child9" refType="w" fact="0.8978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l" for="ch" forName="Accent8" refType="w" fact="0.763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l" for="ch" forName="ParentBackground8" refType="w" fact="0.788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l" for="ch" forName="Child8" refType="w" fact="0.788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l" for="ch" forName="Accent7" refType="w" fact="0.6538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l" for="ch" forName="ParentBackground7" refType="w" fact="0.6792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l" for="ch" forName="Child7" refType="w" fact="0.6792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l" for="ch" forName="Accent6" refType="w" fact="0.544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l" for="ch" forName="ParentBackground6" refType="w" fact="0.5699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l" for="ch" forName="Child6" refType="w" fact="0.5699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l" for="ch" forName="Accent5" refType="w" fact="0.4352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l" for="ch" forName="ParentBackground5" refType="w" fact="0.4606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l" for="ch" forName="Child5" refType="w" fact="0.4606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l" for="ch" forName="Accent4" refType="w" fact="0.3259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l" for="ch" forName="ParentBackground4" refType="w" fact="0.3513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l" for="ch" forName="Child4" refType="w" fact="0.3513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l" for="ch" forName="Accent3" refType="w" fact="0.2166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l" for="ch" forName="ParentBackground3" refType="w" fact="0.242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l" for="ch" forName="Child3" refType="w" fact="0.242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l" for="ch" forName="Accent2" refType="w" fact="0.1073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l" for="ch" forName="ParentBackground2" refType="w" fact="0.1327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l" for="ch" forName="Child2" refType="w" fact="0.1327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l" for="ch" forName="Accent1" refType="w" fact="-0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l" for="ch" forName="ParentBackground1" refType="w" fact="0.0234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l" for="ch" forName="Child1" refType="w" fact="0.0234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13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l" for="ch" forName="Parent10" refType="w" fact="0.920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l" for="ch" forName="Parent9" refType="w" fact="0.822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l" for="ch" forName="Parent8" refType="w" fact="0.723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l" for="ch" forName="Parent7" refType="w" fact="0.62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l" for="ch" forName="Parent6" refType="w" fact="0.5264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l" for="ch" forName="Parent5" refType="w" fact="0.4279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l" for="ch" forName="Parent4" refType="w" fact="0.3294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l" for="ch" forName="Parent3" refType="w" fact="0.2309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l" for="ch" forName="Parent2" refType="w" fact="0.1324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l" for="ch" forName="Parent1" refType="w" fact="0.0338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l" for="ch" forName="Accent10" refType="w" fact="0.9047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l" for="ch" forName="ParentBackground10" refType="w" fact="0.9078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l" for="ch" forName="Child10" refType="w" fact="0.9078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l" for="ch" forName="Accent9" refType="w" fact="0.7864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l" for="ch" forName="ParentBackground9" refType="w" fact="0.8093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l" for="ch" forName="Child9" refType="w" fact="0.8093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l" for="ch" forName="Accent8" refType="w" fact="0.6879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l" for="ch" forName="ParentBackground8" refType="w" fact="0.7108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l" for="ch" forName="Child8" refType="w" fact="0.7108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l" for="ch" forName="Accent7" refType="w" fact="0.5893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l" for="ch" forName="ParentBackground7" refType="w" fact="0.6123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l" for="ch" forName="Child7" refType="w" fact="0.6123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l" for="ch" forName="Accent6" refType="w" fact="0.4908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l" for="ch" forName="ParentBackground6" refType="w" fact="0.5137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l" for="ch" forName="Child6" refType="w" fact="0.5137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l" for="ch" forName="Accent5" refType="w" fact="0.3923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l" for="ch" forName="ParentBackground5" refType="w" fact="0.4152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l" for="ch" forName="Child5" refType="w" fact="0.4152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l" for="ch" forName="Accent4" refType="w" fact="0.2938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l" for="ch" forName="ParentBackground4" refType="w" fact="0.3167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l" for="ch" forName="Child4" refType="w" fact="0.3167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l" for="ch" forName="Accent3" refType="w" fact="0.1952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l" for="ch" forName="ParentBackground3" refType="w" fact="0.2182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l" for="ch" forName="Child3" refType="w" fact="0.2182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l" for="ch" forName="Accent2" refType="w" fact="0.0967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l" for="ch" forName="ParentBackground2" refType="w" fact="0.1196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l" for="ch" forName="Child2" refType="w" fact="0.1196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l" for="ch" forName="Accent1" refType="w" fact="-0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l" for="ch" forName="ParentBackground1" refType="w" fact="0.0211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l" for="ch" forName="Child1" refType="w" fact="0.0211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14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l" for="ch" forName="Parent11" refType="w" fact="0.9277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l" for="ch" forName="Parent10" refType="w" fact="0.838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l" for="ch" forName="Parent9" refType="w" fact="0.7483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l" for="ch" forName="Parent8" refType="w" fact="0.6586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l" for="ch" forName="Parent7" refType="w" fact="0.5689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l" for="ch" forName="Parent6" refType="w" fact="0.4792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l" for="ch" forName="Parent5" refType="w" fact="0.389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l" for="ch" forName="Parent4" refType="w" fact="0.2999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l" for="ch" forName="Parent3" refType="w" fact="0.2102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l" for="ch" forName="Parent2" refType="w" fact="0.120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l" for="ch" forName="Parent1" refType="w" fact="0.0308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l" for="ch" forName="Accent11" refType="w" fact="0.9132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l" for="ch" forName="ParentBackground11" refType="w" fact="0.9161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l" for="ch" forName="Child11" refType="w" fact="0.9161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l" for="ch" forName="Accent10" refType="w" fact="0.805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l" for="ch" forName="ParentBackground10" refType="w" fact="0.8264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l" for="ch" forName="Child10" refType="w" fact="0.8264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l" for="ch" forName="Accent9" refType="w" fact="0.7158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l" for="ch" forName="ParentBackground9" refType="w" fact="0.7367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l" for="ch" forName="Child9" refType="w" fact="0.7367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l" for="ch" forName="Accent8" refType="w" fact="0.6261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l" for="ch" forName="ParentBackground8" refType="w" fact="0.647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l" for="ch" forName="Child8" refType="w" fact="0.647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l" for="ch" forName="Accent7" refType="w" fact="0.5364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l" for="ch" forName="ParentBackground7" refType="w" fact="0.5573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l" for="ch" forName="Child7" refType="w" fact="0.5573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l" for="ch" forName="Accent6" refType="w" fact="0.4467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l" for="ch" forName="ParentBackground6" refType="w" fact="0.4677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l" for="ch" forName="Child6" refType="w" fact="0.4677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l" for="ch" forName="Accent5" refType="w" fact="0.3571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l" for="ch" forName="ParentBackground5" refType="w" fact="0.378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l" for="ch" forName="Child5" refType="w" fact="0.378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l" for="ch" forName="Accent4" refType="w" fact="0.2674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l" for="ch" forName="ParentBackground4" refType="w" fact="0.2883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l" for="ch" forName="Child4" refType="w" fact="0.2883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l" for="ch" forName="Accent3" refType="w" fact="0.1777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l" for="ch" forName="ParentBackground3" refType="w" fact="0.1986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l" for="ch" forName="Child3" refType="w" fact="0.1986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l" for="ch" forName="Accent2" refType="w" fact="0.088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l" for="ch" forName="ParentBackground2" refType="w" fact="0.1089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l" for="ch" forName="Child2" refType="w" fact="0.1089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l" for="ch" forName="Accent1" refType="w" fact="-0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l" for="ch" forName="ParentBackground1" refType="w" fact="0.0192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l" for="ch" forName="Child1" refType="w" fact="0.0192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if>
      <dgm:else name="Name15">
        <dgm:choose name="Name16">
          <dgm:if name="Name17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18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r" for="ch" forName="Parent2" refType="w" fact="0.3751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r" for="ch" forName="Parent1" refType="w" fact="0.8403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r" for="ch" forName="Accent2" refType="w" fact="0.4502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r" for="ch" forName="ParentBackground2" refType="w" fact="0.4352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r" for="ch" forName="Child2" refType="w" fact="0.4352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r" for="ch" forName="Accent1" refType="w" fact="1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r" for="ch" forName="ParentBackground1" refType="w" fact="0.9003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r" for="ch" forName="Child1" refType="w" fact="0.9003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19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Parent3" refType="w" fact="0.256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r" for="ch" forName="Parent2" refType="w" fact="0.573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r" for="ch" forName="Parent1" refType="w" fact="0.891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r" for="ch" forName="Accent3" refType="w" fact="0.3072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r" for="ch" forName="ParentBackground3" refType="w" fact="0.297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r" for="ch" forName="Child3" refType="w" fact="0.297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r" for="ch" forName="Accent2" refType="w" fact="0.6878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r" for="ch" forName="ParentBackground2" refType="w" fact="0.614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r" for="ch" forName="Child2" refType="w" fact="0.614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r" for="ch" forName="Accent1" refType="w" fact="1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r" for="ch" forName="ParentBackground1" refType="w" fact="0.932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r" for="ch" forName="Child1" refType="w" fact="0.932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20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Parent4" refType="w" fact="0.1943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r" for="ch" forName="Parent3" refType="w" fact="0.4353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r" for="ch" forName="Parent2" refType="w" fact="0.6763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r" for="ch" forName="Parent1" refType="w" fact="0.9173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r" for="ch" forName="Accent4" refType="w" fact="0.2332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r" for="ch" forName="ParentBackground4" refType="w" fact="0.2254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r" for="ch" forName="Child4" refType="w" fact="0.2254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r" for="ch" forName="Accent3" refType="w" fact="0.523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r" for="ch" forName="ParentBackground3" refType="w" fact="0.4664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r" for="ch" forName="Child3" refType="w" fact="0.4664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r" for="ch" forName="Accent2" refType="w" fact="0.763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r" for="ch" forName="ParentBackground2" refType="w" fact="0.7074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r" for="ch" forName="Child2" refType="w" fact="0.7074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r" for="ch" forName="Accent1" refType="w" fact="1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r" for="ch" forName="ParentBackground1" refType="w" fact="0.9484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r" for="ch" forName="Child1" refType="w" fact="0.9484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21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Parent5" refType="w" fact="0.1566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r" for="ch" forName="Parent4" refType="w" fact="0.3508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r" for="ch" forName="Parent3" refType="w" fact="0.54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r" for="ch" forName="Parent2" refType="w" fact="0.7391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r" for="ch" forName="Parent1" refType="w" fact="0.9333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r" for="ch" forName="Accent5" refType="w" fact="0.1879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r" for="ch" forName="ParentBackground5" refType="w" fact="0.1817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r" for="ch" forName="Child5" refType="w" fact="0.1817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r" for="ch" forName="Accent4" refType="w" fact="0.4211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r" for="ch" forName="ParentBackground4" refType="w" fact="0.3758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r" for="ch" forName="Child4" refType="w" fact="0.3758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r" for="ch" forName="Accent3" refType="w" fact="0.6152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r" for="ch" forName="ParentBackground3" refType="w" fact="0.57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r" for="ch" forName="Child3" refType="w" fact="0.57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r" for="ch" forName="Accent2" refType="w" fact="0.8094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r" for="ch" forName="ParentBackground2" refType="w" fact="0.7642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r" for="ch" forName="Child2" refType="w" fact="0.7642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r" for="ch" forName="Accent1" refType="w" fact="1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r" for="ch" forName="ParentBackground1" refType="w" fact="0.9584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r" for="ch" forName="Child1" refType="w" fact="0.9584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22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r" for="ch" forName="Parent6" refType="w" fact="0.1311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r" for="ch" forName="Parent5" refType="w" fact="0.2937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r" for="ch" forName="Parent4" refType="w" fact="0.4563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r" for="ch" forName="Parent3" refType="w" fact="0.619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r" for="ch" forName="Parent2" refType="w" fact="0.7816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r" for="ch" forName="Parent1" refType="w" fact="0.9442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r" for="ch" forName="Accent6" refType="w" fact="0.1574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r" for="ch" forName="ParentBackground6" refType="w" fact="0.1521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r" for="ch" forName="Child6" refType="w" fact="0.1521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r" for="ch" forName="Accent5" refType="w" fact="0.3526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r" for="ch" forName="ParentBackground5" refType="w" fact="0.3147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r" for="ch" forName="Child5" refType="w" fact="0.3147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r" for="ch" forName="Accent4" refType="w" fact="0.5152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r" for="ch" forName="ParentBackground4" refType="w" fact="0.4773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r" for="ch" forName="Child4" refType="w" fact="0.4773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r" for="ch" forName="Accent3" refType="w" fact="0.6778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r" for="ch" forName="ParentBackground3" refType="w" fact="0.6399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r" for="ch" forName="Child3" refType="w" fact="0.6399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r" for="ch" forName="Accent2" refType="w" fact="0.8404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r" for="ch" forName="ParentBackground2" refType="w" fact="0.802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r" for="ch" forName="Child2" refType="w" fact="0.802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r" for="ch" forName="Accent1" refType="w" fact="1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r" for="ch" forName="ParentBackground1" refType="w" fact="0.9652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r" for="ch" forName="Child1" refType="w" fact="0.9652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23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r" for="ch" forName="Parent7" refType="w" fact="0.1128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r" for="ch" forName="Parent6" refType="w" fact="0.2527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r" for="ch" forName="Parent5" refType="w" fact="0.392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r" for="ch" forName="Parent4" refType="w" fact="0.5324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r" for="ch" forName="Parent3" refType="w" fact="0.6723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r" for="ch" forName="Parent2" refType="w" fact="0.8121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r" for="ch" forName="Parent1" refType="w" fact="0.952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r" for="ch" forName="Accent7" refType="w" fact="0.1354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r" for="ch" forName="ParentBackground7" refType="w" fact="0.1308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r" for="ch" forName="Child7" refType="w" fact="0.1308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r" for="ch" forName="Accent6" refType="w" fact="0.3033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r" for="ch" forName="ParentBackground6" refType="w" fact="0.2707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r" for="ch" forName="Child6" refType="w" fact="0.2707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r" for="ch" forName="Accent5" refType="w" fact="0.4431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r" for="ch" forName="ParentBackground5" refType="w" fact="0.4106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r" for="ch" forName="Child5" refType="w" fact="0.4106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r" for="ch" forName="Accent4" refType="w" fact="0.583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r" for="ch" forName="ParentBackground4" refType="w" fact="0.5504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r" for="ch" forName="Child4" refType="w" fact="0.5504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r" for="ch" forName="Accent3" refType="w" fact="0.7229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r" for="ch" forName="ParentBackground3" refType="w" fact="0.6903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r" for="ch" forName="Child3" refType="w" fact="0.6903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r" for="ch" forName="Accent2" refType="w" fact="0.8627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r" for="ch" forName="ParentBackground2" refType="w" fact="0.8302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r" for="ch" forName="Child2" refType="w" fact="0.8302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r" for="ch" forName="Accent1" refType="w" fact="1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r" for="ch" forName="ParentBackground1" refType="w" fact="0.97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r" for="ch" forName="Child1" refType="w" fact="0.97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24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r" for="ch" forName="Parent8" refType="w" fact="0.099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r" for="ch" forName="Parent7" refType="w" fact="0.2217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r" for="ch" forName="Parent6" refType="w" fact="0.3444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r" for="ch" forName="Parent5" refType="w" fact="0.4671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r" for="ch" forName="Parent4" refType="w" fact="0.5898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r" for="ch" forName="Parent3" refType="w" fact="0.712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r" for="ch" forName="Parent2" refType="w" fact="0.8352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r" for="ch" forName="Parent1" refType="w" fact="0.9579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r" for="ch" forName="Accent8" refType="w" fact="0.1187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r" for="ch" forName="ParentBackground8" refType="w" fact="0.1148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r" for="ch" forName="Child8" refType="w" fact="0.1148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r" for="ch" forName="Accent7" refType="w" fact="0.2661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r" for="ch" forName="ParentBackground7" refType="w" fact="0.237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r" for="ch" forName="Child7" refType="w" fact="0.237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r" for="ch" forName="Accent6" refType="w" fact="0.3888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r" for="ch" forName="ParentBackground6" refType="w" fact="0.3602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r" for="ch" forName="Child6" refType="w" fact="0.3602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r" for="ch" forName="Accent5" refType="w" fact="0.511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r" for="ch" forName="ParentBackground5" refType="w" fact="0.4829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r" for="ch" forName="Child5" refType="w" fact="0.4829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r" for="ch" forName="Accent4" refType="w" fact="0.6342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r" for="ch" forName="ParentBackground4" refType="w" fact="0.6056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r" for="ch" forName="Child4" refType="w" fact="0.6056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r" for="ch" forName="Accent3" refType="w" fact="0.7569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r" for="ch" forName="ParentBackground3" refType="w" fact="0.7283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r" for="ch" forName="Child3" refType="w" fact="0.7283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r" for="ch" forName="Accent2" refType="w" fact="0.8796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r" for="ch" forName="ParentBackground2" refType="w" fact="0.851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r" for="ch" forName="Child2" refType="w" fact="0.851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r" for="ch" forName="Accent1" refType="w" fact="1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r" for="ch" forName="ParentBackground1" refType="w" fact="0.9737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r" for="ch" forName="Child1" refType="w" fact="0.9737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25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r" for="ch" forName="Parent9" refType="w" fact="0.0881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r" for="ch" forName="Parent8" refType="w" fact="0.1974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r" for="ch" forName="Parent7" refType="w" fact="0.3067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r" for="ch" forName="Parent6" refType="w" fact="0.416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r" for="ch" forName="Parent5" refType="w" fact="0.5253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r" for="ch" forName="Parent4" refType="w" fact="0.6346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r" for="ch" forName="Parent3" refType="w" fact="0.7439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r" for="ch" forName="Parent2" refType="w" fact="0.8532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r" for="ch" forName="Parent1" refType="w" fact="0.962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r" for="ch" forName="Accent9" refType="w" fact="0.1058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r" for="ch" forName="ParentBackground9" refType="w" fact="0.1022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r" for="ch" forName="Child9" refType="w" fact="0.1022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r" for="ch" forName="Accent8" refType="w" fact="0.237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r" for="ch" forName="ParentBackground8" refType="w" fact="0.211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r" for="ch" forName="Child8" refType="w" fact="0.211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r" for="ch" forName="Accent7" refType="w" fact="0.3462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r" for="ch" forName="ParentBackground7" refType="w" fact="0.3208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r" for="ch" forName="Child7" refType="w" fact="0.3208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r" for="ch" forName="Accent6" refType="w" fact="0.455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r" for="ch" forName="ParentBackground6" refType="w" fact="0.4301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r" for="ch" forName="Child6" refType="w" fact="0.4301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r" for="ch" forName="Accent5" refType="w" fact="0.5648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r" for="ch" forName="ParentBackground5" refType="w" fact="0.5394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r" for="ch" forName="Child5" refType="w" fact="0.5394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r" for="ch" forName="Accent4" refType="w" fact="0.6741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r" for="ch" forName="ParentBackground4" refType="w" fact="0.6487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r" for="ch" forName="Child4" refType="w" fact="0.6487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r" for="ch" forName="Accent3" refType="w" fact="0.7834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r" for="ch" forName="ParentBackground3" refType="w" fact="0.758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r" for="ch" forName="Child3" refType="w" fact="0.758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r" for="ch" forName="Accent2" refType="w" fact="0.8927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r" for="ch" forName="ParentBackground2" refType="w" fact="0.8673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r" for="ch" forName="Child2" refType="w" fact="0.8673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r" for="ch" forName="Accent1" refType="w" fact="1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r" for="ch" forName="ParentBackground1" refType="w" fact="0.9765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r" for="ch" forName="Child1" refType="w" fact="0.9765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26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r" for="ch" forName="Parent10" refType="w" fact="0.079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r" for="ch" forName="Parent9" refType="w" fact="0.178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r" for="ch" forName="Parent8" refType="w" fact="0.276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r" for="ch" forName="Parent7" refType="w" fact="0.37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r" for="ch" forName="Parent6" refType="w" fact="0.4736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r" for="ch" forName="Parent5" refType="w" fact="0.5721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r" for="ch" forName="Parent4" refType="w" fact="0.6706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r" for="ch" forName="Parent3" refType="w" fact="0.7691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r" for="ch" forName="Parent2" refType="w" fact="0.8676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r" for="ch" forName="Parent1" refType="w" fact="0.9662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r" for="ch" forName="Accent10" refType="w" fact="0.0953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r" for="ch" forName="ParentBackground10" refType="w" fact="0.0922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r" for="ch" forName="Child10" refType="w" fact="0.0922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r" for="ch" forName="Accent9" refType="w" fact="0.2136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r" for="ch" forName="ParentBackground9" refType="w" fact="0.1907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r" for="ch" forName="Child9" refType="w" fact="0.1907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r" for="ch" forName="Accent8" refType="w" fact="0.3121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r" for="ch" forName="ParentBackground8" refType="w" fact="0.2892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r" for="ch" forName="Child8" refType="w" fact="0.2892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r" for="ch" forName="Accent7" refType="w" fact="0.4107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r" for="ch" forName="ParentBackground7" refType="w" fact="0.3877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r" for="ch" forName="Child7" refType="w" fact="0.3877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r" for="ch" forName="Accent6" refType="w" fact="0.5092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r" for="ch" forName="ParentBackground6" refType="w" fact="0.4863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r" for="ch" forName="Child6" refType="w" fact="0.4863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r" for="ch" forName="Accent5" refType="w" fact="0.6077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r" for="ch" forName="ParentBackground5" refType="w" fact="0.5848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r" for="ch" forName="Child5" refType="w" fact="0.5848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r" for="ch" forName="Accent4" refType="w" fact="0.7062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r" for="ch" forName="ParentBackground4" refType="w" fact="0.6833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r" for="ch" forName="Child4" refType="w" fact="0.6833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r" for="ch" forName="Accent3" refType="w" fact="0.8048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r" for="ch" forName="ParentBackground3" refType="w" fact="0.7818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r" for="ch" forName="Child3" refType="w" fact="0.7818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r" for="ch" forName="Accent2" refType="w" fact="0.9033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r" for="ch" forName="ParentBackground2" refType="w" fact="0.8804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r" for="ch" forName="Child2" refType="w" fact="0.8804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r" for="ch" forName="Accent1" refType="w" fact="1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r" for="ch" forName="ParentBackground1" refType="w" fact="0.9789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r" for="ch" forName="Child1" refType="w" fact="0.9789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27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r" for="ch" forName="Parent11" refType="w" fact="0.0723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r" for="ch" forName="Parent10" refType="w" fact="0.162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r" for="ch" forName="Parent9" refType="w" fact="0.2517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r" for="ch" forName="Parent8" refType="w" fact="0.3414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r" for="ch" forName="Parent7" refType="w" fact="0.4311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r" for="ch" forName="Parent6" refType="w" fact="0.5208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r" for="ch" forName="Parent5" refType="w" fact="0.610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r" for="ch" forName="Parent4" refType="w" fact="0.7001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r" for="ch" forName="Parent3" refType="w" fact="0.7898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r" for="ch" forName="Parent2" refType="w" fact="0.879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r" for="ch" forName="Parent1" refType="w" fact="0.9692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r" for="ch" forName="Accent11" refType="w" fact="0.0868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r" for="ch" forName="ParentBackground11" refType="w" fact="0.0839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r" for="ch" forName="Child11" refType="w" fact="0.0839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r" for="ch" forName="Accent10" refType="w" fact="0.194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r" for="ch" forName="ParentBackground10" refType="w" fact="0.1736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r" for="ch" forName="Child10" refType="w" fact="0.1736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r" for="ch" forName="Accent9" refType="w" fact="0.2842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r" for="ch" forName="ParentBackground9" refType="w" fact="0.2633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r" for="ch" forName="Child9" refType="w" fact="0.2633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r" for="ch" forName="Accent8" refType="w" fact="0.3739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r" for="ch" forName="ParentBackground8" refType="w" fact="0.353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r" for="ch" forName="Child8" refType="w" fact="0.353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r" for="ch" forName="Accent7" refType="w" fact="0.4636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r" for="ch" forName="ParentBackground7" refType="w" fact="0.4427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r" for="ch" forName="Child7" refType="w" fact="0.4427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r" for="ch" forName="Accent6" refType="w" fact="0.5533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r" for="ch" forName="ParentBackground6" refType="w" fact="0.5323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r" for="ch" forName="Child6" refType="w" fact="0.5323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r" for="ch" forName="Accent5" refType="w" fact="0.6429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r" for="ch" forName="ParentBackground5" refType="w" fact="0.622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r" for="ch" forName="Child5" refType="w" fact="0.622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r" for="ch" forName="Accent4" refType="w" fact="0.7326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r" for="ch" forName="ParentBackground4" refType="w" fact="0.7117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r" for="ch" forName="Child4" refType="w" fact="0.7117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r" for="ch" forName="Accent3" refType="w" fact="0.8223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r" for="ch" forName="ParentBackground3" refType="w" fact="0.8014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r" for="ch" forName="Child3" refType="w" fact="0.8014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r" for="ch" forName="Accent2" refType="w" fact="0.912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r" for="ch" forName="ParentBackground2" refType="w" fact="0.8911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r" for="ch" forName="Child2" refType="w" fact="0.8911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r" for="ch" forName="Accent1" refType="w" fact="1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r" for="ch" forName="ParentBackground1" refType="w" fact="0.9808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r" for="ch" forName="Child1" refType="w" fact="0.9808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8">
            <dgm:if name="Name29" axis="followSib" ptType="node" func="cnt" op="equ" val="0">
              <dgm:shape xmlns:r="http://schemas.openxmlformats.org/officeDocument/2006/relationships" type="ellipse" r:blip="">
                <dgm:adjLst/>
              </dgm:shape>
            </dgm:if>
            <dgm:else name="Name30">
              <dgm:choose name="Name31">
                <dgm:if name="Name32" axis="precedSib" ptType="node" func="cnt" op="equ" val="10">
                  <dgm:shape xmlns:r="http://schemas.openxmlformats.org/officeDocument/2006/relationships" type="ellipse" r:blip="">
                    <dgm:adjLst/>
                  </dgm:shape>
                </dgm:if>
                <dgm:else name="Name33">
                  <dgm:choose name="Name34">
                    <dgm:if name="Name35" func="var" arg="dir" op="equ" val="norm">
                      <dgm:shape xmlns:r="http://schemas.openxmlformats.org/officeDocument/2006/relationships" rot="45" type="teardrop" r:blip="">
                        <dgm:adjLst>
                          <dgm:adj idx="1" val="1"/>
                        </dgm:adjLst>
                      </dgm:shape>
                    </dgm:if>
                    <dgm:else name="Name36">
                      <dgm:shape xmlns:r="http://schemas.openxmlformats.org/officeDocument/2006/relationships" rot="225" type="teardrop" r:blip="">
                        <dgm:adjLst>
                          <dgm:adj idx="1" val="1"/>
                        </dgm:adjLst>
                      </dgm:shape>
                    </dgm:else>
                  </dgm:choose>
                </dgm:else>
              </dgm:choose>
            </dgm:else>
          </dgm:choose>
          <dgm:presOf/>
        </dgm:layoutNode>
      </dgm:forEach>
      <dgm:forEach name="parentBackgroundRepeat" axis="self">
        <dgm:layoutNode name="ParentBackground" styleLbl="fgAcc1">
          <dgm:alg type="sp"/>
          <dgm:shape xmlns:r="http://schemas.openxmlformats.org/officeDocument/2006/relationships" type="ellipse" r:blip="">
            <dgm:adjLst/>
          </dgm:shape>
          <dgm:presOf axis="self" ptType="node"/>
        </dgm:layoutNode>
      </dgm:forEach>
    </dgm:forEach>
    <dgm:forEach name="Name37" axis="ch" ptType="node" st="11" cnt="1"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38" ref="accentRepeat"/>
      </dgm:layoutNode>
      <dgm:layoutNode name="ParentBackground11">
        <dgm:alg type="sp"/>
        <dgm:shape xmlns:r="http://schemas.openxmlformats.org/officeDocument/2006/relationships" r:blip="">
          <dgm:adjLst/>
        </dgm:shape>
        <dgm:presOf/>
        <dgm:forEach name="Name39" ref="parentBackgroundRepeat"/>
      </dgm:layoutNode>
      <dgm:choose name="Name40">
        <dgm:if name="Name41" axis="ch" ptType="node" func="cnt" op="gte" val="1">
          <dgm:layoutNode name="Child1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2"/>
      </dgm:choose>
      <dgm:layoutNode name="Parent1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3" axis="ch" ptType="node" st="10" cnt="1"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44" ref="accentRepeat"/>
      </dgm:layoutNode>
      <dgm:layoutNode name="ParentBackground10">
        <dgm:alg type="sp"/>
        <dgm:shape xmlns:r="http://schemas.openxmlformats.org/officeDocument/2006/relationships" r:blip="">
          <dgm:adjLst/>
        </dgm:shape>
        <dgm:presOf/>
        <dgm:forEach name="Name45" ref="parentBackgroundRepeat"/>
      </dgm:layoutNode>
      <dgm:choose name="Name46">
        <dgm:if name="Name47" axis="ch" ptType="node" func="cnt" op="gte" val="1">
          <dgm:layoutNode name="Child10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8"/>
      </dgm:choose>
      <dgm:layoutNode name="Parent10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9" axis="ch" ptType="node" st="9" cnt="1"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50" ref="accentRepeat"/>
      </dgm:layoutNode>
      <dgm:layoutNode name="ParentBackground9">
        <dgm:alg type="sp"/>
        <dgm:shape xmlns:r="http://schemas.openxmlformats.org/officeDocument/2006/relationships" r:blip="">
          <dgm:adjLst/>
        </dgm:shape>
        <dgm:presOf/>
        <dgm:forEach name="Name51" ref="parentBackgroundRepeat"/>
      </dgm:layoutNode>
      <dgm:choose name="Name52">
        <dgm:if name="Name53" axis="ch" ptType="node" func="cnt" op="gte" val="1">
          <dgm:layoutNode name="Child9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4"/>
      </dgm:choose>
      <dgm:layoutNode name="Parent9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55" axis="ch" ptType="node" st="8" cnt="1"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56" ref="accentRepeat"/>
      </dgm:layoutNode>
      <dgm:layoutNode name="ParentBackground8">
        <dgm:alg type="sp"/>
        <dgm:shape xmlns:r="http://schemas.openxmlformats.org/officeDocument/2006/relationships" r:blip="">
          <dgm:adjLst/>
        </dgm:shape>
        <dgm:presOf/>
        <dgm:forEach name="Name57" ref="parentBackgroundRepeat"/>
      </dgm:layoutNode>
      <dgm:choose name="Name58">
        <dgm:if name="Name59" axis="ch" ptType="node" func="cnt" op="gte" val="1">
          <dgm:layoutNode name="Child8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0"/>
      </dgm:choose>
      <dgm:layoutNode name="Parent8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1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62" ref="accentRepeat"/>
      </dgm:layoutNode>
      <dgm:layoutNode name="ParentBackground7">
        <dgm:alg type="sp"/>
        <dgm:shape xmlns:r="http://schemas.openxmlformats.org/officeDocument/2006/relationships" r:blip="">
          <dgm:adjLst/>
        </dgm:shape>
        <dgm:presOf/>
        <dgm:forEach name="Name63" ref="parentBackgroundRepeat"/>
      </dgm:layoutNode>
      <dgm:choose name="Name64">
        <dgm:if name="Name65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6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68" ref="accentRepeat"/>
      </dgm:layoutNode>
      <dgm:layoutNode name="ParentBackground6">
        <dgm:alg type="sp"/>
        <dgm:shape xmlns:r="http://schemas.openxmlformats.org/officeDocument/2006/relationships" r:blip="">
          <dgm:adjLst/>
        </dgm:shape>
        <dgm:presOf/>
        <dgm:forEach name="Name69" ref="parentBackgroundRepeat"/>
      </dgm:layoutNode>
      <dgm:choose name="Name70">
        <dgm:if name="Name71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3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74" ref="accentRepeat"/>
      </dgm:layoutNode>
      <dgm:layoutNode name="ParentBackground5">
        <dgm:alg type="sp"/>
        <dgm:shape xmlns:r="http://schemas.openxmlformats.org/officeDocument/2006/relationships" r:blip="">
          <dgm:adjLst/>
        </dgm:shape>
        <dgm:presOf/>
        <dgm:forEach name="Name75" ref="parentBackgroundRepeat"/>
      </dgm:layoutNode>
      <dgm:choose name="Name76">
        <dgm:if name="Name77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8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9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80" ref="accentRepeat"/>
      </dgm:layoutNode>
      <dgm:layoutNode name="ParentBackground4">
        <dgm:alg type="sp"/>
        <dgm:shape xmlns:r="http://schemas.openxmlformats.org/officeDocument/2006/relationships" r:blip="">
          <dgm:adjLst/>
        </dgm:shape>
        <dgm:presOf/>
        <dgm:forEach name="Name81" ref="parentBackgroundRepeat"/>
      </dgm:layoutNode>
      <dgm:choose name="Name82">
        <dgm:if name="Name8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layoutNode name="ParentBackground3">
        <dgm:alg type="sp"/>
        <dgm:shape xmlns:r="http://schemas.openxmlformats.org/officeDocument/2006/relationships" r:blip="">
          <dgm:adjLst/>
        </dgm:shape>
        <dgm:presOf/>
        <dgm:forEach name="Name87" ref="parentBackgroundRepeat"/>
      </dgm:layoutNode>
      <dgm:choose name="Name88">
        <dgm:if name="Name89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0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1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92" ref="accentRepeat"/>
      </dgm:layoutNode>
      <dgm:layoutNode name="ParentBackground2" styleLbl="fgAcc1">
        <dgm:alg type="sp"/>
        <dgm:shape xmlns:r="http://schemas.openxmlformats.org/officeDocument/2006/relationships" r:blip="">
          <dgm:adjLst/>
        </dgm:shape>
        <dgm:presOf/>
        <dgm:forEach name="Name93" ref="parentBackgroundRepeat"/>
      </dgm:layoutNode>
      <dgm:choose name="Name94">
        <dgm:if name="Name95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6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7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98" ref="accentRepeat"/>
      </dgm:layoutNode>
      <dgm:layoutNode name="ParentBackground1">
        <dgm:alg type="sp"/>
        <dgm:shape xmlns:r="http://schemas.openxmlformats.org/officeDocument/2006/relationships" r:blip="">
          <dgm:adjLst/>
        </dgm:shape>
        <dgm:presOf/>
        <dgm:forEach name="Name99" ref="parentBackgroundRepeat"/>
      </dgm:layoutNode>
      <dgm:choose name="Name100">
        <dgm:if name="Name101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102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B8F6406-8BFF-3421-48C7-DEB420ED86B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2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789B9F2-A052-8F12-C353-81CE38E3BBE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778250" y="0"/>
            <a:ext cx="28892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4D270B-5157-46D9-AEF3-DF3C0BF16EEB}" type="datetimeFigureOut">
              <a:rPr lang="en-IE" smtClean="0"/>
              <a:t>20/05/2026</a:t>
            </a:fld>
            <a:endParaRPr lang="en-I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8A065B-80A2-0983-B655-9BA72AF8136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88925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D1C0C6-6F35-AE4C-BEDE-4D93EEA32BC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778250" y="9429750"/>
            <a:ext cx="288925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4797FA-44BF-410E-8D86-7B01BC84DB08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5107852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6938CD-7F0C-4921-BB2C-C50FB456241C}" type="datetimeFigureOut">
              <a:rPr lang="en-IE" smtClean="0"/>
              <a:t>20/05/2026</a:t>
            </a:fld>
            <a:endParaRPr lang="en-I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57188" y="1239838"/>
            <a:ext cx="5954712" cy="33512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66909" y="4777195"/>
            <a:ext cx="533527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777607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F5C4F4-B786-464D-B196-E0D3158EBECF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876795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>
            <a:extLst>
              <a:ext uri="{FF2B5EF4-FFF2-40B4-BE49-F238E27FC236}">
                <a16:creationId xmlns:a16="http://schemas.microsoft.com/office/drawing/2014/main" id="{CA3170BE-C73E-4BBC-940A-B2AA94D85CC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Notes Placeholder 2">
            <a:extLst>
              <a:ext uri="{FF2B5EF4-FFF2-40B4-BE49-F238E27FC236}">
                <a16:creationId xmlns:a16="http://schemas.microsoft.com/office/drawing/2014/main" id="{DCE1DB72-A9A2-42E3-9726-83A06917861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lv-LV" altLang="lv-LV"/>
          </a:p>
        </p:txBody>
      </p:sp>
      <p:sp>
        <p:nvSpPr>
          <p:cNvPr id="22532" name="Slide Number Placeholder 3">
            <a:extLst>
              <a:ext uri="{FF2B5EF4-FFF2-40B4-BE49-F238E27FC236}">
                <a16:creationId xmlns:a16="http://schemas.microsoft.com/office/drawing/2014/main" id="{C8ACD6C4-1867-4BEE-B577-D71DDE22D45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r" defTabSz="9382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2723D88-46E0-478A-A573-4D16B65AC86D}" type="slidenum">
              <a:rPr kumimoji="0" lang="lv-LV" altLang="lv-LV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382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lv-LV" altLang="lv-LV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5DC041-7098-F2AC-211D-419F837C59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30C39A7-AA66-3296-3F51-79974329578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38A9552-23D6-3D9F-121D-7BFF05B760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913114-1855-3087-B019-4D2576EEEF3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F5C4F4-B786-464D-B196-E0D3158EBECF}" type="slidenum">
              <a:rPr lang="en-IE" smtClean="0"/>
              <a:t>20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282967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F5C4F4-B786-464D-B196-E0D3158EBECF}" type="slidenum">
              <a:rPr lang="en-IE" smtClean="0"/>
              <a:t>22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7057013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ACFB3F-4590-E860-3257-D6CA2AF4A2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211F2BD-2D96-CC50-2531-094D9E0C744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D642B4E-0BC6-8F9B-BEAA-76CE4FEA42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A96CDF-176B-DCF3-F481-163ABEBDB5A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F5C4F4-B786-464D-B196-E0D3158EBECF}" type="slidenum">
              <a:rPr lang="en-IE" smtClean="0"/>
              <a:t>23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2105038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F5C4F4-B786-464D-B196-E0D3158EBECF}" type="slidenum">
              <a:rPr lang="en-IE" smtClean="0"/>
              <a:t>24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4375433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331BE9-C98D-CC36-682F-5353D6BA6A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10830CE-06D9-12B7-38CC-A2C15FD63CE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CCF6B64-A46D-CFB7-C534-C58259A7A5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A77C47-0C88-9D25-D5A7-833A23B1A2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F5C4F4-B786-464D-B196-E0D3158EBECF}" type="slidenum">
              <a:rPr lang="en-IE" smtClean="0"/>
              <a:t>25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304722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01372C-CA4C-4CDF-74E0-7F9B3B62AD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A125FC5-6378-D2B7-3247-DDBA537A05E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FCFC3AA-82EA-0F0A-29EA-73F8870E02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034B40-E6D2-7896-450D-444B650349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F5C4F4-B786-464D-B196-E0D3158EBECF}" type="slidenum">
              <a:rPr lang="en-IE" smtClean="0"/>
              <a:t>26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9603459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C0DD52-4D1B-A5C9-8D44-A98FE3D804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8F6271E-0319-F38F-C1E3-594235A77FD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55117E1-D3D0-D808-8239-23D6BEDF3E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AC1087-5436-8519-FA12-70F82FE7F78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F5C4F4-B786-464D-B196-E0D3158EBECF}" type="slidenum">
              <a:rPr lang="en-IE" smtClean="0"/>
              <a:t>27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8934448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A00BF0-7163-5B78-E7B5-A403E2AE59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E245D24-6048-BCA9-86C9-CB9E8F5DC6F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CF0E720-1599-35D4-CDCE-ED6BDF841C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A02403-F79E-2E72-A4E5-11898B6EB85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F5C4F4-B786-464D-B196-E0D3158EBECF}" type="slidenum">
              <a:rPr lang="en-IE" smtClean="0"/>
              <a:t>28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75667968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451755-FB06-9E1F-2509-B356175C13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E90155E-E84F-8FCC-B600-D5D37D3208F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9994E71-3588-C09C-22D0-0E82C9EAEB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C1D58A-A45B-8FF0-CDA1-F2F9DA3FDD0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F5C4F4-B786-464D-B196-E0D3158EBECF}" type="slidenum">
              <a:rPr lang="en-IE" smtClean="0"/>
              <a:t>29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93481298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68EF5E-CF88-4F54-CE61-A9FFD4B27F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47C2442-9F30-AAD8-6B65-7F1CEAAF10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5D98284-3563-99C8-B73B-FB7BC38567C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8C67A7-3AB7-AD4A-9436-34DD9840D75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F5C4F4-B786-464D-B196-E0D3158EBECF}" type="slidenum">
              <a:rPr lang="en-IE" smtClean="0"/>
              <a:t>30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104122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>
            <a:extLst>
              <a:ext uri="{FF2B5EF4-FFF2-40B4-BE49-F238E27FC236}">
                <a16:creationId xmlns:a16="http://schemas.microsoft.com/office/drawing/2014/main" id="{E5E9C042-DDDE-45CC-A297-DDB68D69E2C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>
            <a:extLst>
              <a:ext uri="{FF2B5EF4-FFF2-40B4-BE49-F238E27FC236}">
                <a16:creationId xmlns:a16="http://schemas.microsoft.com/office/drawing/2014/main" id="{08EE8DA8-E4BF-4082-A69F-71523B0B3AD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lv-LV" altLang="lv-LV"/>
              <a:t>Elīna</a:t>
            </a:r>
          </a:p>
        </p:txBody>
      </p:sp>
      <p:sp>
        <p:nvSpPr>
          <p:cNvPr id="26628" name="Slide Number Placeholder 3">
            <a:extLst>
              <a:ext uri="{FF2B5EF4-FFF2-40B4-BE49-F238E27FC236}">
                <a16:creationId xmlns:a16="http://schemas.microsoft.com/office/drawing/2014/main" id="{DF776661-9858-4F3B-B12C-72DDB345477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r" defTabSz="9382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795743C-E5BB-4356-8839-628E2C982F5A}" type="slidenum">
              <a:rPr kumimoji="0" lang="lv-LV" altLang="lv-LV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382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lv-LV" altLang="lv-LV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299544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0A434E-C198-E899-386C-0F4BDB372C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F6EA4FA-9305-563F-1716-3131C0AE967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632343B-BC54-4CAC-488D-53B4074194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FABC18-26A5-3C5D-7D97-4C0CD918143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F5C4F4-B786-464D-B196-E0D3158EBECF}" type="slidenum">
              <a:rPr lang="en-IE" smtClean="0"/>
              <a:t>31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16374008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86FCFA-97E2-EE7D-DE5B-E0B61F0FBD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1F0C7EF-6A7C-1E43-409D-11A6D1E91ED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6A5E1C4-E558-7F43-CDA8-FD0A6BC6F2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FBDB0D-DC05-5A06-2658-7B8127CDD42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F5C4F4-B786-464D-B196-E0D3158EBECF}" type="slidenum">
              <a:rPr lang="en-IE" smtClean="0"/>
              <a:t>32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81622275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E4F6C8-C886-B531-4BC3-046B66395D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2A6E99B-EAE2-C368-BAA0-4A84337E6F9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C02531C-B517-8D36-9B4C-37F515804E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30CEC4-D047-7D3E-0031-D3EAB90A484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90E470-9A26-FD40-A483-FBDEFE9521C6}" type="slidenum">
              <a:rPr lang="fr-FR" smtClean="0"/>
              <a:t>33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9196047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FEC18E-D18B-0C07-9088-30AACF28B2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5CA3873-EDC8-A37E-5103-2852367145C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786D149-05C8-E454-287F-DBF1DD2300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FCB38C-EDFA-D180-7676-AFD27E63C66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F5C4F4-B786-464D-B196-E0D3158EBECF}" type="slidenum">
              <a:rPr lang="en-IE" smtClean="0"/>
              <a:t>34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64163711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5E897B-17C0-03CA-9CF3-E691EBFB5A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C421869-A281-8F69-2088-92617EFB453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0C330C1-4964-4AEE-23BA-30F1E181FD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40C661-1634-2FAA-73D0-38C685AB28E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F5C4F4-B786-464D-B196-E0D3158EBECF}" type="slidenum">
              <a:rPr lang="en-IE" smtClean="0"/>
              <a:t>36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18825553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2B35AF-993E-252F-6E37-F16D9B3731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C8E4BC2-CC92-9BAE-AFB8-B4A7F283DB7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B6AB09A-3EC2-8101-241C-A365804C3D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E2CE17-CA1E-D816-687E-4A1CAF0EECB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F5C4F4-B786-464D-B196-E0D3158EBECF}" type="slidenum">
              <a:rPr lang="en-IE" smtClean="0"/>
              <a:t>37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59621922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F5C4F4-B786-464D-B196-E0D3158EBECF}" type="slidenum">
              <a:rPr lang="en-IE" smtClean="0"/>
              <a:t>38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1750403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C88845-442C-3A36-770E-8492A2A0E9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C612F96-0A58-5E75-FDB2-5A145CC422D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8EDCD5B-7CCB-79FD-4F24-4E6F8C1F074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A7D6A4-10C0-292A-5EE3-8434B9B679E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F5C4F4-B786-464D-B196-E0D3158EBECF}" type="slidenum">
              <a:rPr lang="en-IE" smtClean="0"/>
              <a:t>39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56075836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6B01D8-BA90-02CB-9A46-35366494BF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F7D0BDA-31B6-3448-0365-D8BA12B7314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1576BD2-55C7-2147-2AD5-02757E98DB2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D4F120-547A-210B-9CFB-8607E94DB43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F5C4F4-B786-464D-B196-E0D3158EBECF}" type="slidenum">
              <a:rPr lang="en-IE" smtClean="0"/>
              <a:t>40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45750146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5D3DAC-81C9-02F9-6D36-53D3E74656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DBD5281-2D1A-63C1-5405-B0318FF7BF8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2022282-67B3-9FC1-89EF-EAD39CB2E8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F32504-9AEF-00EF-1899-3FE3DA33161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F5C4F4-B786-464D-B196-E0D3158EBECF}" type="slidenum">
              <a:rPr lang="en-IE" smtClean="0"/>
              <a:t>41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3219215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>
            <a:extLst>
              <a:ext uri="{FF2B5EF4-FFF2-40B4-BE49-F238E27FC236}">
                <a16:creationId xmlns:a16="http://schemas.microsoft.com/office/drawing/2014/main" id="{E5E9C042-DDDE-45CC-A297-DDB68D69E2C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>
            <a:extLst>
              <a:ext uri="{FF2B5EF4-FFF2-40B4-BE49-F238E27FC236}">
                <a16:creationId xmlns:a16="http://schemas.microsoft.com/office/drawing/2014/main" id="{08EE8DA8-E4BF-4082-A69F-71523B0B3AD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lv-LV" altLang="lv-LV"/>
              <a:t>Elīna</a:t>
            </a:r>
          </a:p>
        </p:txBody>
      </p:sp>
      <p:sp>
        <p:nvSpPr>
          <p:cNvPr id="26628" name="Slide Number Placeholder 3">
            <a:extLst>
              <a:ext uri="{FF2B5EF4-FFF2-40B4-BE49-F238E27FC236}">
                <a16:creationId xmlns:a16="http://schemas.microsoft.com/office/drawing/2014/main" id="{DF776661-9858-4F3B-B12C-72DDB345477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r" defTabSz="9382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795743C-E5BB-4356-8839-628E2C982F5A}" type="slidenum">
              <a:rPr kumimoji="0" lang="lv-LV" altLang="lv-LV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382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lv-LV" altLang="lv-LV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647255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DC17F4-910E-0F59-8D7A-BF8FDD5733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80B6016-A4A7-E8BB-43DB-77FF6967A31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ADC0C4A-9C81-F9C7-4D1C-72502C1109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566C95-3062-FFF5-B4E0-593CB9A8058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90E470-9A26-FD40-A483-FBDEFE9521C6}" type="slidenum">
              <a:rPr lang="fr-FR" smtClean="0"/>
              <a:t>42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4709244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1BA176-B54A-0333-5C37-29D1CC4A67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44F20B0-CBF0-AFAC-67E2-0AA958B49CB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EB7820F-1FC5-0AE6-E13C-1BE164521B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2F6347-DAD2-02CF-7C63-3D9050EEA52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F5C4F4-B786-464D-B196-E0D3158EBECF}" type="slidenum">
              <a:rPr lang="en-IE" smtClean="0"/>
              <a:t>43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64710364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33BDE4-AB9A-6AA9-5F99-D9A126A3E7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874556B-E129-365B-B251-F99EAF19CB6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566AA1F-9349-70D6-7832-2239418516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C3B3C8-BEB8-D493-FB1B-846D006C1AC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F5C4F4-B786-464D-B196-E0D3158EBECF}" type="slidenum">
              <a:rPr lang="en-IE" smtClean="0"/>
              <a:t>44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79446191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E21CC8-80C3-82E5-7A24-1CCBB0D8FB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6E60B5A-CC8A-0BE3-BDCF-3074465B4C7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18C084F-2247-4929-06A6-265482EE22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11CE9A-8BFA-D344-FC98-B425D7478CC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F5C4F4-B786-464D-B196-E0D3158EBECF}" type="slidenum">
              <a:rPr lang="en-IE" smtClean="0"/>
              <a:t>45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74910683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548958-21E6-0E42-D749-5E5BCFE922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AB276DA-8DA4-35C3-4F10-80673DF7574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0DA5B2A-D1CD-498D-8AE5-ECFA6DEBB9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5C7910-8AFF-9BCF-350B-1E23700866F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F5C4F4-B786-464D-B196-E0D3158EBECF}" type="slidenum">
              <a:rPr lang="en-IE" smtClean="0"/>
              <a:t>46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21788334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D35AA3-A18A-5613-EE8C-85E06133FE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28D5578-7D5E-5DAD-9A3E-CE7FB3356DA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CC03E74-EE81-7A55-61B2-07F7A542D8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1D479D-C35C-14D4-8066-AA3F49FDBA7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F5C4F4-B786-464D-B196-E0D3158EBECF}" type="slidenum">
              <a:rPr lang="en-IE" smtClean="0"/>
              <a:t>47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98518712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F3C9E0-728D-FCF1-C029-A6C3560BC0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1D777AA-3B85-79CE-AD94-B819D4023A9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423FC21-2391-D004-2F34-2B69673073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BA9C25-F16F-DAFF-FDF5-9D36E870F84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F5C4F4-B786-464D-B196-E0D3158EBECF}" type="slidenum">
              <a:rPr lang="en-IE" smtClean="0"/>
              <a:t>48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96810017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EF5B91-3BD4-FF31-1B7D-C55CAC048C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BE219EC-9DCF-A015-025B-E71B2BAE373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13768C6-329D-7A23-DF6E-6BA6319AE8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55E626-62BB-46CC-C971-0FB5D6A9B4D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F5C4F4-B786-464D-B196-E0D3158EBECF}" type="slidenum">
              <a:rPr lang="en-IE" smtClean="0"/>
              <a:t>49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91248317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F5C4F4-B786-464D-B196-E0D3158EBECF}" type="slidenum">
              <a:rPr lang="en-IE" smtClean="0"/>
              <a:t>50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37346657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192EF1-5FE0-CDC4-CA21-DE1B8BCE0B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40F94A2-A661-AA11-768B-75B64C5AE86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E1972D9-036E-0489-F357-1B9B4FD8FD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203DC3-5230-BB2B-83E7-09BCC3523F5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F5C4F4-B786-464D-B196-E0D3158EBECF}" type="slidenum">
              <a:rPr lang="en-IE" smtClean="0"/>
              <a:t>51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9227207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>
            <a:extLst>
              <a:ext uri="{FF2B5EF4-FFF2-40B4-BE49-F238E27FC236}">
                <a16:creationId xmlns:a16="http://schemas.microsoft.com/office/drawing/2014/main" id="{E5E9C042-DDDE-45CC-A297-DDB68D69E2C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>
            <a:extLst>
              <a:ext uri="{FF2B5EF4-FFF2-40B4-BE49-F238E27FC236}">
                <a16:creationId xmlns:a16="http://schemas.microsoft.com/office/drawing/2014/main" id="{08EE8DA8-E4BF-4082-A69F-71523B0B3AD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lv-LV" altLang="lv-LV"/>
              <a:t>Elīna</a:t>
            </a:r>
          </a:p>
        </p:txBody>
      </p:sp>
      <p:sp>
        <p:nvSpPr>
          <p:cNvPr id="26628" name="Slide Number Placeholder 3">
            <a:extLst>
              <a:ext uri="{FF2B5EF4-FFF2-40B4-BE49-F238E27FC236}">
                <a16:creationId xmlns:a16="http://schemas.microsoft.com/office/drawing/2014/main" id="{DF776661-9858-4F3B-B12C-72DDB345477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r" defTabSz="9382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795743C-E5BB-4356-8839-628E2C982F5A}" type="slidenum">
              <a:rPr kumimoji="0" lang="lv-LV" altLang="lv-LV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382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lv-LV" altLang="lv-LV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22721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1E6BB8-D347-5B97-2B10-A453035E1F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0597AA9-FC3F-E55E-B271-9B84F078ABC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37612CD-1DD4-1371-07DE-547F70DD4B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8FBAC5-6348-D3DB-ED0F-F8F607F1650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F5C4F4-B786-464D-B196-E0D3158EBECF}" type="slidenum">
              <a:rPr lang="en-IE" smtClean="0"/>
              <a:t>52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14449822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AD8637-1444-ED33-0D8A-6AD89D10C9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EE55512-DA4B-5382-B6C5-DCDCFFD162C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5C2F2C3-6E00-0E9D-0E3E-53332ECE392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6279C1-5F84-EC82-6B48-FF983A04059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F5C4F4-B786-464D-B196-E0D3158EBECF}" type="slidenum">
              <a:rPr lang="en-IE" smtClean="0"/>
              <a:t>53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06092662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882251-9CFE-88B7-374A-AB10028872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6AC7D17-0F9A-BD18-ABC8-90B29459CE5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04205BB-2857-B147-C7F5-4DB4279D1E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5CCFCC-C72E-3489-18CB-662738B0643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F5C4F4-B786-464D-B196-E0D3158EBECF}" type="slidenum">
              <a:rPr lang="en-IE" smtClean="0"/>
              <a:t>54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35516173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507BBF-EFF0-91FD-27AC-0A99B12E57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964C0CD-2C32-E471-D97C-FF352DEA477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9EA69EC-8912-3BE5-741C-D4508077DC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A527AC-CD72-7589-6DA3-1E155D6DCCB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F5C4F4-B786-464D-B196-E0D3158EBECF}" type="slidenum">
              <a:rPr lang="en-IE" smtClean="0"/>
              <a:t>55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60727929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919529-D6D5-294B-59C9-A638D76497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F6D272C-EA87-E8BC-C1B5-FD062AB1E57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37C431A-153A-F08F-73A7-A8852BA152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noProof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33F1E9-0CD2-1493-507F-960B64DE6FE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F5C4F4-B786-464D-B196-E0D3158EBECF}" type="slidenum">
              <a:rPr lang="en-IE" smtClean="0"/>
              <a:t>56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95876238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E75F09-94B2-14EE-0D7C-8EA09B6161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03D22D7-8EE3-D6DA-7D85-155DDC95AEB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D848CED-327B-B389-0150-7A71C139F7B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754978-7A3E-5B6B-6A6C-7404F72AE61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F5C4F4-B786-464D-B196-E0D3158EBECF}" type="slidenum">
              <a:rPr lang="en-IE" smtClean="0"/>
              <a:t>57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55201592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lide Image Placeholder 1">
            <a:extLst>
              <a:ext uri="{FF2B5EF4-FFF2-40B4-BE49-F238E27FC236}">
                <a16:creationId xmlns:a16="http://schemas.microsoft.com/office/drawing/2014/main" id="{D5B8F8AB-AE5B-4C59-9AD0-5FC277ECD35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947" name="Notes Placeholder 2">
            <a:extLst>
              <a:ext uri="{FF2B5EF4-FFF2-40B4-BE49-F238E27FC236}">
                <a16:creationId xmlns:a16="http://schemas.microsoft.com/office/drawing/2014/main" id="{AC28AF27-C741-4D94-AE41-CB4B49DC4AD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lv-LV" altLang="lv-LV" dirty="0"/>
          </a:p>
        </p:txBody>
      </p:sp>
      <p:sp>
        <p:nvSpPr>
          <p:cNvPr id="82948" name="Slide Number Placeholder 3">
            <a:extLst>
              <a:ext uri="{FF2B5EF4-FFF2-40B4-BE49-F238E27FC236}">
                <a16:creationId xmlns:a16="http://schemas.microsoft.com/office/drawing/2014/main" id="{4DDF105B-04CE-4336-8141-6FDF5CC9F99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5097F5CF-1B9D-4731-8520-8746E93F3B3D}" type="slidenum">
              <a:rPr lang="lv-LV" altLang="lv-LV" smtClean="0"/>
              <a:pPr/>
              <a:t>58</a:t>
            </a:fld>
            <a:endParaRPr lang="lv-LV" altLang="lv-LV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lide Image Placeholder 1">
            <a:extLst>
              <a:ext uri="{FF2B5EF4-FFF2-40B4-BE49-F238E27FC236}">
                <a16:creationId xmlns:a16="http://schemas.microsoft.com/office/drawing/2014/main" id="{D5B8F8AB-AE5B-4C59-9AD0-5FC277ECD35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947" name="Notes Placeholder 2">
            <a:extLst>
              <a:ext uri="{FF2B5EF4-FFF2-40B4-BE49-F238E27FC236}">
                <a16:creationId xmlns:a16="http://schemas.microsoft.com/office/drawing/2014/main" id="{AC28AF27-C741-4D94-AE41-CB4B49DC4AD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lv-LV" altLang="lv-LV" dirty="0"/>
          </a:p>
        </p:txBody>
      </p:sp>
      <p:sp>
        <p:nvSpPr>
          <p:cNvPr id="82948" name="Slide Number Placeholder 3">
            <a:extLst>
              <a:ext uri="{FF2B5EF4-FFF2-40B4-BE49-F238E27FC236}">
                <a16:creationId xmlns:a16="http://schemas.microsoft.com/office/drawing/2014/main" id="{4DDF105B-04CE-4336-8141-6FDF5CC9F99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5097F5CF-1B9D-4731-8520-8746E93F3B3D}" type="slidenum">
              <a:rPr lang="lv-LV" altLang="lv-LV" smtClean="0"/>
              <a:pPr/>
              <a:t>59</a:t>
            </a:fld>
            <a:endParaRPr lang="lv-LV" altLang="lv-LV"/>
          </a:p>
        </p:txBody>
      </p:sp>
    </p:spTree>
    <p:extLst>
      <p:ext uri="{BB962C8B-B14F-4D97-AF65-F5344CB8AC3E}">
        <p14:creationId xmlns:p14="http://schemas.microsoft.com/office/powerpoint/2010/main" val="327413314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>
            <a:extLst>
              <a:ext uri="{FF2B5EF4-FFF2-40B4-BE49-F238E27FC236}">
                <a16:creationId xmlns:a16="http://schemas.microsoft.com/office/drawing/2014/main" id="{CA3170BE-C73E-4BBC-940A-B2AA94D85CC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Notes Placeholder 2">
            <a:extLst>
              <a:ext uri="{FF2B5EF4-FFF2-40B4-BE49-F238E27FC236}">
                <a16:creationId xmlns:a16="http://schemas.microsoft.com/office/drawing/2014/main" id="{DCE1DB72-A9A2-42E3-9726-83A06917861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lv-LV" altLang="lv-LV"/>
          </a:p>
        </p:txBody>
      </p:sp>
      <p:sp>
        <p:nvSpPr>
          <p:cNvPr id="22532" name="Slide Number Placeholder 3">
            <a:extLst>
              <a:ext uri="{FF2B5EF4-FFF2-40B4-BE49-F238E27FC236}">
                <a16:creationId xmlns:a16="http://schemas.microsoft.com/office/drawing/2014/main" id="{C8ACD6C4-1867-4BEE-B577-D71DDE22D45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C2723D88-46E0-478A-A573-4D16B65AC86D}" type="slidenum">
              <a:rPr lang="lv-LV" altLang="lv-LV" smtClean="0"/>
              <a:pPr/>
              <a:t>62</a:t>
            </a:fld>
            <a:endParaRPr lang="lv-LV" altLang="lv-LV"/>
          </a:p>
        </p:txBody>
      </p:sp>
    </p:spTree>
    <p:extLst>
      <p:ext uri="{BB962C8B-B14F-4D97-AF65-F5344CB8AC3E}">
        <p14:creationId xmlns:p14="http://schemas.microsoft.com/office/powerpoint/2010/main" val="21523290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>
            <a:extLst>
              <a:ext uri="{FF2B5EF4-FFF2-40B4-BE49-F238E27FC236}">
                <a16:creationId xmlns:a16="http://schemas.microsoft.com/office/drawing/2014/main" id="{E5E9C042-DDDE-45CC-A297-DDB68D69E2C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>
            <a:extLst>
              <a:ext uri="{FF2B5EF4-FFF2-40B4-BE49-F238E27FC236}">
                <a16:creationId xmlns:a16="http://schemas.microsoft.com/office/drawing/2014/main" id="{08EE8DA8-E4BF-4082-A69F-71523B0B3AD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lv-LV" altLang="lv-LV"/>
              <a:t>Elīna</a:t>
            </a:r>
          </a:p>
        </p:txBody>
      </p:sp>
      <p:sp>
        <p:nvSpPr>
          <p:cNvPr id="26628" name="Slide Number Placeholder 3">
            <a:extLst>
              <a:ext uri="{FF2B5EF4-FFF2-40B4-BE49-F238E27FC236}">
                <a16:creationId xmlns:a16="http://schemas.microsoft.com/office/drawing/2014/main" id="{DF776661-9858-4F3B-B12C-72DDB345477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r" defTabSz="9382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795743C-E5BB-4356-8839-628E2C982F5A}" type="slidenum">
              <a:rPr kumimoji="0" lang="lv-LV" altLang="lv-LV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382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lv-LV" altLang="lv-LV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71135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F5C4F4-B786-464D-B196-E0D3158EBECF}" type="slidenum">
              <a:rPr lang="en-IE" smtClean="0"/>
              <a:t>16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9623043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371464-254A-9CF9-62DF-7E42BF4197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DC4761D-9A3D-0652-433C-4CDA441F8A2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23DC858-F7F2-8737-C6F6-BBCD35E7CB7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ACDD56-1302-3DCF-EDDB-D5EE644115D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F5C4F4-B786-464D-B196-E0D3158EBECF}" type="slidenum">
              <a:rPr lang="en-IE" smtClean="0"/>
              <a:t>17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1042006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1E786A-9137-7448-9FD1-BDAB931B6C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E83B54D-2C05-8DD2-1276-A25A9486412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D641097-5D6B-5F85-03C3-9F905C7F4F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noProof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6A2FF2-5AB3-59CF-6A0B-36BE5FB303F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F5C4F4-B786-464D-B196-E0D3158EBECF}" type="slidenum">
              <a:rPr lang="en-IE" smtClean="0"/>
              <a:t>18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9371133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A614C8-B804-78B3-CC14-158E34E57A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E55579E-E392-4887-80ED-9D7E35660F6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1494433-D20B-7A76-8D3E-DA5070369B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5D6428-F622-C011-FF72-262D25CF55E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F5C4F4-B786-464D-B196-E0D3158EBECF}" type="slidenum">
              <a:rPr lang="en-IE" smtClean="0"/>
              <a:t>19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0167913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16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8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hyperlink" Target="https://creativecommons.org/licenses/by/4.0/" TargetMode="External"/></Relationships>
</file>

<file path=ppt/slideLayouts/_rels/slideLayout3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1.svg"/><Relationship Id="rId18" Type="http://schemas.openxmlformats.org/officeDocument/2006/relationships/image" Target="../media/image36.svg"/><Relationship Id="rId26" Type="http://schemas.openxmlformats.org/officeDocument/2006/relationships/image" Target="../media/image44.svg"/><Relationship Id="rId21" Type="http://schemas.openxmlformats.org/officeDocument/2006/relationships/image" Target="../media/image39.svg"/><Relationship Id="rId34" Type="http://schemas.openxmlformats.org/officeDocument/2006/relationships/image" Target="../media/image52.svg"/><Relationship Id="rId7" Type="http://schemas.openxmlformats.org/officeDocument/2006/relationships/image" Target="../media/image25.svg"/><Relationship Id="rId12" Type="http://schemas.openxmlformats.org/officeDocument/2006/relationships/image" Target="../media/image30.svg"/><Relationship Id="rId17" Type="http://schemas.openxmlformats.org/officeDocument/2006/relationships/image" Target="../media/image35.svg"/><Relationship Id="rId25" Type="http://schemas.openxmlformats.org/officeDocument/2006/relationships/image" Target="../media/image43.svg"/><Relationship Id="rId33" Type="http://schemas.openxmlformats.org/officeDocument/2006/relationships/image" Target="../media/image51.svg"/><Relationship Id="rId38" Type="http://schemas.openxmlformats.org/officeDocument/2006/relationships/image" Target="../media/image14.png"/><Relationship Id="rId2" Type="http://schemas.openxmlformats.org/officeDocument/2006/relationships/image" Target="../media/image8.png"/><Relationship Id="rId16" Type="http://schemas.openxmlformats.org/officeDocument/2006/relationships/image" Target="../media/image34.svg"/><Relationship Id="rId20" Type="http://schemas.openxmlformats.org/officeDocument/2006/relationships/image" Target="../media/image38.svg"/><Relationship Id="rId29" Type="http://schemas.openxmlformats.org/officeDocument/2006/relationships/image" Target="../media/image47.sv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4.svg"/><Relationship Id="rId11" Type="http://schemas.openxmlformats.org/officeDocument/2006/relationships/image" Target="../media/image29.svg"/><Relationship Id="rId24" Type="http://schemas.openxmlformats.org/officeDocument/2006/relationships/image" Target="../media/image42.svg"/><Relationship Id="rId32" Type="http://schemas.openxmlformats.org/officeDocument/2006/relationships/image" Target="../media/image50.svg"/><Relationship Id="rId37" Type="http://schemas.openxmlformats.org/officeDocument/2006/relationships/image" Target="../media/image55.svg"/><Relationship Id="rId5" Type="http://schemas.openxmlformats.org/officeDocument/2006/relationships/image" Target="../media/image23.svg"/><Relationship Id="rId15" Type="http://schemas.openxmlformats.org/officeDocument/2006/relationships/image" Target="../media/image33.svg"/><Relationship Id="rId23" Type="http://schemas.openxmlformats.org/officeDocument/2006/relationships/image" Target="../media/image41.svg"/><Relationship Id="rId28" Type="http://schemas.openxmlformats.org/officeDocument/2006/relationships/image" Target="../media/image46.svg"/><Relationship Id="rId36" Type="http://schemas.openxmlformats.org/officeDocument/2006/relationships/image" Target="../media/image54.svg"/><Relationship Id="rId10" Type="http://schemas.openxmlformats.org/officeDocument/2006/relationships/image" Target="../media/image28.svg"/><Relationship Id="rId19" Type="http://schemas.openxmlformats.org/officeDocument/2006/relationships/image" Target="../media/image37.svg"/><Relationship Id="rId31" Type="http://schemas.openxmlformats.org/officeDocument/2006/relationships/image" Target="../media/image49.svg"/><Relationship Id="rId4" Type="http://schemas.openxmlformats.org/officeDocument/2006/relationships/image" Target="../media/image22.svg"/><Relationship Id="rId9" Type="http://schemas.openxmlformats.org/officeDocument/2006/relationships/image" Target="../media/image27.svg"/><Relationship Id="rId14" Type="http://schemas.openxmlformats.org/officeDocument/2006/relationships/image" Target="../media/image32.svg"/><Relationship Id="rId22" Type="http://schemas.openxmlformats.org/officeDocument/2006/relationships/image" Target="../media/image40.svg"/><Relationship Id="rId27" Type="http://schemas.openxmlformats.org/officeDocument/2006/relationships/image" Target="../media/image45.svg"/><Relationship Id="rId30" Type="http://schemas.openxmlformats.org/officeDocument/2006/relationships/image" Target="../media/image48.svg"/><Relationship Id="rId35" Type="http://schemas.openxmlformats.org/officeDocument/2006/relationships/image" Target="../media/image53.svg"/><Relationship Id="rId8" Type="http://schemas.openxmlformats.org/officeDocument/2006/relationships/image" Target="../media/image26.svg"/><Relationship Id="rId3" Type="http://schemas.openxmlformats.org/officeDocument/2006/relationships/image" Target="../media/image21.svg"/></Relationships>
</file>

<file path=ppt/slideLayouts/_rels/slideLayout3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6.svg"/><Relationship Id="rId18" Type="http://schemas.openxmlformats.org/officeDocument/2006/relationships/image" Target="../media/image71.svg"/><Relationship Id="rId26" Type="http://schemas.openxmlformats.org/officeDocument/2006/relationships/image" Target="../media/image79.svg"/><Relationship Id="rId21" Type="http://schemas.openxmlformats.org/officeDocument/2006/relationships/image" Target="../media/image74.svg"/><Relationship Id="rId34" Type="http://schemas.openxmlformats.org/officeDocument/2006/relationships/image" Target="../media/image87.svg"/><Relationship Id="rId7" Type="http://schemas.openxmlformats.org/officeDocument/2006/relationships/image" Target="../media/image60.svg"/><Relationship Id="rId12" Type="http://schemas.openxmlformats.org/officeDocument/2006/relationships/image" Target="../media/image65.svg"/><Relationship Id="rId17" Type="http://schemas.openxmlformats.org/officeDocument/2006/relationships/image" Target="../media/image70.svg"/><Relationship Id="rId25" Type="http://schemas.openxmlformats.org/officeDocument/2006/relationships/image" Target="../media/image78.svg"/><Relationship Id="rId33" Type="http://schemas.openxmlformats.org/officeDocument/2006/relationships/image" Target="../media/image86.svg"/><Relationship Id="rId38" Type="http://schemas.openxmlformats.org/officeDocument/2006/relationships/image" Target="../media/image9.png"/><Relationship Id="rId2" Type="http://schemas.openxmlformats.org/officeDocument/2006/relationships/image" Target="../media/image16.png"/><Relationship Id="rId16" Type="http://schemas.openxmlformats.org/officeDocument/2006/relationships/image" Target="../media/image69.svg"/><Relationship Id="rId20" Type="http://schemas.openxmlformats.org/officeDocument/2006/relationships/image" Target="../media/image73.svg"/><Relationship Id="rId29" Type="http://schemas.openxmlformats.org/officeDocument/2006/relationships/image" Target="../media/image82.sv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9.svg"/><Relationship Id="rId11" Type="http://schemas.openxmlformats.org/officeDocument/2006/relationships/image" Target="../media/image64.svg"/><Relationship Id="rId24" Type="http://schemas.openxmlformats.org/officeDocument/2006/relationships/image" Target="../media/image77.svg"/><Relationship Id="rId32" Type="http://schemas.openxmlformats.org/officeDocument/2006/relationships/image" Target="../media/image85.svg"/><Relationship Id="rId37" Type="http://schemas.openxmlformats.org/officeDocument/2006/relationships/image" Target="../media/image90.svg"/><Relationship Id="rId5" Type="http://schemas.openxmlformats.org/officeDocument/2006/relationships/image" Target="../media/image58.svg"/><Relationship Id="rId15" Type="http://schemas.openxmlformats.org/officeDocument/2006/relationships/image" Target="../media/image68.svg"/><Relationship Id="rId23" Type="http://schemas.openxmlformats.org/officeDocument/2006/relationships/image" Target="../media/image76.svg"/><Relationship Id="rId28" Type="http://schemas.openxmlformats.org/officeDocument/2006/relationships/image" Target="../media/image81.svg"/><Relationship Id="rId36" Type="http://schemas.openxmlformats.org/officeDocument/2006/relationships/image" Target="../media/image89.svg"/><Relationship Id="rId10" Type="http://schemas.openxmlformats.org/officeDocument/2006/relationships/image" Target="../media/image63.svg"/><Relationship Id="rId19" Type="http://schemas.openxmlformats.org/officeDocument/2006/relationships/image" Target="../media/image72.svg"/><Relationship Id="rId31" Type="http://schemas.openxmlformats.org/officeDocument/2006/relationships/image" Target="../media/image84.svg"/><Relationship Id="rId4" Type="http://schemas.openxmlformats.org/officeDocument/2006/relationships/image" Target="../media/image57.svg"/><Relationship Id="rId9" Type="http://schemas.openxmlformats.org/officeDocument/2006/relationships/image" Target="../media/image62.svg"/><Relationship Id="rId14" Type="http://schemas.openxmlformats.org/officeDocument/2006/relationships/image" Target="../media/image67.svg"/><Relationship Id="rId22" Type="http://schemas.openxmlformats.org/officeDocument/2006/relationships/image" Target="../media/image75.svg"/><Relationship Id="rId27" Type="http://schemas.openxmlformats.org/officeDocument/2006/relationships/image" Target="../media/image80.svg"/><Relationship Id="rId30" Type="http://schemas.openxmlformats.org/officeDocument/2006/relationships/image" Target="../media/image83.svg"/><Relationship Id="rId35" Type="http://schemas.openxmlformats.org/officeDocument/2006/relationships/image" Target="../media/image88.svg"/><Relationship Id="rId8" Type="http://schemas.openxmlformats.org/officeDocument/2006/relationships/image" Target="../media/image61.svg"/><Relationship Id="rId3" Type="http://schemas.openxmlformats.org/officeDocument/2006/relationships/image" Target="../media/image56.svg"/></Relationships>
</file>

<file path=ppt/slideLayouts/_rels/slideLayout3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6.svg"/><Relationship Id="rId18" Type="http://schemas.openxmlformats.org/officeDocument/2006/relationships/image" Target="../media/image71.svg"/><Relationship Id="rId26" Type="http://schemas.openxmlformats.org/officeDocument/2006/relationships/image" Target="../media/image79.svg"/><Relationship Id="rId21" Type="http://schemas.openxmlformats.org/officeDocument/2006/relationships/image" Target="../media/image74.svg"/><Relationship Id="rId34" Type="http://schemas.openxmlformats.org/officeDocument/2006/relationships/image" Target="../media/image87.svg"/><Relationship Id="rId7" Type="http://schemas.openxmlformats.org/officeDocument/2006/relationships/image" Target="../media/image60.svg"/><Relationship Id="rId12" Type="http://schemas.openxmlformats.org/officeDocument/2006/relationships/image" Target="../media/image65.svg"/><Relationship Id="rId17" Type="http://schemas.openxmlformats.org/officeDocument/2006/relationships/image" Target="../media/image70.svg"/><Relationship Id="rId25" Type="http://schemas.openxmlformats.org/officeDocument/2006/relationships/image" Target="../media/image78.svg"/><Relationship Id="rId33" Type="http://schemas.openxmlformats.org/officeDocument/2006/relationships/image" Target="../media/image86.svg"/><Relationship Id="rId38" Type="http://schemas.openxmlformats.org/officeDocument/2006/relationships/image" Target="../media/image9.png"/><Relationship Id="rId2" Type="http://schemas.openxmlformats.org/officeDocument/2006/relationships/image" Target="../media/image16.png"/><Relationship Id="rId16" Type="http://schemas.openxmlformats.org/officeDocument/2006/relationships/image" Target="../media/image69.svg"/><Relationship Id="rId20" Type="http://schemas.openxmlformats.org/officeDocument/2006/relationships/image" Target="../media/image73.svg"/><Relationship Id="rId29" Type="http://schemas.openxmlformats.org/officeDocument/2006/relationships/image" Target="../media/image82.sv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9.svg"/><Relationship Id="rId11" Type="http://schemas.openxmlformats.org/officeDocument/2006/relationships/image" Target="../media/image64.svg"/><Relationship Id="rId24" Type="http://schemas.openxmlformats.org/officeDocument/2006/relationships/image" Target="../media/image77.svg"/><Relationship Id="rId32" Type="http://schemas.openxmlformats.org/officeDocument/2006/relationships/image" Target="../media/image85.svg"/><Relationship Id="rId37" Type="http://schemas.openxmlformats.org/officeDocument/2006/relationships/image" Target="../media/image90.svg"/><Relationship Id="rId5" Type="http://schemas.openxmlformats.org/officeDocument/2006/relationships/image" Target="../media/image58.svg"/><Relationship Id="rId15" Type="http://schemas.openxmlformats.org/officeDocument/2006/relationships/image" Target="../media/image68.svg"/><Relationship Id="rId23" Type="http://schemas.openxmlformats.org/officeDocument/2006/relationships/image" Target="../media/image76.svg"/><Relationship Id="rId28" Type="http://schemas.openxmlformats.org/officeDocument/2006/relationships/image" Target="../media/image81.svg"/><Relationship Id="rId36" Type="http://schemas.openxmlformats.org/officeDocument/2006/relationships/image" Target="../media/image89.svg"/><Relationship Id="rId10" Type="http://schemas.openxmlformats.org/officeDocument/2006/relationships/image" Target="../media/image63.svg"/><Relationship Id="rId19" Type="http://schemas.openxmlformats.org/officeDocument/2006/relationships/image" Target="../media/image72.svg"/><Relationship Id="rId31" Type="http://schemas.openxmlformats.org/officeDocument/2006/relationships/image" Target="../media/image84.svg"/><Relationship Id="rId4" Type="http://schemas.openxmlformats.org/officeDocument/2006/relationships/image" Target="../media/image57.svg"/><Relationship Id="rId9" Type="http://schemas.openxmlformats.org/officeDocument/2006/relationships/image" Target="../media/image62.svg"/><Relationship Id="rId14" Type="http://schemas.openxmlformats.org/officeDocument/2006/relationships/image" Target="../media/image67.svg"/><Relationship Id="rId22" Type="http://schemas.openxmlformats.org/officeDocument/2006/relationships/image" Target="../media/image75.svg"/><Relationship Id="rId27" Type="http://schemas.openxmlformats.org/officeDocument/2006/relationships/image" Target="../media/image80.svg"/><Relationship Id="rId30" Type="http://schemas.openxmlformats.org/officeDocument/2006/relationships/image" Target="../media/image83.svg"/><Relationship Id="rId35" Type="http://schemas.openxmlformats.org/officeDocument/2006/relationships/image" Target="../media/image88.svg"/><Relationship Id="rId8" Type="http://schemas.openxmlformats.org/officeDocument/2006/relationships/image" Target="../media/image61.svg"/><Relationship Id="rId3" Type="http://schemas.openxmlformats.org/officeDocument/2006/relationships/image" Target="../media/image56.svg"/></Relationships>
</file>

<file path=ppt/slideLayouts/_rels/slideLayout3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4.jpeg"/><Relationship Id="rId18" Type="http://schemas.openxmlformats.org/officeDocument/2006/relationships/image" Target="../media/image109.jpeg"/><Relationship Id="rId26" Type="http://schemas.openxmlformats.org/officeDocument/2006/relationships/image" Target="../media/image117.jpeg"/><Relationship Id="rId39" Type="http://schemas.openxmlformats.org/officeDocument/2006/relationships/image" Target="../media/image130.png"/><Relationship Id="rId21" Type="http://schemas.openxmlformats.org/officeDocument/2006/relationships/image" Target="../media/image112.jpeg"/><Relationship Id="rId34" Type="http://schemas.openxmlformats.org/officeDocument/2006/relationships/image" Target="../media/image125.png"/><Relationship Id="rId42" Type="http://schemas.openxmlformats.org/officeDocument/2006/relationships/image" Target="../media/image133.png"/><Relationship Id="rId47" Type="http://schemas.openxmlformats.org/officeDocument/2006/relationships/image" Target="../media/image138.png"/><Relationship Id="rId50" Type="http://schemas.openxmlformats.org/officeDocument/2006/relationships/image" Target="../media/image141.png"/><Relationship Id="rId55" Type="http://schemas.openxmlformats.org/officeDocument/2006/relationships/image" Target="../media/image146.png"/><Relationship Id="rId7" Type="http://schemas.openxmlformats.org/officeDocument/2006/relationships/image" Target="../media/image98.jpeg"/><Relationship Id="rId2" Type="http://schemas.openxmlformats.org/officeDocument/2006/relationships/image" Target="../media/image8.png"/><Relationship Id="rId16" Type="http://schemas.openxmlformats.org/officeDocument/2006/relationships/image" Target="../media/image107.jpeg"/><Relationship Id="rId29" Type="http://schemas.openxmlformats.org/officeDocument/2006/relationships/image" Target="../media/image120.jpeg"/><Relationship Id="rId11" Type="http://schemas.openxmlformats.org/officeDocument/2006/relationships/image" Target="../media/image102.jpeg"/><Relationship Id="rId24" Type="http://schemas.openxmlformats.org/officeDocument/2006/relationships/image" Target="../media/image115.jpeg"/><Relationship Id="rId32" Type="http://schemas.openxmlformats.org/officeDocument/2006/relationships/image" Target="../media/image123.png"/><Relationship Id="rId37" Type="http://schemas.openxmlformats.org/officeDocument/2006/relationships/image" Target="../media/image128.png"/><Relationship Id="rId40" Type="http://schemas.openxmlformats.org/officeDocument/2006/relationships/image" Target="../media/image131.png"/><Relationship Id="rId45" Type="http://schemas.openxmlformats.org/officeDocument/2006/relationships/image" Target="../media/image136.png"/><Relationship Id="rId53" Type="http://schemas.openxmlformats.org/officeDocument/2006/relationships/image" Target="../media/image144.png"/><Relationship Id="rId58" Type="http://schemas.openxmlformats.org/officeDocument/2006/relationships/image" Target="../media/image149.png"/><Relationship Id="rId5" Type="http://schemas.openxmlformats.org/officeDocument/2006/relationships/image" Target="../media/image96.jpeg"/><Relationship Id="rId19" Type="http://schemas.openxmlformats.org/officeDocument/2006/relationships/image" Target="../media/image110.jpeg"/><Relationship Id="rId4" Type="http://schemas.openxmlformats.org/officeDocument/2006/relationships/image" Target="../media/image95.jpeg"/><Relationship Id="rId9" Type="http://schemas.openxmlformats.org/officeDocument/2006/relationships/image" Target="../media/image100.jpeg"/><Relationship Id="rId14" Type="http://schemas.openxmlformats.org/officeDocument/2006/relationships/image" Target="../media/image105.jpeg"/><Relationship Id="rId22" Type="http://schemas.openxmlformats.org/officeDocument/2006/relationships/image" Target="../media/image113.jpeg"/><Relationship Id="rId27" Type="http://schemas.openxmlformats.org/officeDocument/2006/relationships/image" Target="../media/image118.jpeg"/><Relationship Id="rId30" Type="http://schemas.openxmlformats.org/officeDocument/2006/relationships/image" Target="../media/image121.jpeg"/><Relationship Id="rId35" Type="http://schemas.openxmlformats.org/officeDocument/2006/relationships/image" Target="../media/image126.png"/><Relationship Id="rId43" Type="http://schemas.openxmlformats.org/officeDocument/2006/relationships/image" Target="../media/image134.png"/><Relationship Id="rId48" Type="http://schemas.openxmlformats.org/officeDocument/2006/relationships/image" Target="../media/image139.png"/><Relationship Id="rId56" Type="http://schemas.openxmlformats.org/officeDocument/2006/relationships/image" Target="../media/image147.png"/><Relationship Id="rId8" Type="http://schemas.openxmlformats.org/officeDocument/2006/relationships/image" Target="../media/image99.jpeg"/><Relationship Id="rId51" Type="http://schemas.openxmlformats.org/officeDocument/2006/relationships/image" Target="../media/image142.png"/><Relationship Id="rId3" Type="http://schemas.openxmlformats.org/officeDocument/2006/relationships/image" Target="../media/image94.jpeg"/><Relationship Id="rId12" Type="http://schemas.openxmlformats.org/officeDocument/2006/relationships/image" Target="../media/image103.jpeg"/><Relationship Id="rId17" Type="http://schemas.openxmlformats.org/officeDocument/2006/relationships/image" Target="../media/image108.jpeg"/><Relationship Id="rId25" Type="http://schemas.openxmlformats.org/officeDocument/2006/relationships/image" Target="../media/image116.jpeg"/><Relationship Id="rId33" Type="http://schemas.openxmlformats.org/officeDocument/2006/relationships/image" Target="../media/image124.png"/><Relationship Id="rId38" Type="http://schemas.openxmlformats.org/officeDocument/2006/relationships/image" Target="../media/image129.png"/><Relationship Id="rId46" Type="http://schemas.openxmlformats.org/officeDocument/2006/relationships/image" Target="../media/image137.png"/><Relationship Id="rId20" Type="http://schemas.openxmlformats.org/officeDocument/2006/relationships/image" Target="../media/image111.jpeg"/><Relationship Id="rId41" Type="http://schemas.openxmlformats.org/officeDocument/2006/relationships/image" Target="../media/image132.png"/><Relationship Id="rId54" Type="http://schemas.openxmlformats.org/officeDocument/2006/relationships/image" Target="../media/image14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7.jpeg"/><Relationship Id="rId15" Type="http://schemas.openxmlformats.org/officeDocument/2006/relationships/image" Target="../media/image106.jpeg"/><Relationship Id="rId23" Type="http://schemas.openxmlformats.org/officeDocument/2006/relationships/image" Target="../media/image114.jpeg"/><Relationship Id="rId28" Type="http://schemas.openxmlformats.org/officeDocument/2006/relationships/image" Target="../media/image119.jpeg"/><Relationship Id="rId36" Type="http://schemas.openxmlformats.org/officeDocument/2006/relationships/image" Target="../media/image127.png"/><Relationship Id="rId49" Type="http://schemas.openxmlformats.org/officeDocument/2006/relationships/image" Target="../media/image140.png"/><Relationship Id="rId57" Type="http://schemas.openxmlformats.org/officeDocument/2006/relationships/image" Target="../media/image148.png"/><Relationship Id="rId10" Type="http://schemas.openxmlformats.org/officeDocument/2006/relationships/image" Target="../media/image101.jpeg"/><Relationship Id="rId31" Type="http://schemas.openxmlformats.org/officeDocument/2006/relationships/image" Target="../media/image122.png"/><Relationship Id="rId44" Type="http://schemas.openxmlformats.org/officeDocument/2006/relationships/image" Target="../media/image135.png"/><Relationship Id="rId52" Type="http://schemas.openxmlformats.org/officeDocument/2006/relationships/image" Target="../media/image143.png"/></Relationships>
</file>

<file path=ppt/slideLayouts/_rels/slideLayout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png"/><Relationship Id="rId13" Type="http://schemas.openxmlformats.org/officeDocument/2006/relationships/image" Target="../media/image160.png"/><Relationship Id="rId18" Type="http://schemas.openxmlformats.org/officeDocument/2006/relationships/image" Target="../media/image165.png"/><Relationship Id="rId3" Type="http://schemas.openxmlformats.org/officeDocument/2006/relationships/image" Target="../media/image150.png"/><Relationship Id="rId7" Type="http://schemas.openxmlformats.org/officeDocument/2006/relationships/image" Target="../media/image154.png"/><Relationship Id="rId12" Type="http://schemas.openxmlformats.org/officeDocument/2006/relationships/image" Target="../media/image159.png"/><Relationship Id="rId17" Type="http://schemas.openxmlformats.org/officeDocument/2006/relationships/image" Target="../media/image164.jpeg"/><Relationship Id="rId2" Type="http://schemas.openxmlformats.org/officeDocument/2006/relationships/image" Target="../media/image8.png"/><Relationship Id="rId16" Type="http://schemas.openxmlformats.org/officeDocument/2006/relationships/image" Target="../media/image16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3.png"/><Relationship Id="rId11" Type="http://schemas.openxmlformats.org/officeDocument/2006/relationships/image" Target="../media/image158.png"/><Relationship Id="rId5" Type="http://schemas.openxmlformats.org/officeDocument/2006/relationships/image" Target="../media/image152.png"/><Relationship Id="rId15" Type="http://schemas.openxmlformats.org/officeDocument/2006/relationships/image" Target="../media/image162.png"/><Relationship Id="rId10" Type="http://schemas.openxmlformats.org/officeDocument/2006/relationships/image" Target="../media/image157.png"/><Relationship Id="rId4" Type="http://schemas.openxmlformats.org/officeDocument/2006/relationships/image" Target="../media/image151.png"/><Relationship Id="rId9" Type="http://schemas.openxmlformats.org/officeDocument/2006/relationships/image" Target="../media/image156.png"/><Relationship Id="rId14" Type="http://schemas.openxmlformats.org/officeDocument/2006/relationships/image" Target="../media/image161.png"/></Relationships>
</file>

<file path=ppt/slideLayouts/_rels/slideLayout4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4.jpeg"/><Relationship Id="rId18" Type="http://schemas.openxmlformats.org/officeDocument/2006/relationships/image" Target="../media/image109.jpeg"/><Relationship Id="rId26" Type="http://schemas.openxmlformats.org/officeDocument/2006/relationships/image" Target="../media/image117.jpeg"/><Relationship Id="rId39" Type="http://schemas.openxmlformats.org/officeDocument/2006/relationships/image" Target="../media/image130.png"/><Relationship Id="rId21" Type="http://schemas.openxmlformats.org/officeDocument/2006/relationships/image" Target="../media/image112.jpeg"/><Relationship Id="rId34" Type="http://schemas.openxmlformats.org/officeDocument/2006/relationships/image" Target="../media/image125.png"/><Relationship Id="rId42" Type="http://schemas.openxmlformats.org/officeDocument/2006/relationships/image" Target="../media/image133.png"/><Relationship Id="rId47" Type="http://schemas.openxmlformats.org/officeDocument/2006/relationships/image" Target="../media/image138.png"/><Relationship Id="rId50" Type="http://schemas.openxmlformats.org/officeDocument/2006/relationships/image" Target="../media/image141.png"/><Relationship Id="rId55" Type="http://schemas.openxmlformats.org/officeDocument/2006/relationships/image" Target="../media/image146.png"/><Relationship Id="rId7" Type="http://schemas.openxmlformats.org/officeDocument/2006/relationships/image" Target="../media/image98.jpeg"/><Relationship Id="rId2" Type="http://schemas.openxmlformats.org/officeDocument/2006/relationships/image" Target="../media/image8.png"/><Relationship Id="rId16" Type="http://schemas.openxmlformats.org/officeDocument/2006/relationships/image" Target="../media/image167.jpeg"/><Relationship Id="rId29" Type="http://schemas.openxmlformats.org/officeDocument/2006/relationships/image" Target="../media/image120.jpeg"/><Relationship Id="rId11" Type="http://schemas.openxmlformats.org/officeDocument/2006/relationships/image" Target="../media/image102.jpeg"/><Relationship Id="rId24" Type="http://schemas.openxmlformats.org/officeDocument/2006/relationships/image" Target="../media/image115.jpeg"/><Relationship Id="rId32" Type="http://schemas.openxmlformats.org/officeDocument/2006/relationships/image" Target="../media/image123.png"/><Relationship Id="rId37" Type="http://schemas.openxmlformats.org/officeDocument/2006/relationships/image" Target="../media/image128.png"/><Relationship Id="rId40" Type="http://schemas.openxmlformats.org/officeDocument/2006/relationships/image" Target="../media/image131.png"/><Relationship Id="rId45" Type="http://schemas.openxmlformats.org/officeDocument/2006/relationships/image" Target="../media/image136.png"/><Relationship Id="rId53" Type="http://schemas.openxmlformats.org/officeDocument/2006/relationships/image" Target="../media/image144.png"/><Relationship Id="rId58" Type="http://schemas.openxmlformats.org/officeDocument/2006/relationships/image" Target="../media/image149.png"/><Relationship Id="rId5" Type="http://schemas.openxmlformats.org/officeDocument/2006/relationships/image" Target="../media/image96.jpeg"/><Relationship Id="rId19" Type="http://schemas.openxmlformats.org/officeDocument/2006/relationships/image" Target="../media/image110.jpeg"/><Relationship Id="rId4" Type="http://schemas.openxmlformats.org/officeDocument/2006/relationships/image" Target="../media/image95.jpeg"/><Relationship Id="rId9" Type="http://schemas.openxmlformats.org/officeDocument/2006/relationships/image" Target="../media/image100.jpeg"/><Relationship Id="rId14" Type="http://schemas.openxmlformats.org/officeDocument/2006/relationships/image" Target="../media/image105.jpeg"/><Relationship Id="rId22" Type="http://schemas.openxmlformats.org/officeDocument/2006/relationships/image" Target="../media/image113.jpeg"/><Relationship Id="rId27" Type="http://schemas.openxmlformats.org/officeDocument/2006/relationships/image" Target="../media/image118.jpeg"/><Relationship Id="rId30" Type="http://schemas.openxmlformats.org/officeDocument/2006/relationships/image" Target="../media/image121.jpeg"/><Relationship Id="rId35" Type="http://schemas.openxmlformats.org/officeDocument/2006/relationships/image" Target="../media/image126.png"/><Relationship Id="rId43" Type="http://schemas.openxmlformats.org/officeDocument/2006/relationships/image" Target="../media/image134.png"/><Relationship Id="rId48" Type="http://schemas.openxmlformats.org/officeDocument/2006/relationships/image" Target="../media/image139.png"/><Relationship Id="rId56" Type="http://schemas.openxmlformats.org/officeDocument/2006/relationships/image" Target="../media/image147.png"/><Relationship Id="rId8" Type="http://schemas.openxmlformats.org/officeDocument/2006/relationships/image" Target="../media/image166.jpeg"/><Relationship Id="rId51" Type="http://schemas.openxmlformats.org/officeDocument/2006/relationships/image" Target="../media/image142.png"/><Relationship Id="rId3" Type="http://schemas.openxmlformats.org/officeDocument/2006/relationships/image" Target="../media/image94.jpeg"/><Relationship Id="rId12" Type="http://schemas.openxmlformats.org/officeDocument/2006/relationships/image" Target="../media/image103.jpeg"/><Relationship Id="rId17" Type="http://schemas.openxmlformats.org/officeDocument/2006/relationships/image" Target="../media/image168.jpeg"/><Relationship Id="rId25" Type="http://schemas.openxmlformats.org/officeDocument/2006/relationships/image" Target="../media/image116.jpeg"/><Relationship Id="rId33" Type="http://schemas.openxmlformats.org/officeDocument/2006/relationships/image" Target="../media/image124.png"/><Relationship Id="rId38" Type="http://schemas.openxmlformats.org/officeDocument/2006/relationships/image" Target="../media/image129.png"/><Relationship Id="rId46" Type="http://schemas.openxmlformats.org/officeDocument/2006/relationships/image" Target="../media/image137.png"/><Relationship Id="rId20" Type="http://schemas.openxmlformats.org/officeDocument/2006/relationships/image" Target="../media/image111.jpeg"/><Relationship Id="rId41" Type="http://schemas.openxmlformats.org/officeDocument/2006/relationships/image" Target="../media/image132.png"/><Relationship Id="rId54" Type="http://schemas.openxmlformats.org/officeDocument/2006/relationships/image" Target="../media/image14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7.jpeg"/><Relationship Id="rId15" Type="http://schemas.openxmlformats.org/officeDocument/2006/relationships/image" Target="../media/image106.jpeg"/><Relationship Id="rId23" Type="http://schemas.openxmlformats.org/officeDocument/2006/relationships/image" Target="../media/image114.jpeg"/><Relationship Id="rId28" Type="http://schemas.openxmlformats.org/officeDocument/2006/relationships/image" Target="../media/image119.jpeg"/><Relationship Id="rId36" Type="http://schemas.openxmlformats.org/officeDocument/2006/relationships/image" Target="../media/image127.png"/><Relationship Id="rId49" Type="http://schemas.openxmlformats.org/officeDocument/2006/relationships/image" Target="../media/image140.png"/><Relationship Id="rId57" Type="http://schemas.openxmlformats.org/officeDocument/2006/relationships/image" Target="../media/image148.png"/><Relationship Id="rId10" Type="http://schemas.openxmlformats.org/officeDocument/2006/relationships/image" Target="../media/image101.jpeg"/><Relationship Id="rId31" Type="http://schemas.openxmlformats.org/officeDocument/2006/relationships/image" Target="../media/image122.png"/><Relationship Id="rId44" Type="http://schemas.openxmlformats.org/officeDocument/2006/relationships/image" Target="../media/image135.png"/><Relationship Id="rId52" Type="http://schemas.openxmlformats.org/officeDocument/2006/relationships/image" Target="../media/image143.png"/></Relationships>
</file>

<file path=ppt/slideLayouts/_rels/slideLayout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png"/><Relationship Id="rId13" Type="http://schemas.openxmlformats.org/officeDocument/2006/relationships/image" Target="../media/image160.png"/><Relationship Id="rId18" Type="http://schemas.openxmlformats.org/officeDocument/2006/relationships/image" Target="../media/image165.png"/><Relationship Id="rId3" Type="http://schemas.openxmlformats.org/officeDocument/2006/relationships/image" Target="../media/image150.png"/><Relationship Id="rId7" Type="http://schemas.openxmlformats.org/officeDocument/2006/relationships/image" Target="../media/image154.png"/><Relationship Id="rId12" Type="http://schemas.openxmlformats.org/officeDocument/2006/relationships/image" Target="../media/image159.png"/><Relationship Id="rId17" Type="http://schemas.openxmlformats.org/officeDocument/2006/relationships/image" Target="../media/image164.jpeg"/><Relationship Id="rId2" Type="http://schemas.openxmlformats.org/officeDocument/2006/relationships/image" Target="../media/image8.png"/><Relationship Id="rId16" Type="http://schemas.openxmlformats.org/officeDocument/2006/relationships/image" Target="../media/image16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3.png"/><Relationship Id="rId11" Type="http://schemas.openxmlformats.org/officeDocument/2006/relationships/image" Target="../media/image158.png"/><Relationship Id="rId5" Type="http://schemas.openxmlformats.org/officeDocument/2006/relationships/image" Target="../media/image152.png"/><Relationship Id="rId15" Type="http://schemas.openxmlformats.org/officeDocument/2006/relationships/image" Target="../media/image169.png"/><Relationship Id="rId10" Type="http://schemas.openxmlformats.org/officeDocument/2006/relationships/image" Target="../media/image157.png"/><Relationship Id="rId4" Type="http://schemas.openxmlformats.org/officeDocument/2006/relationships/image" Target="../media/image151.png"/><Relationship Id="rId9" Type="http://schemas.openxmlformats.org/officeDocument/2006/relationships/image" Target="../media/image156.png"/><Relationship Id="rId14" Type="http://schemas.openxmlformats.org/officeDocument/2006/relationships/image" Target="../media/image161.png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image" Target="../media/image172.jpe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image" Target="../media/image172.jpe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pn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pn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pn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image" Target="../media/image172.jpe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9.png"/><Relationship Id="rId4" Type="http://schemas.openxmlformats.org/officeDocument/2006/relationships/image" Target="../media/image16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pn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Title Slide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and purple rectangle&#10;&#10;AI-generated content may be incorrect.">
            <a:extLst>
              <a:ext uri="{FF2B5EF4-FFF2-40B4-BE49-F238E27FC236}">
                <a16:creationId xmlns:a16="http://schemas.microsoft.com/office/drawing/2014/main" id="{24040D9B-B326-2016-C187-50AA43E798B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Google Shape;18;p22"/>
          <p:cNvSpPr txBox="1">
            <a:spLocks noGrp="1"/>
          </p:cNvSpPr>
          <p:nvPr>
            <p:ph type="ctrTitle" hasCustomPrompt="1"/>
          </p:nvPr>
        </p:nvSpPr>
        <p:spPr>
          <a:xfrm>
            <a:off x="4739148" y="726329"/>
            <a:ext cx="6853084" cy="2149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  <a:defRPr sz="6000" b="0">
                <a:solidFill>
                  <a:schemeClr val="bg1"/>
                </a:solidFill>
                <a:latin typeface="EC Square Sans Pro" panose="020B05060400000200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Add title</a:t>
            </a:r>
            <a:br>
              <a:rPr lang="en-US"/>
            </a:br>
            <a:r>
              <a:rPr lang="en-US"/>
              <a:t>of the presentation</a:t>
            </a:r>
            <a:endParaRPr/>
          </a:p>
        </p:txBody>
      </p:sp>
      <p:sp>
        <p:nvSpPr>
          <p:cNvPr id="19" name="Google Shape;19;p22"/>
          <p:cNvSpPr txBox="1">
            <a:spLocks noGrp="1"/>
          </p:cNvSpPr>
          <p:nvPr>
            <p:ph type="subTitle" idx="1" hasCustomPrompt="1"/>
          </p:nvPr>
        </p:nvSpPr>
        <p:spPr>
          <a:xfrm>
            <a:off x="460376" y="4835961"/>
            <a:ext cx="5144011" cy="8977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 i="0">
                <a:solidFill>
                  <a:schemeClr val="bg1"/>
                </a:solidFill>
                <a:latin typeface="EC Square Sans Pro" panose="020B0506040000020004" pitchFamily="34" charset="0"/>
              </a:defRPr>
            </a:lvl1pPr>
            <a:lvl2pPr lvl="1" algn="ctr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Add subtitle of the presentation</a:t>
            </a:r>
            <a:endParaRPr/>
          </a:p>
        </p:txBody>
      </p:sp>
      <p:pic>
        <p:nvPicPr>
          <p:cNvPr id="6" name="Picture 5" descr="A hexagon with orange lines on it&#10;&#10;AI-generated content may be incorrect.">
            <a:extLst>
              <a:ext uri="{FF2B5EF4-FFF2-40B4-BE49-F238E27FC236}">
                <a16:creationId xmlns:a16="http://schemas.microsoft.com/office/drawing/2014/main" id="{EEDF1E95-BA29-249C-EA20-A016E6A2AEB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3861" y="3344544"/>
            <a:ext cx="2787127" cy="2787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215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Title and content 1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black and purple rectangle&#10;&#10;AI-generated content may be incorrect.">
            <a:extLst>
              <a:ext uri="{FF2B5EF4-FFF2-40B4-BE49-F238E27FC236}">
                <a16:creationId xmlns:a16="http://schemas.microsoft.com/office/drawing/2014/main" id="{0FEC356E-C1A1-0652-7D77-02D18D585C8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Google Shape;18;p22"/>
          <p:cNvSpPr txBox="1">
            <a:spLocks noGrp="1"/>
          </p:cNvSpPr>
          <p:nvPr>
            <p:ph type="ctrTitle" hasCustomPrompt="1"/>
          </p:nvPr>
        </p:nvSpPr>
        <p:spPr>
          <a:xfrm>
            <a:off x="323727" y="371068"/>
            <a:ext cx="2743200" cy="2149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  <a:defRPr sz="4000" b="0">
                <a:solidFill>
                  <a:schemeClr val="bg1"/>
                </a:solidFill>
                <a:latin typeface="EC Square Sans Pro" panose="020B05060400000200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title</a:t>
            </a:r>
            <a:endParaRPr/>
          </a:p>
        </p:txBody>
      </p:sp>
      <p:pic>
        <p:nvPicPr>
          <p:cNvPr id="3" name="Picture 2" descr="A blue flag with yellow stars on it&#10;&#10;AI-generated content may be incorrect.">
            <a:extLst>
              <a:ext uri="{FF2B5EF4-FFF2-40B4-BE49-F238E27FC236}">
                <a16:creationId xmlns:a16="http://schemas.microsoft.com/office/drawing/2014/main" id="{6F6E29DC-CB1A-8DA0-6D3D-6CC80CF7D29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9195" y="5859528"/>
            <a:ext cx="1181635" cy="77109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ED597D1-D113-2273-E33C-C7927819A20F}"/>
              </a:ext>
            </a:extLst>
          </p:cNvPr>
          <p:cNvSpPr txBox="1"/>
          <p:nvPr userDrawn="1"/>
        </p:nvSpPr>
        <p:spPr>
          <a:xfrm>
            <a:off x="550885" y="6341051"/>
            <a:ext cx="152884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100" b="0">
                <a:solidFill>
                  <a:schemeClr val="bg1"/>
                </a:solidFill>
                <a:latin typeface="EC Square Sans Pro Medium" panose="020B0500000000020004" pitchFamily="34" charset="0"/>
              </a:rPr>
              <a:t>#EUDefenceIndustry</a:t>
            </a:r>
          </a:p>
        </p:txBody>
      </p:sp>
      <p:pic>
        <p:nvPicPr>
          <p:cNvPr id="5" name="Picture 4" descr="A black and white arrows&#10;&#10;AI-generated content may be incorrect.">
            <a:extLst>
              <a:ext uri="{FF2B5EF4-FFF2-40B4-BE49-F238E27FC236}">
                <a16:creationId xmlns:a16="http://schemas.microsoft.com/office/drawing/2014/main" id="{5CF4977F-1ABA-2475-90C7-163E0B1A447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780" y="6331349"/>
            <a:ext cx="393252" cy="238594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92E5163-E0B8-FF64-F93B-82C6895314E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726352" y="371066"/>
            <a:ext cx="7425204" cy="52610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pic>
        <p:nvPicPr>
          <p:cNvPr id="6" name="Picture 5" descr="A hexagon with orange lines&#10;&#10;AI-generated content may be incorrect.">
            <a:extLst>
              <a:ext uri="{FF2B5EF4-FFF2-40B4-BE49-F238E27FC236}">
                <a16:creationId xmlns:a16="http://schemas.microsoft.com/office/drawing/2014/main" id="{70696ED9-6D31-FBFB-57A7-5EB50205514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69819" y="-295580"/>
            <a:ext cx="1045908" cy="1045908"/>
          </a:xfrm>
          <a:prstGeom prst="rect">
            <a:avLst/>
          </a:prstGeom>
        </p:spPr>
      </p:pic>
      <p:sp>
        <p:nvSpPr>
          <p:cNvPr id="8" name="Slide Number Placeholder 9">
            <a:extLst>
              <a:ext uri="{FF2B5EF4-FFF2-40B4-BE49-F238E27FC236}">
                <a16:creationId xmlns:a16="http://schemas.microsoft.com/office/drawing/2014/main" id="{D49CA595-15C7-F0DF-8064-D235C3690B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450832" y="6369016"/>
            <a:ext cx="472148" cy="26161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2EB30D7-3E9D-4B5E-8606-1BFE7D34FD09}" type="slidenum">
              <a:rPr lang="en-IE" smtClean="0"/>
              <a:pPr/>
              <a:t>‹#›</a:t>
            </a:fld>
            <a:endParaRPr lang="en-IE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8534B2E-3EFF-B71D-1F8E-04F9D09BD702}"/>
              </a:ext>
            </a:extLst>
          </p:cNvPr>
          <p:cNvSpPr txBox="1"/>
          <p:nvPr userDrawn="1"/>
        </p:nvSpPr>
        <p:spPr>
          <a:xfrm>
            <a:off x="9419045" y="90966"/>
            <a:ext cx="27432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100" b="1" i="0">
                <a:solidFill>
                  <a:srgbClr val="404373"/>
                </a:solidFill>
                <a:latin typeface="EC Square Sans Pro" panose="020B0506040000020004" pitchFamily="34" charset="0"/>
              </a:rPr>
              <a:t>SENSITIVE*</a:t>
            </a:r>
          </a:p>
          <a:p>
            <a:r>
              <a:rPr lang="en-IE" sz="1100" i="1">
                <a:solidFill>
                  <a:srgbClr val="404373"/>
                </a:solidFill>
                <a:latin typeface="EC Square Sans Pro" panose="020B0506040000020004" pitchFamily="34" charset="0"/>
              </a:rPr>
              <a:t>RELEASABLE TO: EU Member States, NO, EEAS and EDA</a:t>
            </a:r>
          </a:p>
        </p:txBody>
      </p:sp>
    </p:spTree>
    <p:extLst>
      <p:ext uri="{BB962C8B-B14F-4D97-AF65-F5344CB8AC3E}">
        <p14:creationId xmlns:p14="http://schemas.microsoft.com/office/powerpoint/2010/main" val="6690780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4088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Title and content 2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black and purple rectangle&#10;&#10;AI-generated content may be incorrect.">
            <a:extLst>
              <a:ext uri="{FF2B5EF4-FFF2-40B4-BE49-F238E27FC236}">
                <a16:creationId xmlns:a16="http://schemas.microsoft.com/office/drawing/2014/main" id="{0FEC356E-C1A1-0652-7D77-02D18D585C8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Google Shape;18;p22"/>
          <p:cNvSpPr txBox="1">
            <a:spLocks noGrp="1"/>
          </p:cNvSpPr>
          <p:nvPr>
            <p:ph type="ctrTitle" hasCustomPrompt="1"/>
          </p:nvPr>
        </p:nvSpPr>
        <p:spPr>
          <a:xfrm>
            <a:off x="323727" y="371068"/>
            <a:ext cx="2743200" cy="2149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  <a:defRPr sz="4000" b="0">
                <a:solidFill>
                  <a:schemeClr val="bg1"/>
                </a:solidFill>
                <a:latin typeface="EC Square Sans Pro" panose="020B05060400000200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title</a:t>
            </a:r>
            <a:endParaRPr/>
          </a:p>
        </p:txBody>
      </p:sp>
      <p:pic>
        <p:nvPicPr>
          <p:cNvPr id="3" name="Picture 2" descr="A blue flag with yellow stars on it&#10;&#10;AI-generated content may be incorrect.">
            <a:extLst>
              <a:ext uri="{FF2B5EF4-FFF2-40B4-BE49-F238E27FC236}">
                <a16:creationId xmlns:a16="http://schemas.microsoft.com/office/drawing/2014/main" id="{6F6E29DC-CB1A-8DA0-6D3D-6CC80CF7D29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9195" y="5859528"/>
            <a:ext cx="1181635" cy="77109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ED597D1-D113-2273-E33C-C7927819A20F}"/>
              </a:ext>
            </a:extLst>
          </p:cNvPr>
          <p:cNvSpPr txBox="1"/>
          <p:nvPr userDrawn="1"/>
        </p:nvSpPr>
        <p:spPr>
          <a:xfrm>
            <a:off x="550885" y="6341051"/>
            <a:ext cx="152884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100" b="0">
                <a:solidFill>
                  <a:schemeClr val="bg1"/>
                </a:solidFill>
                <a:latin typeface="EC Square Sans Pro Medium" panose="020B0500000000020004" pitchFamily="34" charset="0"/>
              </a:rPr>
              <a:t>#EUDefenceIndustry</a:t>
            </a:r>
          </a:p>
        </p:txBody>
      </p:sp>
      <p:pic>
        <p:nvPicPr>
          <p:cNvPr id="5" name="Picture 4" descr="A black and white arrows&#10;&#10;AI-generated content may be incorrect.">
            <a:extLst>
              <a:ext uri="{FF2B5EF4-FFF2-40B4-BE49-F238E27FC236}">
                <a16:creationId xmlns:a16="http://schemas.microsoft.com/office/drawing/2014/main" id="{5CF4977F-1ABA-2475-90C7-163E0B1A447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780" y="6331349"/>
            <a:ext cx="393252" cy="238594"/>
          </a:xfrm>
          <a:prstGeom prst="rect">
            <a:avLst/>
          </a:prstGeom>
        </p:spPr>
      </p:pic>
      <p:pic>
        <p:nvPicPr>
          <p:cNvPr id="6" name="Picture 5" descr="A hexagon with orange lines&#10;&#10;AI-generated content may be incorrect.">
            <a:extLst>
              <a:ext uri="{FF2B5EF4-FFF2-40B4-BE49-F238E27FC236}">
                <a16:creationId xmlns:a16="http://schemas.microsoft.com/office/drawing/2014/main" id="{70696ED9-6D31-FBFB-57A7-5EB50205514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69819" y="-295580"/>
            <a:ext cx="1045908" cy="1045908"/>
          </a:xfrm>
          <a:prstGeom prst="rect">
            <a:avLst/>
          </a:prstGeo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C93E424C-6AFE-1045-7B1A-A7310F061B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92755" y="1045908"/>
            <a:ext cx="383670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40437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FFC82383-4453-8DA8-ABFD-C57E8FF4EFB7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3792755" y="1869820"/>
            <a:ext cx="383670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039C3A1D-C706-C83F-6035-9CD219C725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125427" y="1045908"/>
            <a:ext cx="3742845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40437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EBEBDEE3-73B2-9B50-EC1E-4D6BB383C63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125427" y="1869820"/>
            <a:ext cx="374284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12" name="Slide Number Placeholder 9">
            <a:extLst>
              <a:ext uri="{FF2B5EF4-FFF2-40B4-BE49-F238E27FC236}">
                <a16:creationId xmlns:a16="http://schemas.microsoft.com/office/drawing/2014/main" id="{D1E3A87E-707A-F0F5-F3F7-8B384A531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450832" y="6369016"/>
            <a:ext cx="472148" cy="26161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2EB30D7-3E9D-4B5E-8606-1BFE7D34FD09}" type="slidenum">
              <a:rPr lang="en-IE" smtClean="0"/>
              <a:pPr/>
              <a:t>‹#›</a:t>
            </a:fld>
            <a:endParaRPr lang="en-IE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B32C5BD-A9DC-D15C-5E51-E5641CE8BB17}"/>
              </a:ext>
            </a:extLst>
          </p:cNvPr>
          <p:cNvSpPr txBox="1"/>
          <p:nvPr userDrawn="1"/>
        </p:nvSpPr>
        <p:spPr>
          <a:xfrm>
            <a:off x="9419045" y="90966"/>
            <a:ext cx="27432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100" b="1" i="0">
                <a:solidFill>
                  <a:srgbClr val="404373"/>
                </a:solidFill>
                <a:latin typeface="EC Square Sans Pro" panose="020B0506040000020004" pitchFamily="34" charset="0"/>
              </a:rPr>
              <a:t>SENSITIVE*</a:t>
            </a:r>
          </a:p>
          <a:p>
            <a:r>
              <a:rPr lang="en-IE" sz="1100" i="1">
                <a:solidFill>
                  <a:srgbClr val="404373"/>
                </a:solidFill>
                <a:latin typeface="EC Square Sans Pro" panose="020B0506040000020004" pitchFamily="34" charset="0"/>
              </a:rPr>
              <a:t>RELEASABLE TO: EU Member States, NO, EEAS and EDA</a:t>
            </a:r>
          </a:p>
        </p:txBody>
      </p:sp>
    </p:spTree>
    <p:extLst>
      <p:ext uri="{BB962C8B-B14F-4D97-AF65-F5344CB8AC3E}">
        <p14:creationId xmlns:p14="http://schemas.microsoft.com/office/powerpoint/2010/main" val="12631864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4088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3 hexagon pictures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black and purple rectangle&#10;&#10;AI-generated content may be incorrect.">
            <a:extLst>
              <a:ext uri="{FF2B5EF4-FFF2-40B4-BE49-F238E27FC236}">
                <a16:creationId xmlns:a16="http://schemas.microsoft.com/office/drawing/2014/main" id="{0FEC356E-C1A1-0652-7D77-02D18D585C8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Google Shape;18;p22"/>
          <p:cNvSpPr txBox="1">
            <a:spLocks noGrp="1"/>
          </p:cNvSpPr>
          <p:nvPr>
            <p:ph type="ctrTitle" hasCustomPrompt="1"/>
          </p:nvPr>
        </p:nvSpPr>
        <p:spPr>
          <a:xfrm>
            <a:off x="323727" y="371068"/>
            <a:ext cx="2743200" cy="2149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  <a:defRPr sz="4000" b="0">
                <a:solidFill>
                  <a:schemeClr val="bg1"/>
                </a:solidFill>
                <a:latin typeface="EC Square Sans Pro" panose="020B05060400000200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title</a:t>
            </a:r>
            <a:endParaRPr/>
          </a:p>
        </p:txBody>
      </p:sp>
      <p:sp>
        <p:nvSpPr>
          <p:cNvPr id="19" name="Google Shape;19;p22"/>
          <p:cNvSpPr txBox="1">
            <a:spLocks noGrp="1"/>
          </p:cNvSpPr>
          <p:nvPr>
            <p:ph type="subTitle" idx="1" hasCustomPrompt="1"/>
          </p:nvPr>
        </p:nvSpPr>
        <p:spPr>
          <a:xfrm>
            <a:off x="3710720" y="4166015"/>
            <a:ext cx="2346614" cy="1679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 kern="1200" dirty="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1pPr>
            <a:lvl2pPr lvl="1" algn="ctr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Click to edit text</a:t>
            </a:r>
            <a:endParaRPr/>
          </a:p>
        </p:txBody>
      </p:sp>
      <p:pic>
        <p:nvPicPr>
          <p:cNvPr id="3" name="Picture 2" descr="A blue flag with yellow stars on it&#10;&#10;AI-generated content may be incorrect.">
            <a:extLst>
              <a:ext uri="{FF2B5EF4-FFF2-40B4-BE49-F238E27FC236}">
                <a16:creationId xmlns:a16="http://schemas.microsoft.com/office/drawing/2014/main" id="{6F6E29DC-CB1A-8DA0-6D3D-6CC80CF7D29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9195" y="5859528"/>
            <a:ext cx="1181635" cy="77109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ED597D1-D113-2273-E33C-C7927819A20F}"/>
              </a:ext>
            </a:extLst>
          </p:cNvPr>
          <p:cNvSpPr txBox="1"/>
          <p:nvPr userDrawn="1"/>
        </p:nvSpPr>
        <p:spPr>
          <a:xfrm>
            <a:off x="550885" y="6341051"/>
            <a:ext cx="152884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100" b="0">
                <a:solidFill>
                  <a:schemeClr val="bg1"/>
                </a:solidFill>
                <a:latin typeface="EC Square Sans Pro Medium" panose="020B0500000000020004" pitchFamily="34" charset="0"/>
              </a:rPr>
              <a:t>#EUDefenceIndustry</a:t>
            </a:r>
          </a:p>
        </p:txBody>
      </p:sp>
      <p:pic>
        <p:nvPicPr>
          <p:cNvPr id="5" name="Picture 4" descr="A black and white arrows&#10;&#10;AI-generated content may be incorrect.">
            <a:extLst>
              <a:ext uri="{FF2B5EF4-FFF2-40B4-BE49-F238E27FC236}">
                <a16:creationId xmlns:a16="http://schemas.microsoft.com/office/drawing/2014/main" id="{5CF4977F-1ABA-2475-90C7-163E0B1A447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780" y="6331349"/>
            <a:ext cx="393252" cy="238594"/>
          </a:xfrm>
          <a:prstGeom prst="rect">
            <a:avLst/>
          </a:prstGeom>
        </p:spPr>
      </p:pic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78E14314-B972-0448-25D3-704DC20FB22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510361" y="1555167"/>
            <a:ext cx="2346614" cy="2326785"/>
          </a:xfrm>
          <a:custGeom>
            <a:avLst/>
            <a:gdLst>
              <a:gd name="connsiteX0" fmla="*/ 874712 w 2346614"/>
              <a:gd name="connsiteY0" fmla="*/ 980 h 2326785"/>
              <a:gd name="connsiteX1" fmla="*/ 1039498 w 2346614"/>
              <a:gd name="connsiteY1" fmla="*/ 25300 h 2326785"/>
              <a:gd name="connsiteX2" fmla="*/ 1886209 w 2346614"/>
              <a:gd name="connsiteY2" fmla="*/ 233824 h 2326785"/>
              <a:gd name="connsiteX3" fmla="*/ 2090750 w 2346614"/>
              <a:gd name="connsiteY3" fmla="*/ 435745 h 2326785"/>
              <a:gd name="connsiteX4" fmla="*/ 2327353 w 2346614"/>
              <a:gd name="connsiteY4" fmla="*/ 1280265 h 2326785"/>
              <a:gd name="connsiteX5" fmla="*/ 2251716 w 2346614"/>
              <a:gd name="connsiteY5" fmla="*/ 1590214 h 2326785"/>
              <a:gd name="connsiteX6" fmla="*/ 1612701 w 2346614"/>
              <a:gd name="connsiteY6" fmla="*/ 2249243 h 2326785"/>
              <a:gd name="connsiteX7" fmla="*/ 1344270 w 2346614"/>
              <a:gd name="connsiteY7" fmla="*/ 2304237 h 2326785"/>
              <a:gd name="connsiteX8" fmla="*/ 436293 w 2346614"/>
              <a:gd name="connsiteY8" fmla="*/ 2069626 h 2326785"/>
              <a:gd name="connsiteX9" fmla="*/ 281734 w 2346614"/>
              <a:gd name="connsiteY9" fmla="*/ 1898969 h 2326785"/>
              <a:gd name="connsiteX10" fmla="*/ 20140 w 2346614"/>
              <a:gd name="connsiteY10" fmla="*/ 994709 h 2326785"/>
              <a:gd name="connsiteX11" fmla="*/ 67334 w 2346614"/>
              <a:gd name="connsiteY11" fmla="*/ 770817 h 2326785"/>
              <a:gd name="connsiteX12" fmla="*/ 723940 w 2346614"/>
              <a:gd name="connsiteY12" fmla="*/ 95493 h 2326785"/>
              <a:gd name="connsiteX13" fmla="*/ 874712 w 2346614"/>
              <a:gd name="connsiteY13" fmla="*/ 980 h 2326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46614" h="2326785">
                <a:moveTo>
                  <a:pt x="874712" y="980"/>
                </a:moveTo>
                <a:cubicBezTo>
                  <a:pt x="928280" y="-3990"/>
                  <a:pt x="984183" y="10846"/>
                  <a:pt x="1039498" y="25300"/>
                </a:cubicBezTo>
                <a:lnTo>
                  <a:pt x="1886209" y="233824"/>
                </a:lnTo>
                <a:cubicBezTo>
                  <a:pt x="2058568" y="285333"/>
                  <a:pt x="2057053" y="317925"/>
                  <a:pt x="2090750" y="435745"/>
                </a:cubicBezTo>
                <a:lnTo>
                  <a:pt x="2327353" y="1280265"/>
                </a:lnTo>
                <a:cubicBezTo>
                  <a:pt x="2378873" y="1452531"/>
                  <a:pt x="2317922" y="1523239"/>
                  <a:pt x="2251716" y="1590214"/>
                </a:cubicBezTo>
                <a:lnTo>
                  <a:pt x="1612701" y="2249243"/>
                </a:lnTo>
                <a:cubicBezTo>
                  <a:pt x="1514031" y="2350745"/>
                  <a:pt x="1483828" y="2333365"/>
                  <a:pt x="1344270" y="2304237"/>
                </a:cubicBezTo>
                <a:lnTo>
                  <a:pt x="436293" y="2069626"/>
                </a:lnTo>
                <a:cubicBezTo>
                  <a:pt x="337811" y="2045929"/>
                  <a:pt x="306537" y="1992927"/>
                  <a:pt x="281734" y="1898969"/>
                </a:cubicBezTo>
                <a:lnTo>
                  <a:pt x="20140" y="994709"/>
                </a:lnTo>
                <a:cubicBezTo>
                  <a:pt x="-11156" y="866246"/>
                  <a:pt x="-13314" y="861245"/>
                  <a:pt x="67334" y="770817"/>
                </a:cubicBezTo>
                <a:lnTo>
                  <a:pt x="723940" y="95493"/>
                </a:lnTo>
                <a:cubicBezTo>
                  <a:pt x="769912" y="30726"/>
                  <a:pt x="821144" y="5950"/>
                  <a:pt x="874712" y="98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defRPr sz="1800">
                <a:latin typeface="EC Square Sans Pro" panose="020B05060400000200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6" name="Picture Placeholder 12">
            <a:extLst>
              <a:ext uri="{FF2B5EF4-FFF2-40B4-BE49-F238E27FC236}">
                <a16:creationId xmlns:a16="http://schemas.microsoft.com/office/drawing/2014/main" id="{4EE03DD5-F49B-2865-ECC0-EC8EC99922E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255918" y="1555167"/>
            <a:ext cx="2346614" cy="2326785"/>
          </a:xfrm>
          <a:custGeom>
            <a:avLst/>
            <a:gdLst>
              <a:gd name="connsiteX0" fmla="*/ 874712 w 2346614"/>
              <a:gd name="connsiteY0" fmla="*/ 980 h 2326785"/>
              <a:gd name="connsiteX1" fmla="*/ 1039498 w 2346614"/>
              <a:gd name="connsiteY1" fmla="*/ 25300 h 2326785"/>
              <a:gd name="connsiteX2" fmla="*/ 1886209 w 2346614"/>
              <a:gd name="connsiteY2" fmla="*/ 233824 h 2326785"/>
              <a:gd name="connsiteX3" fmla="*/ 2090750 w 2346614"/>
              <a:gd name="connsiteY3" fmla="*/ 435745 h 2326785"/>
              <a:gd name="connsiteX4" fmla="*/ 2327353 w 2346614"/>
              <a:gd name="connsiteY4" fmla="*/ 1280265 h 2326785"/>
              <a:gd name="connsiteX5" fmla="*/ 2251716 w 2346614"/>
              <a:gd name="connsiteY5" fmla="*/ 1590214 h 2326785"/>
              <a:gd name="connsiteX6" fmla="*/ 1612701 w 2346614"/>
              <a:gd name="connsiteY6" fmla="*/ 2249243 h 2326785"/>
              <a:gd name="connsiteX7" fmla="*/ 1344270 w 2346614"/>
              <a:gd name="connsiteY7" fmla="*/ 2304237 h 2326785"/>
              <a:gd name="connsiteX8" fmla="*/ 436293 w 2346614"/>
              <a:gd name="connsiteY8" fmla="*/ 2069626 h 2326785"/>
              <a:gd name="connsiteX9" fmla="*/ 281734 w 2346614"/>
              <a:gd name="connsiteY9" fmla="*/ 1898969 h 2326785"/>
              <a:gd name="connsiteX10" fmla="*/ 20140 w 2346614"/>
              <a:gd name="connsiteY10" fmla="*/ 994709 h 2326785"/>
              <a:gd name="connsiteX11" fmla="*/ 67334 w 2346614"/>
              <a:gd name="connsiteY11" fmla="*/ 770817 h 2326785"/>
              <a:gd name="connsiteX12" fmla="*/ 723940 w 2346614"/>
              <a:gd name="connsiteY12" fmla="*/ 95493 h 2326785"/>
              <a:gd name="connsiteX13" fmla="*/ 874712 w 2346614"/>
              <a:gd name="connsiteY13" fmla="*/ 980 h 2326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46614" h="2326785">
                <a:moveTo>
                  <a:pt x="874712" y="980"/>
                </a:moveTo>
                <a:cubicBezTo>
                  <a:pt x="928280" y="-3990"/>
                  <a:pt x="984183" y="10846"/>
                  <a:pt x="1039498" y="25300"/>
                </a:cubicBezTo>
                <a:lnTo>
                  <a:pt x="1886209" y="233824"/>
                </a:lnTo>
                <a:cubicBezTo>
                  <a:pt x="2058568" y="285333"/>
                  <a:pt x="2057053" y="317925"/>
                  <a:pt x="2090750" y="435745"/>
                </a:cubicBezTo>
                <a:lnTo>
                  <a:pt x="2327353" y="1280265"/>
                </a:lnTo>
                <a:cubicBezTo>
                  <a:pt x="2378873" y="1452531"/>
                  <a:pt x="2317922" y="1523239"/>
                  <a:pt x="2251716" y="1590214"/>
                </a:cubicBezTo>
                <a:lnTo>
                  <a:pt x="1612701" y="2249243"/>
                </a:lnTo>
                <a:cubicBezTo>
                  <a:pt x="1514031" y="2350745"/>
                  <a:pt x="1483828" y="2333365"/>
                  <a:pt x="1344270" y="2304237"/>
                </a:cubicBezTo>
                <a:lnTo>
                  <a:pt x="436293" y="2069626"/>
                </a:lnTo>
                <a:cubicBezTo>
                  <a:pt x="337811" y="2045929"/>
                  <a:pt x="306537" y="1992927"/>
                  <a:pt x="281734" y="1898969"/>
                </a:cubicBezTo>
                <a:lnTo>
                  <a:pt x="20140" y="994709"/>
                </a:lnTo>
                <a:cubicBezTo>
                  <a:pt x="-11156" y="866246"/>
                  <a:pt x="-13314" y="861245"/>
                  <a:pt x="67334" y="770817"/>
                </a:cubicBezTo>
                <a:lnTo>
                  <a:pt x="723940" y="95493"/>
                </a:lnTo>
                <a:cubicBezTo>
                  <a:pt x="769912" y="30726"/>
                  <a:pt x="821144" y="5950"/>
                  <a:pt x="874712" y="98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defRPr sz="1800">
                <a:latin typeface="EC Square Sans Pro" panose="020B05060400000200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4" name="Picture Placeholder 12">
            <a:extLst>
              <a:ext uri="{FF2B5EF4-FFF2-40B4-BE49-F238E27FC236}">
                <a16:creationId xmlns:a16="http://schemas.microsoft.com/office/drawing/2014/main" id="{627ABACC-F416-59D7-D922-8E1B1355D37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0720" y="1528592"/>
            <a:ext cx="2346614" cy="2326785"/>
          </a:xfrm>
          <a:custGeom>
            <a:avLst/>
            <a:gdLst>
              <a:gd name="connsiteX0" fmla="*/ 874712 w 2346614"/>
              <a:gd name="connsiteY0" fmla="*/ 980 h 2326785"/>
              <a:gd name="connsiteX1" fmla="*/ 1039498 w 2346614"/>
              <a:gd name="connsiteY1" fmla="*/ 25300 h 2326785"/>
              <a:gd name="connsiteX2" fmla="*/ 1886209 w 2346614"/>
              <a:gd name="connsiteY2" fmla="*/ 233824 h 2326785"/>
              <a:gd name="connsiteX3" fmla="*/ 2090750 w 2346614"/>
              <a:gd name="connsiteY3" fmla="*/ 435745 h 2326785"/>
              <a:gd name="connsiteX4" fmla="*/ 2327353 w 2346614"/>
              <a:gd name="connsiteY4" fmla="*/ 1280265 h 2326785"/>
              <a:gd name="connsiteX5" fmla="*/ 2251716 w 2346614"/>
              <a:gd name="connsiteY5" fmla="*/ 1590214 h 2326785"/>
              <a:gd name="connsiteX6" fmla="*/ 1612701 w 2346614"/>
              <a:gd name="connsiteY6" fmla="*/ 2249243 h 2326785"/>
              <a:gd name="connsiteX7" fmla="*/ 1344270 w 2346614"/>
              <a:gd name="connsiteY7" fmla="*/ 2304237 h 2326785"/>
              <a:gd name="connsiteX8" fmla="*/ 436293 w 2346614"/>
              <a:gd name="connsiteY8" fmla="*/ 2069626 h 2326785"/>
              <a:gd name="connsiteX9" fmla="*/ 281734 w 2346614"/>
              <a:gd name="connsiteY9" fmla="*/ 1898969 h 2326785"/>
              <a:gd name="connsiteX10" fmla="*/ 20140 w 2346614"/>
              <a:gd name="connsiteY10" fmla="*/ 994709 h 2326785"/>
              <a:gd name="connsiteX11" fmla="*/ 67334 w 2346614"/>
              <a:gd name="connsiteY11" fmla="*/ 770817 h 2326785"/>
              <a:gd name="connsiteX12" fmla="*/ 723940 w 2346614"/>
              <a:gd name="connsiteY12" fmla="*/ 95493 h 2326785"/>
              <a:gd name="connsiteX13" fmla="*/ 874712 w 2346614"/>
              <a:gd name="connsiteY13" fmla="*/ 980 h 2326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46614" h="2326785">
                <a:moveTo>
                  <a:pt x="874712" y="980"/>
                </a:moveTo>
                <a:cubicBezTo>
                  <a:pt x="928280" y="-3990"/>
                  <a:pt x="984183" y="10846"/>
                  <a:pt x="1039498" y="25300"/>
                </a:cubicBezTo>
                <a:lnTo>
                  <a:pt x="1886209" y="233824"/>
                </a:lnTo>
                <a:cubicBezTo>
                  <a:pt x="2058568" y="285333"/>
                  <a:pt x="2057053" y="317925"/>
                  <a:pt x="2090750" y="435745"/>
                </a:cubicBezTo>
                <a:lnTo>
                  <a:pt x="2327353" y="1280265"/>
                </a:lnTo>
                <a:cubicBezTo>
                  <a:pt x="2378873" y="1452531"/>
                  <a:pt x="2317922" y="1523239"/>
                  <a:pt x="2251716" y="1590214"/>
                </a:cubicBezTo>
                <a:lnTo>
                  <a:pt x="1612701" y="2249243"/>
                </a:lnTo>
                <a:cubicBezTo>
                  <a:pt x="1514031" y="2350745"/>
                  <a:pt x="1483828" y="2333365"/>
                  <a:pt x="1344270" y="2304237"/>
                </a:cubicBezTo>
                <a:lnTo>
                  <a:pt x="436293" y="2069626"/>
                </a:lnTo>
                <a:cubicBezTo>
                  <a:pt x="337811" y="2045929"/>
                  <a:pt x="306537" y="1992927"/>
                  <a:pt x="281734" y="1898969"/>
                </a:cubicBezTo>
                <a:lnTo>
                  <a:pt x="20140" y="994709"/>
                </a:lnTo>
                <a:cubicBezTo>
                  <a:pt x="-11156" y="866246"/>
                  <a:pt x="-13314" y="861245"/>
                  <a:pt x="67334" y="770817"/>
                </a:cubicBezTo>
                <a:lnTo>
                  <a:pt x="723940" y="95493"/>
                </a:lnTo>
                <a:cubicBezTo>
                  <a:pt x="769912" y="30726"/>
                  <a:pt x="821144" y="5950"/>
                  <a:pt x="874712" y="98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defRPr sz="1800">
                <a:latin typeface="EC Square Sans Pro" panose="020B05060400000200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259E3C2-E4AE-B9E6-2F41-13E107E16BB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09856" y="4165600"/>
            <a:ext cx="2347120" cy="1693863"/>
          </a:xfrm>
        </p:spPr>
        <p:txBody>
          <a:bodyPr>
            <a:noAutofit/>
          </a:bodyPr>
          <a:lstStyle>
            <a:lvl1pPr marL="0" indent="0">
              <a:buNone/>
              <a:defRPr sz="1800">
                <a:latin typeface="EC Square Sans Pro" panose="020B0506040000020004" pitchFamily="34" charset="0"/>
              </a:defRPr>
            </a:lvl1pPr>
            <a:lvl2pPr marL="457200" indent="0">
              <a:buNone/>
              <a:defRPr sz="1800">
                <a:latin typeface="EC Square Sans Cond Pro" panose="020B0506040000020004" pitchFamily="34" charset="0"/>
              </a:defRPr>
            </a:lvl2pPr>
            <a:lvl3pPr marL="914400" indent="0">
              <a:buNone/>
              <a:defRPr sz="1800">
                <a:latin typeface="EC Square Sans Cond Pro" panose="020B0506040000020004" pitchFamily="34" charset="0"/>
              </a:defRPr>
            </a:lvl3pPr>
            <a:lvl4pPr marL="1371600" indent="0">
              <a:buNone/>
              <a:defRPr sz="1800">
                <a:latin typeface="EC Square Sans Cond Pro" panose="020B0506040000020004" pitchFamily="34" charset="0"/>
              </a:defRPr>
            </a:lvl4pPr>
            <a:lvl5pPr marL="1828800" indent="0">
              <a:buNone/>
              <a:defRPr sz="1800">
                <a:latin typeface="EC Square Sans Cond Pro" panose="020B0506040000020004" pitchFamily="34" charset="0"/>
              </a:defRPr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EA788EDA-8B52-C90A-853B-8BF68086E5F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255919" y="4165600"/>
            <a:ext cx="2347120" cy="1693863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latin typeface="EC Square Sans Pro" panose="020B0506040000020004" pitchFamily="34" charset="0"/>
              </a:defRPr>
            </a:lvl1pPr>
            <a:lvl2pPr marL="457200" indent="0">
              <a:buNone/>
              <a:defRPr>
                <a:latin typeface="ECsquare sans pro"/>
              </a:defRPr>
            </a:lvl2pPr>
            <a:lvl3pPr marL="914400" indent="0">
              <a:buNone/>
              <a:defRPr>
                <a:latin typeface="ECsquare sans pro"/>
              </a:defRPr>
            </a:lvl3pPr>
            <a:lvl4pPr marL="1371600" indent="0">
              <a:buNone/>
              <a:defRPr>
                <a:latin typeface="ECsquare sans pro"/>
              </a:defRPr>
            </a:lvl4pPr>
            <a:lvl5pPr marL="1828800" indent="0">
              <a:buNone/>
              <a:defRPr>
                <a:latin typeface="ECsquare sans pro"/>
              </a:defRPr>
            </a:lvl5pPr>
          </a:lstStyle>
          <a:p>
            <a:pPr lvl="0"/>
            <a:r>
              <a:rPr lang="en-US"/>
              <a:t>Click to edit text</a:t>
            </a:r>
            <a:endParaRPr lang="en-IE"/>
          </a:p>
        </p:txBody>
      </p:sp>
      <p:pic>
        <p:nvPicPr>
          <p:cNvPr id="7" name="Picture 6" descr="A hexagon with orange lines&#10;&#10;AI-generated content may be incorrect.">
            <a:extLst>
              <a:ext uri="{FF2B5EF4-FFF2-40B4-BE49-F238E27FC236}">
                <a16:creationId xmlns:a16="http://schemas.microsoft.com/office/drawing/2014/main" id="{33E7396D-D363-7621-6617-D38709431EF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69819" y="-295580"/>
            <a:ext cx="1045908" cy="1045908"/>
          </a:xfrm>
          <a:prstGeom prst="rect">
            <a:avLst/>
          </a:prstGeom>
        </p:spPr>
      </p:pic>
      <p:sp>
        <p:nvSpPr>
          <p:cNvPr id="8" name="Slide Number Placeholder 9">
            <a:extLst>
              <a:ext uri="{FF2B5EF4-FFF2-40B4-BE49-F238E27FC236}">
                <a16:creationId xmlns:a16="http://schemas.microsoft.com/office/drawing/2014/main" id="{50C885E5-178A-1485-BC22-38AFA5F1496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2450832" y="6369016"/>
            <a:ext cx="472148" cy="26161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2EB30D7-3E9D-4B5E-8606-1BFE7D34FD09}" type="slidenum">
              <a:rPr lang="en-IE" smtClean="0"/>
              <a:pPr/>
              <a:t>‹#›</a:t>
            </a:fld>
            <a:endParaRPr lang="en-IE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2FCFF6-2993-540D-3A0C-47B11AE3D748}"/>
              </a:ext>
            </a:extLst>
          </p:cNvPr>
          <p:cNvSpPr txBox="1"/>
          <p:nvPr userDrawn="1"/>
        </p:nvSpPr>
        <p:spPr>
          <a:xfrm>
            <a:off x="9419045" y="90966"/>
            <a:ext cx="27432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100" b="1" i="0">
                <a:solidFill>
                  <a:srgbClr val="404373"/>
                </a:solidFill>
                <a:latin typeface="EC Square Sans Pro" panose="020B0506040000020004" pitchFamily="34" charset="0"/>
              </a:rPr>
              <a:t>SENSITIVE*</a:t>
            </a:r>
          </a:p>
          <a:p>
            <a:r>
              <a:rPr lang="en-IE" sz="1100" i="1">
                <a:solidFill>
                  <a:srgbClr val="404373"/>
                </a:solidFill>
                <a:latin typeface="EC Square Sans Pro" panose="020B0506040000020004" pitchFamily="34" charset="0"/>
              </a:rPr>
              <a:t>RELEASABLE TO: EU Member States, NO, EEAS and EDA</a:t>
            </a:r>
          </a:p>
        </p:txBody>
      </p:sp>
    </p:spTree>
    <p:extLst>
      <p:ext uri="{BB962C8B-B14F-4D97-AF65-F5344CB8AC3E}">
        <p14:creationId xmlns:p14="http://schemas.microsoft.com/office/powerpoint/2010/main" val="15822006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4088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black and purple rectangle&#10;&#10;AI-generated content may be incorrect.">
            <a:extLst>
              <a:ext uri="{FF2B5EF4-FFF2-40B4-BE49-F238E27FC236}">
                <a16:creationId xmlns:a16="http://schemas.microsoft.com/office/drawing/2014/main" id="{0FEC356E-C1A1-0652-7D77-02D18D585C8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Google Shape;18;p22"/>
          <p:cNvSpPr txBox="1">
            <a:spLocks noGrp="1"/>
          </p:cNvSpPr>
          <p:nvPr>
            <p:ph type="ctrTitle" hasCustomPrompt="1"/>
          </p:nvPr>
        </p:nvSpPr>
        <p:spPr>
          <a:xfrm>
            <a:off x="323727" y="371068"/>
            <a:ext cx="2743200" cy="2149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  <a:defRPr sz="4000" b="0">
                <a:solidFill>
                  <a:schemeClr val="bg1"/>
                </a:solidFill>
                <a:latin typeface="EC Square Sans Pro" panose="020B05060400000200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title</a:t>
            </a:r>
            <a:endParaRPr/>
          </a:p>
        </p:txBody>
      </p:sp>
      <p:sp>
        <p:nvSpPr>
          <p:cNvPr id="19" name="Google Shape;19;p22"/>
          <p:cNvSpPr txBox="1">
            <a:spLocks noGrp="1"/>
          </p:cNvSpPr>
          <p:nvPr>
            <p:ph type="subTitle" idx="1" hasCustomPrompt="1"/>
          </p:nvPr>
        </p:nvSpPr>
        <p:spPr>
          <a:xfrm>
            <a:off x="3720860" y="371069"/>
            <a:ext cx="7602575" cy="4850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 i="0">
                <a:solidFill>
                  <a:schemeClr val="tx1"/>
                </a:solidFill>
                <a:latin typeface="EC Square Sans Pro" panose="020B0506040000020004" pitchFamily="34" charset="0"/>
              </a:defRPr>
            </a:lvl1pPr>
            <a:lvl2pPr lvl="1" algn="ctr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text</a:t>
            </a:r>
            <a:endParaRPr/>
          </a:p>
        </p:txBody>
      </p:sp>
      <p:pic>
        <p:nvPicPr>
          <p:cNvPr id="3" name="Picture 2" descr="A blue flag with yellow stars on it&#10;&#10;AI-generated content may be incorrect.">
            <a:extLst>
              <a:ext uri="{FF2B5EF4-FFF2-40B4-BE49-F238E27FC236}">
                <a16:creationId xmlns:a16="http://schemas.microsoft.com/office/drawing/2014/main" id="{6F6E29DC-CB1A-8DA0-6D3D-6CC80CF7D29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9195" y="5859528"/>
            <a:ext cx="1181635" cy="77109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ED597D1-D113-2273-E33C-C7927819A20F}"/>
              </a:ext>
            </a:extLst>
          </p:cNvPr>
          <p:cNvSpPr txBox="1"/>
          <p:nvPr userDrawn="1"/>
        </p:nvSpPr>
        <p:spPr>
          <a:xfrm>
            <a:off x="550885" y="6341051"/>
            <a:ext cx="152884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100" b="0">
                <a:solidFill>
                  <a:schemeClr val="bg1"/>
                </a:solidFill>
                <a:latin typeface="EC Square Sans Pro Medium" panose="020B0500000000020004" pitchFamily="34" charset="0"/>
              </a:rPr>
              <a:t>#EUDefenceIndustry</a:t>
            </a:r>
          </a:p>
        </p:txBody>
      </p:sp>
      <p:pic>
        <p:nvPicPr>
          <p:cNvPr id="5" name="Picture 4" descr="A black and white arrows&#10;&#10;AI-generated content may be incorrect.">
            <a:extLst>
              <a:ext uri="{FF2B5EF4-FFF2-40B4-BE49-F238E27FC236}">
                <a16:creationId xmlns:a16="http://schemas.microsoft.com/office/drawing/2014/main" id="{5CF4977F-1ABA-2475-90C7-163E0B1A447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780" y="6331349"/>
            <a:ext cx="393252" cy="238594"/>
          </a:xfrm>
          <a:prstGeom prst="rect">
            <a:avLst/>
          </a:prstGeom>
        </p:spPr>
      </p:pic>
      <p:pic>
        <p:nvPicPr>
          <p:cNvPr id="8" name="Picture 7" descr="A hexagon with orange lines&#10;&#10;AI-generated content may be incorrect.">
            <a:extLst>
              <a:ext uri="{FF2B5EF4-FFF2-40B4-BE49-F238E27FC236}">
                <a16:creationId xmlns:a16="http://schemas.microsoft.com/office/drawing/2014/main" id="{30FDABEC-0DFF-1E7C-57D7-E67DBA83F31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69819" y="-295580"/>
            <a:ext cx="1045908" cy="1045908"/>
          </a:xfrm>
          <a:prstGeom prst="rect">
            <a:avLst/>
          </a:prstGeom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DBB481E-7D6C-9A20-FAF6-741FD2DF38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450832" y="6369016"/>
            <a:ext cx="472148" cy="26161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2EB30D7-3E9D-4B5E-8606-1BFE7D34FD09}" type="slidenum">
              <a:rPr lang="en-IE" smtClean="0"/>
              <a:pPr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0935462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4088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black and purple rectangle&#10;&#10;AI-generated content may be incorrect.">
            <a:extLst>
              <a:ext uri="{FF2B5EF4-FFF2-40B4-BE49-F238E27FC236}">
                <a16:creationId xmlns:a16="http://schemas.microsoft.com/office/drawing/2014/main" id="{0FEC356E-C1A1-0652-7D77-02D18D585C8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Google Shape;18;p22"/>
          <p:cNvSpPr txBox="1">
            <a:spLocks noGrp="1"/>
          </p:cNvSpPr>
          <p:nvPr>
            <p:ph type="ctrTitle" hasCustomPrompt="1"/>
          </p:nvPr>
        </p:nvSpPr>
        <p:spPr>
          <a:xfrm>
            <a:off x="323727" y="371068"/>
            <a:ext cx="2743200" cy="2149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  <a:defRPr sz="4000" b="0">
                <a:solidFill>
                  <a:schemeClr val="bg1"/>
                </a:solidFill>
                <a:latin typeface="EC Square Sans Pro" panose="020B05060400000200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title</a:t>
            </a:r>
            <a:endParaRPr/>
          </a:p>
        </p:txBody>
      </p:sp>
      <p:pic>
        <p:nvPicPr>
          <p:cNvPr id="3" name="Picture 2" descr="A blue flag with yellow stars on it&#10;&#10;AI-generated content may be incorrect.">
            <a:extLst>
              <a:ext uri="{FF2B5EF4-FFF2-40B4-BE49-F238E27FC236}">
                <a16:creationId xmlns:a16="http://schemas.microsoft.com/office/drawing/2014/main" id="{6F6E29DC-CB1A-8DA0-6D3D-6CC80CF7D29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9195" y="5859528"/>
            <a:ext cx="1181635" cy="77109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ED597D1-D113-2273-E33C-C7927819A20F}"/>
              </a:ext>
            </a:extLst>
          </p:cNvPr>
          <p:cNvSpPr txBox="1"/>
          <p:nvPr userDrawn="1"/>
        </p:nvSpPr>
        <p:spPr>
          <a:xfrm>
            <a:off x="550885" y="6341051"/>
            <a:ext cx="152884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100" b="0">
                <a:solidFill>
                  <a:schemeClr val="bg1"/>
                </a:solidFill>
                <a:latin typeface="EC Square Sans Pro Medium" panose="020B0500000000020004" pitchFamily="34" charset="0"/>
              </a:rPr>
              <a:t>#EUDefenceIndustry</a:t>
            </a:r>
          </a:p>
        </p:txBody>
      </p:sp>
      <p:pic>
        <p:nvPicPr>
          <p:cNvPr id="5" name="Picture 4" descr="A black and white arrows&#10;&#10;AI-generated content may be incorrect.">
            <a:extLst>
              <a:ext uri="{FF2B5EF4-FFF2-40B4-BE49-F238E27FC236}">
                <a16:creationId xmlns:a16="http://schemas.microsoft.com/office/drawing/2014/main" id="{5CF4977F-1ABA-2475-90C7-163E0B1A447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780" y="6331349"/>
            <a:ext cx="393252" cy="238594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92E5163-E0B8-FF64-F93B-82C6895314E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726352" y="371066"/>
            <a:ext cx="7425204" cy="52610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pic>
        <p:nvPicPr>
          <p:cNvPr id="6" name="Picture 5" descr="A hexagon with orange lines&#10;&#10;AI-generated content may be incorrect.">
            <a:extLst>
              <a:ext uri="{FF2B5EF4-FFF2-40B4-BE49-F238E27FC236}">
                <a16:creationId xmlns:a16="http://schemas.microsoft.com/office/drawing/2014/main" id="{70696ED9-6D31-FBFB-57A7-5EB50205514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69819" y="-295580"/>
            <a:ext cx="1045908" cy="1045908"/>
          </a:xfrm>
          <a:prstGeom prst="rect">
            <a:avLst/>
          </a:prstGeom>
        </p:spPr>
      </p:pic>
      <p:sp>
        <p:nvSpPr>
          <p:cNvPr id="8" name="Slide Number Placeholder 9">
            <a:extLst>
              <a:ext uri="{FF2B5EF4-FFF2-40B4-BE49-F238E27FC236}">
                <a16:creationId xmlns:a16="http://schemas.microsoft.com/office/drawing/2014/main" id="{D49CA595-15C7-F0DF-8064-D235C3690B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450832" y="6369016"/>
            <a:ext cx="472148" cy="26161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2EB30D7-3E9D-4B5E-8606-1BFE7D34FD09}" type="slidenum">
              <a:rPr lang="en-IE" smtClean="0"/>
              <a:pPr/>
              <a:t>‹#›</a:t>
            </a:fld>
            <a:endParaRPr lang="en-IE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79F8149-DC4F-715E-0984-1E207376FA3F}"/>
              </a:ext>
            </a:extLst>
          </p:cNvPr>
          <p:cNvSpPr txBox="1"/>
          <p:nvPr userDrawn="1"/>
        </p:nvSpPr>
        <p:spPr>
          <a:xfrm>
            <a:off x="9419045" y="90966"/>
            <a:ext cx="27432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100" b="1" i="0">
                <a:solidFill>
                  <a:srgbClr val="404373"/>
                </a:solidFill>
                <a:latin typeface="EC Square Sans Pro" panose="020B0506040000020004" pitchFamily="34" charset="0"/>
              </a:rPr>
              <a:t>SENSITIVE*</a:t>
            </a:r>
          </a:p>
          <a:p>
            <a:r>
              <a:rPr lang="en-IE" sz="1100" i="1">
                <a:solidFill>
                  <a:srgbClr val="404373"/>
                </a:solidFill>
                <a:latin typeface="EC Square Sans Pro" panose="020B0506040000020004" pitchFamily="34" charset="0"/>
              </a:rPr>
              <a:t>RELEASABLE TO: EU Member States, NO, EEAS and EDA</a:t>
            </a:r>
          </a:p>
        </p:txBody>
      </p:sp>
    </p:spTree>
    <p:extLst>
      <p:ext uri="{BB962C8B-B14F-4D97-AF65-F5344CB8AC3E}">
        <p14:creationId xmlns:p14="http://schemas.microsoft.com/office/powerpoint/2010/main" val="31956037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4088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black and purple rectangle&#10;&#10;AI-generated content may be incorrect.">
            <a:extLst>
              <a:ext uri="{FF2B5EF4-FFF2-40B4-BE49-F238E27FC236}">
                <a16:creationId xmlns:a16="http://schemas.microsoft.com/office/drawing/2014/main" id="{0FEC356E-C1A1-0652-7D77-02D18D585C8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Google Shape;18;p22"/>
          <p:cNvSpPr txBox="1">
            <a:spLocks noGrp="1"/>
          </p:cNvSpPr>
          <p:nvPr>
            <p:ph type="ctrTitle" hasCustomPrompt="1"/>
          </p:nvPr>
        </p:nvSpPr>
        <p:spPr>
          <a:xfrm>
            <a:off x="323727" y="371068"/>
            <a:ext cx="2743200" cy="2149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  <a:defRPr sz="4000" b="0">
                <a:solidFill>
                  <a:schemeClr val="bg1"/>
                </a:solidFill>
                <a:latin typeface="EC Square Sans Pro" panose="020B05060400000200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title</a:t>
            </a:r>
            <a:endParaRPr/>
          </a:p>
        </p:txBody>
      </p:sp>
      <p:pic>
        <p:nvPicPr>
          <p:cNvPr id="3" name="Picture 2" descr="A blue flag with yellow stars on it&#10;&#10;AI-generated content may be incorrect.">
            <a:extLst>
              <a:ext uri="{FF2B5EF4-FFF2-40B4-BE49-F238E27FC236}">
                <a16:creationId xmlns:a16="http://schemas.microsoft.com/office/drawing/2014/main" id="{6F6E29DC-CB1A-8DA0-6D3D-6CC80CF7D29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9195" y="5859528"/>
            <a:ext cx="1181635" cy="77109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ED597D1-D113-2273-E33C-C7927819A20F}"/>
              </a:ext>
            </a:extLst>
          </p:cNvPr>
          <p:cNvSpPr txBox="1"/>
          <p:nvPr userDrawn="1"/>
        </p:nvSpPr>
        <p:spPr>
          <a:xfrm>
            <a:off x="550885" y="6341051"/>
            <a:ext cx="152884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100" b="0">
                <a:solidFill>
                  <a:schemeClr val="bg1"/>
                </a:solidFill>
                <a:latin typeface="EC Square Sans Pro Medium" panose="020B0500000000020004" pitchFamily="34" charset="0"/>
              </a:rPr>
              <a:t>#EUDefenceIndustry</a:t>
            </a:r>
          </a:p>
        </p:txBody>
      </p:sp>
      <p:pic>
        <p:nvPicPr>
          <p:cNvPr id="5" name="Picture 4" descr="A black and white arrows&#10;&#10;AI-generated content may be incorrect.">
            <a:extLst>
              <a:ext uri="{FF2B5EF4-FFF2-40B4-BE49-F238E27FC236}">
                <a16:creationId xmlns:a16="http://schemas.microsoft.com/office/drawing/2014/main" id="{5CF4977F-1ABA-2475-90C7-163E0B1A447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780" y="6331349"/>
            <a:ext cx="393252" cy="238594"/>
          </a:xfrm>
          <a:prstGeom prst="rect">
            <a:avLst/>
          </a:prstGeom>
        </p:spPr>
      </p:pic>
      <p:pic>
        <p:nvPicPr>
          <p:cNvPr id="6" name="Picture 5" descr="A hexagon with orange lines&#10;&#10;AI-generated content may be incorrect.">
            <a:extLst>
              <a:ext uri="{FF2B5EF4-FFF2-40B4-BE49-F238E27FC236}">
                <a16:creationId xmlns:a16="http://schemas.microsoft.com/office/drawing/2014/main" id="{70696ED9-6D31-FBFB-57A7-5EB50205514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69819" y="-295580"/>
            <a:ext cx="1045908" cy="1045908"/>
          </a:xfrm>
          <a:prstGeom prst="rect">
            <a:avLst/>
          </a:prstGeo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C93E424C-6AFE-1045-7B1A-A7310F061B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92755" y="1045908"/>
            <a:ext cx="383670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40437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FFC82383-4453-8DA8-ABFD-C57E8FF4EFB7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3792755" y="1869820"/>
            <a:ext cx="383670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039C3A1D-C706-C83F-6035-9CD219C725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125427" y="1045908"/>
            <a:ext cx="3742845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40437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EBEBDEE3-73B2-9B50-EC1E-4D6BB383C63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125427" y="1869820"/>
            <a:ext cx="374284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12" name="Slide Number Placeholder 9">
            <a:extLst>
              <a:ext uri="{FF2B5EF4-FFF2-40B4-BE49-F238E27FC236}">
                <a16:creationId xmlns:a16="http://schemas.microsoft.com/office/drawing/2014/main" id="{D1E3A87E-707A-F0F5-F3F7-8B384A531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450832" y="6369016"/>
            <a:ext cx="472148" cy="26161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2EB30D7-3E9D-4B5E-8606-1BFE7D34FD09}" type="slidenum">
              <a:rPr lang="en-IE" smtClean="0"/>
              <a:pPr/>
              <a:t>‹#›</a:t>
            </a:fld>
            <a:endParaRPr lang="en-IE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18EF95F-6ACF-AB4D-B269-56AF23B09AB3}"/>
              </a:ext>
            </a:extLst>
          </p:cNvPr>
          <p:cNvSpPr txBox="1"/>
          <p:nvPr userDrawn="1"/>
        </p:nvSpPr>
        <p:spPr>
          <a:xfrm>
            <a:off x="9419045" y="90966"/>
            <a:ext cx="27432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100" b="1" i="0">
                <a:solidFill>
                  <a:srgbClr val="404373"/>
                </a:solidFill>
                <a:latin typeface="EC Square Sans Pro" panose="020B0506040000020004" pitchFamily="34" charset="0"/>
              </a:rPr>
              <a:t>SENSITIVE*</a:t>
            </a:r>
          </a:p>
          <a:p>
            <a:r>
              <a:rPr lang="en-IE" sz="1100" i="1">
                <a:solidFill>
                  <a:srgbClr val="404373"/>
                </a:solidFill>
                <a:latin typeface="EC Square Sans Pro" panose="020B0506040000020004" pitchFamily="34" charset="0"/>
              </a:rPr>
              <a:t>RELEASABLE TO: EU Member States, NO, EEAS and EDA</a:t>
            </a:r>
          </a:p>
        </p:txBody>
      </p:sp>
    </p:spTree>
    <p:extLst>
      <p:ext uri="{BB962C8B-B14F-4D97-AF65-F5344CB8AC3E}">
        <p14:creationId xmlns:p14="http://schemas.microsoft.com/office/powerpoint/2010/main" val="14672171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4088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black and purple rectangle&#10;&#10;AI-generated content may be incorrect.">
            <a:extLst>
              <a:ext uri="{FF2B5EF4-FFF2-40B4-BE49-F238E27FC236}">
                <a16:creationId xmlns:a16="http://schemas.microsoft.com/office/drawing/2014/main" id="{0FEC356E-C1A1-0652-7D77-02D18D585C8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Google Shape;18;p22"/>
          <p:cNvSpPr txBox="1">
            <a:spLocks noGrp="1"/>
          </p:cNvSpPr>
          <p:nvPr>
            <p:ph type="ctrTitle" hasCustomPrompt="1"/>
          </p:nvPr>
        </p:nvSpPr>
        <p:spPr>
          <a:xfrm>
            <a:off x="323727" y="371068"/>
            <a:ext cx="2743200" cy="2149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  <a:defRPr sz="4000" b="0">
                <a:solidFill>
                  <a:schemeClr val="bg1"/>
                </a:solidFill>
                <a:latin typeface="EC Square Sans Pro" panose="020B05060400000200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title</a:t>
            </a:r>
            <a:endParaRPr/>
          </a:p>
        </p:txBody>
      </p:sp>
      <p:sp>
        <p:nvSpPr>
          <p:cNvPr id="19" name="Google Shape;19;p22"/>
          <p:cNvSpPr txBox="1">
            <a:spLocks noGrp="1"/>
          </p:cNvSpPr>
          <p:nvPr>
            <p:ph type="subTitle" idx="1" hasCustomPrompt="1"/>
          </p:nvPr>
        </p:nvSpPr>
        <p:spPr>
          <a:xfrm>
            <a:off x="3710720" y="4166015"/>
            <a:ext cx="2346614" cy="1679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 kern="1200" dirty="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1pPr>
            <a:lvl2pPr lvl="1" algn="ctr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Click to edit text</a:t>
            </a:r>
            <a:endParaRPr/>
          </a:p>
        </p:txBody>
      </p:sp>
      <p:pic>
        <p:nvPicPr>
          <p:cNvPr id="3" name="Picture 2" descr="A blue flag with yellow stars on it&#10;&#10;AI-generated content may be incorrect.">
            <a:extLst>
              <a:ext uri="{FF2B5EF4-FFF2-40B4-BE49-F238E27FC236}">
                <a16:creationId xmlns:a16="http://schemas.microsoft.com/office/drawing/2014/main" id="{6F6E29DC-CB1A-8DA0-6D3D-6CC80CF7D29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9195" y="5859528"/>
            <a:ext cx="1181635" cy="77109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ED597D1-D113-2273-E33C-C7927819A20F}"/>
              </a:ext>
            </a:extLst>
          </p:cNvPr>
          <p:cNvSpPr txBox="1"/>
          <p:nvPr userDrawn="1"/>
        </p:nvSpPr>
        <p:spPr>
          <a:xfrm>
            <a:off x="550885" y="6341051"/>
            <a:ext cx="152884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100" b="0">
                <a:solidFill>
                  <a:schemeClr val="bg1"/>
                </a:solidFill>
                <a:latin typeface="EC Square Sans Pro Medium" panose="020B0500000000020004" pitchFamily="34" charset="0"/>
              </a:rPr>
              <a:t>#EUDefenceIndustry</a:t>
            </a:r>
          </a:p>
        </p:txBody>
      </p:sp>
      <p:pic>
        <p:nvPicPr>
          <p:cNvPr id="5" name="Picture 4" descr="A black and white arrows&#10;&#10;AI-generated content may be incorrect.">
            <a:extLst>
              <a:ext uri="{FF2B5EF4-FFF2-40B4-BE49-F238E27FC236}">
                <a16:creationId xmlns:a16="http://schemas.microsoft.com/office/drawing/2014/main" id="{5CF4977F-1ABA-2475-90C7-163E0B1A447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780" y="6331349"/>
            <a:ext cx="393252" cy="238594"/>
          </a:xfrm>
          <a:prstGeom prst="rect">
            <a:avLst/>
          </a:prstGeom>
        </p:spPr>
      </p:pic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78E14314-B972-0448-25D3-704DC20FB22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510361" y="1555167"/>
            <a:ext cx="2346614" cy="2326785"/>
          </a:xfrm>
          <a:custGeom>
            <a:avLst/>
            <a:gdLst>
              <a:gd name="connsiteX0" fmla="*/ 874712 w 2346614"/>
              <a:gd name="connsiteY0" fmla="*/ 980 h 2326785"/>
              <a:gd name="connsiteX1" fmla="*/ 1039498 w 2346614"/>
              <a:gd name="connsiteY1" fmla="*/ 25300 h 2326785"/>
              <a:gd name="connsiteX2" fmla="*/ 1886209 w 2346614"/>
              <a:gd name="connsiteY2" fmla="*/ 233824 h 2326785"/>
              <a:gd name="connsiteX3" fmla="*/ 2090750 w 2346614"/>
              <a:gd name="connsiteY3" fmla="*/ 435745 h 2326785"/>
              <a:gd name="connsiteX4" fmla="*/ 2327353 w 2346614"/>
              <a:gd name="connsiteY4" fmla="*/ 1280265 h 2326785"/>
              <a:gd name="connsiteX5" fmla="*/ 2251716 w 2346614"/>
              <a:gd name="connsiteY5" fmla="*/ 1590214 h 2326785"/>
              <a:gd name="connsiteX6" fmla="*/ 1612701 w 2346614"/>
              <a:gd name="connsiteY6" fmla="*/ 2249243 h 2326785"/>
              <a:gd name="connsiteX7" fmla="*/ 1344270 w 2346614"/>
              <a:gd name="connsiteY7" fmla="*/ 2304237 h 2326785"/>
              <a:gd name="connsiteX8" fmla="*/ 436293 w 2346614"/>
              <a:gd name="connsiteY8" fmla="*/ 2069626 h 2326785"/>
              <a:gd name="connsiteX9" fmla="*/ 281734 w 2346614"/>
              <a:gd name="connsiteY9" fmla="*/ 1898969 h 2326785"/>
              <a:gd name="connsiteX10" fmla="*/ 20140 w 2346614"/>
              <a:gd name="connsiteY10" fmla="*/ 994709 h 2326785"/>
              <a:gd name="connsiteX11" fmla="*/ 67334 w 2346614"/>
              <a:gd name="connsiteY11" fmla="*/ 770817 h 2326785"/>
              <a:gd name="connsiteX12" fmla="*/ 723940 w 2346614"/>
              <a:gd name="connsiteY12" fmla="*/ 95493 h 2326785"/>
              <a:gd name="connsiteX13" fmla="*/ 874712 w 2346614"/>
              <a:gd name="connsiteY13" fmla="*/ 980 h 2326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46614" h="2326785">
                <a:moveTo>
                  <a:pt x="874712" y="980"/>
                </a:moveTo>
                <a:cubicBezTo>
                  <a:pt x="928280" y="-3990"/>
                  <a:pt x="984183" y="10846"/>
                  <a:pt x="1039498" y="25300"/>
                </a:cubicBezTo>
                <a:lnTo>
                  <a:pt x="1886209" y="233824"/>
                </a:lnTo>
                <a:cubicBezTo>
                  <a:pt x="2058568" y="285333"/>
                  <a:pt x="2057053" y="317925"/>
                  <a:pt x="2090750" y="435745"/>
                </a:cubicBezTo>
                <a:lnTo>
                  <a:pt x="2327353" y="1280265"/>
                </a:lnTo>
                <a:cubicBezTo>
                  <a:pt x="2378873" y="1452531"/>
                  <a:pt x="2317922" y="1523239"/>
                  <a:pt x="2251716" y="1590214"/>
                </a:cubicBezTo>
                <a:lnTo>
                  <a:pt x="1612701" y="2249243"/>
                </a:lnTo>
                <a:cubicBezTo>
                  <a:pt x="1514031" y="2350745"/>
                  <a:pt x="1483828" y="2333365"/>
                  <a:pt x="1344270" y="2304237"/>
                </a:cubicBezTo>
                <a:lnTo>
                  <a:pt x="436293" y="2069626"/>
                </a:lnTo>
                <a:cubicBezTo>
                  <a:pt x="337811" y="2045929"/>
                  <a:pt x="306537" y="1992927"/>
                  <a:pt x="281734" y="1898969"/>
                </a:cubicBezTo>
                <a:lnTo>
                  <a:pt x="20140" y="994709"/>
                </a:lnTo>
                <a:cubicBezTo>
                  <a:pt x="-11156" y="866246"/>
                  <a:pt x="-13314" y="861245"/>
                  <a:pt x="67334" y="770817"/>
                </a:cubicBezTo>
                <a:lnTo>
                  <a:pt x="723940" y="95493"/>
                </a:lnTo>
                <a:cubicBezTo>
                  <a:pt x="769912" y="30726"/>
                  <a:pt x="821144" y="5950"/>
                  <a:pt x="874712" y="98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defRPr sz="1800">
                <a:latin typeface="EC Square Sans Pro" panose="020B05060400000200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6" name="Picture Placeholder 12">
            <a:extLst>
              <a:ext uri="{FF2B5EF4-FFF2-40B4-BE49-F238E27FC236}">
                <a16:creationId xmlns:a16="http://schemas.microsoft.com/office/drawing/2014/main" id="{4EE03DD5-F49B-2865-ECC0-EC8EC99922E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255918" y="1555167"/>
            <a:ext cx="2346614" cy="2326785"/>
          </a:xfrm>
          <a:custGeom>
            <a:avLst/>
            <a:gdLst>
              <a:gd name="connsiteX0" fmla="*/ 874712 w 2346614"/>
              <a:gd name="connsiteY0" fmla="*/ 980 h 2326785"/>
              <a:gd name="connsiteX1" fmla="*/ 1039498 w 2346614"/>
              <a:gd name="connsiteY1" fmla="*/ 25300 h 2326785"/>
              <a:gd name="connsiteX2" fmla="*/ 1886209 w 2346614"/>
              <a:gd name="connsiteY2" fmla="*/ 233824 h 2326785"/>
              <a:gd name="connsiteX3" fmla="*/ 2090750 w 2346614"/>
              <a:gd name="connsiteY3" fmla="*/ 435745 h 2326785"/>
              <a:gd name="connsiteX4" fmla="*/ 2327353 w 2346614"/>
              <a:gd name="connsiteY4" fmla="*/ 1280265 h 2326785"/>
              <a:gd name="connsiteX5" fmla="*/ 2251716 w 2346614"/>
              <a:gd name="connsiteY5" fmla="*/ 1590214 h 2326785"/>
              <a:gd name="connsiteX6" fmla="*/ 1612701 w 2346614"/>
              <a:gd name="connsiteY6" fmla="*/ 2249243 h 2326785"/>
              <a:gd name="connsiteX7" fmla="*/ 1344270 w 2346614"/>
              <a:gd name="connsiteY7" fmla="*/ 2304237 h 2326785"/>
              <a:gd name="connsiteX8" fmla="*/ 436293 w 2346614"/>
              <a:gd name="connsiteY8" fmla="*/ 2069626 h 2326785"/>
              <a:gd name="connsiteX9" fmla="*/ 281734 w 2346614"/>
              <a:gd name="connsiteY9" fmla="*/ 1898969 h 2326785"/>
              <a:gd name="connsiteX10" fmla="*/ 20140 w 2346614"/>
              <a:gd name="connsiteY10" fmla="*/ 994709 h 2326785"/>
              <a:gd name="connsiteX11" fmla="*/ 67334 w 2346614"/>
              <a:gd name="connsiteY11" fmla="*/ 770817 h 2326785"/>
              <a:gd name="connsiteX12" fmla="*/ 723940 w 2346614"/>
              <a:gd name="connsiteY12" fmla="*/ 95493 h 2326785"/>
              <a:gd name="connsiteX13" fmla="*/ 874712 w 2346614"/>
              <a:gd name="connsiteY13" fmla="*/ 980 h 2326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46614" h="2326785">
                <a:moveTo>
                  <a:pt x="874712" y="980"/>
                </a:moveTo>
                <a:cubicBezTo>
                  <a:pt x="928280" y="-3990"/>
                  <a:pt x="984183" y="10846"/>
                  <a:pt x="1039498" y="25300"/>
                </a:cubicBezTo>
                <a:lnTo>
                  <a:pt x="1886209" y="233824"/>
                </a:lnTo>
                <a:cubicBezTo>
                  <a:pt x="2058568" y="285333"/>
                  <a:pt x="2057053" y="317925"/>
                  <a:pt x="2090750" y="435745"/>
                </a:cubicBezTo>
                <a:lnTo>
                  <a:pt x="2327353" y="1280265"/>
                </a:lnTo>
                <a:cubicBezTo>
                  <a:pt x="2378873" y="1452531"/>
                  <a:pt x="2317922" y="1523239"/>
                  <a:pt x="2251716" y="1590214"/>
                </a:cubicBezTo>
                <a:lnTo>
                  <a:pt x="1612701" y="2249243"/>
                </a:lnTo>
                <a:cubicBezTo>
                  <a:pt x="1514031" y="2350745"/>
                  <a:pt x="1483828" y="2333365"/>
                  <a:pt x="1344270" y="2304237"/>
                </a:cubicBezTo>
                <a:lnTo>
                  <a:pt x="436293" y="2069626"/>
                </a:lnTo>
                <a:cubicBezTo>
                  <a:pt x="337811" y="2045929"/>
                  <a:pt x="306537" y="1992927"/>
                  <a:pt x="281734" y="1898969"/>
                </a:cubicBezTo>
                <a:lnTo>
                  <a:pt x="20140" y="994709"/>
                </a:lnTo>
                <a:cubicBezTo>
                  <a:pt x="-11156" y="866246"/>
                  <a:pt x="-13314" y="861245"/>
                  <a:pt x="67334" y="770817"/>
                </a:cubicBezTo>
                <a:lnTo>
                  <a:pt x="723940" y="95493"/>
                </a:lnTo>
                <a:cubicBezTo>
                  <a:pt x="769912" y="30726"/>
                  <a:pt x="821144" y="5950"/>
                  <a:pt x="874712" y="98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defRPr sz="1800">
                <a:latin typeface="EC Square Sans Pro" panose="020B05060400000200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4" name="Picture Placeholder 12">
            <a:extLst>
              <a:ext uri="{FF2B5EF4-FFF2-40B4-BE49-F238E27FC236}">
                <a16:creationId xmlns:a16="http://schemas.microsoft.com/office/drawing/2014/main" id="{627ABACC-F416-59D7-D922-8E1B1355D37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0720" y="1528592"/>
            <a:ext cx="2346614" cy="2326785"/>
          </a:xfrm>
          <a:custGeom>
            <a:avLst/>
            <a:gdLst>
              <a:gd name="connsiteX0" fmla="*/ 874712 w 2346614"/>
              <a:gd name="connsiteY0" fmla="*/ 980 h 2326785"/>
              <a:gd name="connsiteX1" fmla="*/ 1039498 w 2346614"/>
              <a:gd name="connsiteY1" fmla="*/ 25300 h 2326785"/>
              <a:gd name="connsiteX2" fmla="*/ 1886209 w 2346614"/>
              <a:gd name="connsiteY2" fmla="*/ 233824 h 2326785"/>
              <a:gd name="connsiteX3" fmla="*/ 2090750 w 2346614"/>
              <a:gd name="connsiteY3" fmla="*/ 435745 h 2326785"/>
              <a:gd name="connsiteX4" fmla="*/ 2327353 w 2346614"/>
              <a:gd name="connsiteY4" fmla="*/ 1280265 h 2326785"/>
              <a:gd name="connsiteX5" fmla="*/ 2251716 w 2346614"/>
              <a:gd name="connsiteY5" fmla="*/ 1590214 h 2326785"/>
              <a:gd name="connsiteX6" fmla="*/ 1612701 w 2346614"/>
              <a:gd name="connsiteY6" fmla="*/ 2249243 h 2326785"/>
              <a:gd name="connsiteX7" fmla="*/ 1344270 w 2346614"/>
              <a:gd name="connsiteY7" fmla="*/ 2304237 h 2326785"/>
              <a:gd name="connsiteX8" fmla="*/ 436293 w 2346614"/>
              <a:gd name="connsiteY8" fmla="*/ 2069626 h 2326785"/>
              <a:gd name="connsiteX9" fmla="*/ 281734 w 2346614"/>
              <a:gd name="connsiteY9" fmla="*/ 1898969 h 2326785"/>
              <a:gd name="connsiteX10" fmla="*/ 20140 w 2346614"/>
              <a:gd name="connsiteY10" fmla="*/ 994709 h 2326785"/>
              <a:gd name="connsiteX11" fmla="*/ 67334 w 2346614"/>
              <a:gd name="connsiteY11" fmla="*/ 770817 h 2326785"/>
              <a:gd name="connsiteX12" fmla="*/ 723940 w 2346614"/>
              <a:gd name="connsiteY12" fmla="*/ 95493 h 2326785"/>
              <a:gd name="connsiteX13" fmla="*/ 874712 w 2346614"/>
              <a:gd name="connsiteY13" fmla="*/ 980 h 2326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46614" h="2326785">
                <a:moveTo>
                  <a:pt x="874712" y="980"/>
                </a:moveTo>
                <a:cubicBezTo>
                  <a:pt x="928280" y="-3990"/>
                  <a:pt x="984183" y="10846"/>
                  <a:pt x="1039498" y="25300"/>
                </a:cubicBezTo>
                <a:lnTo>
                  <a:pt x="1886209" y="233824"/>
                </a:lnTo>
                <a:cubicBezTo>
                  <a:pt x="2058568" y="285333"/>
                  <a:pt x="2057053" y="317925"/>
                  <a:pt x="2090750" y="435745"/>
                </a:cubicBezTo>
                <a:lnTo>
                  <a:pt x="2327353" y="1280265"/>
                </a:lnTo>
                <a:cubicBezTo>
                  <a:pt x="2378873" y="1452531"/>
                  <a:pt x="2317922" y="1523239"/>
                  <a:pt x="2251716" y="1590214"/>
                </a:cubicBezTo>
                <a:lnTo>
                  <a:pt x="1612701" y="2249243"/>
                </a:lnTo>
                <a:cubicBezTo>
                  <a:pt x="1514031" y="2350745"/>
                  <a:pt x="1483828" y="2333365"/>
                  <a:pt x="1344270" y="2304237"/>
                </a:cubicBezTo>
                <a:lnTo>
                  <a:pt x="436293" y="2069626"/>
                </a:lnTo>
                <a:cubicBezTo>
                  <a:pt x="337811" y="2045929"/>
                  <a:pt x="306537" y="1992927"/>
                  <a:pt x="281734" y="1898969"/>
                </a:cubicBezTo>
                <a:lnTo>
                  <a:pt x="20140" y="994709"/>
                </a:lnTo>
                <a:cubicBezTo>
                  <a:pt x="-11156" y="866246"/>
                  <a:pt x="-13314" y="861245"/>
                  <a:pt x="67334" y="770817"/>
                </a:cubicBezTo>
                <a:lnTo>
                  <a:pt x="723940" y="95493"/>
                </a:lnTo>
                <a:cubicBezTo>
                  <a:pt x="769912" y="30726"/>
                  <a:pt x="821144" y="5950"/>
                  <a:pt x="874712" y="98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defRPr sz="1800">
                <a:latin typeface="EC Square Sans Pro" panose="020B05060400000200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259E3C2-E4AE-B9E6-2F41-13E107E16BB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09856" y="4165600"/>
            <a:ext cx="2347120" cy="1693863"/>
          </a:xfrm>
        </p:spPr>
        <p:txBody>
          <a:bodyPr>
            <a:noAutofit/>
          </a:bodyPr>
          <a:lstStyle>
            <a:lvl1pPr marL="0" indent="0">
              <a:buNone/>
              <a:defRPr sz="1800">
                <a:latin typeface="EC Square Sans Pro" panose="020B0506040000020004" pitchFamily="34" charset="0"/>
              </a:defRPr>
            </a:lvl1pPr>
            <a:lvl2pPr marL="457200" indent="0">
              <a:buNone/>
              <a:defRPr sz="1800">
                <a:latin typeface="EC Square Sans Cond Pro" panose="020B0506040000020004" pitchFamily="34" charset="0"/>
              </a:defRPr>
            </a:lvl2pPr>
            <a:lvl3pPr marL="914400" indent="0">
              <a:buNone/>
              <a:defRPr sz="1800">
                <a:latin typeface="EC Square Sans Cond Pro" panose="020B0506040000020004" pitchFamily="34" charset="0"/>
              </a:defRPr>
            </a:lvl3pPr>
            <a:lvl4pPr marL="1371600" indent="0">
              <a:buNone/>
              <a:defRPr sz="1800">
                <a:latin typeface="EC Square Sans Cond Pro" panose="020B0506040000020004" pitchFamily="34" charset="0"/>
              </a:defRPr>
            </a:lvl4pPr>
            <a:lvl5pPr marL="1828800" indent="0">
              <a:buNone/>
              <a:defRPr sz="1800">
                <a:latin typeface="EC Square Sans Cond Pro" panose="020B0506040000020004" pitchFamily="34" charset="0"/>
              </a:defRPr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EA788EDA-8B52-C90A-853B-8BF68086E5F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255919" y="4165600"/>
            <a:ext cx="2347120" cy="1693863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latin typeface="EC Square Sans Pro" panose="020B0506040000020004" pitchFamily="34" charset="0"/>
              </a:defRPr>
            </a:lvl1pPr>
            <a:lvl2pPr marL="457200" indent="0">
              <a:buNone/>
              <a:defRPr>
                <a:latin typeface="ECsquare sans pro"/>
              </a:defRPr>
            </a:lvl2pPr>
            <a:lvl3pPr marL="914400" indent="0">
              <a:buNone/>
              <a:defRPr>
                <a:latin typeface="ECsquare sans pro"/>
              </a:defRPr>
            </a:lvl3pPr>
            <a:lvl4pPr marL="1371600" indent="0">
              <a:buNone/>
              <a:defRPr>
                <a:latin typeface="ECsquare sans pro"/>
              </a:defRPr>
            </a:lvl4pPr>
            <a:lvl5pPr marL="1828800" indent="0">
              <a:buNone/>
              <a:defRPr>
                <a:latin typeface="ECsquare sans pro"/>
              </a:defRPr>
            </a:lvl5pPr>
          </a:lstStyle>
          <a:p>
            <a:pPr lvl="0"/>
            <a:r>
              <a:rPr lang="en-US"/>
              <a:t>Click to edit text</a:t>
            </a:r>
            <a:endParaRPr lang="en-IE"/>
          </a:p>
        </p:txBody>
      </p:sp>
      <p:pic>
        <p:nvPicPr>
          <p:cNvPr id="7" name="Picture 6" descr="A hexagon with orange lines&#10;&#10;AI-generated content may be incorrect.">
            <a:extLst>
              <a:ext uri="{FF2B5EF4-FFF2-40B4-BE49-F238E27FC236}">
                <a16:creationId xmlns:a16="http://schemas.microsoft.com/office/drawing/2014/main" id="{33E7396D-D363-7621-6617-D38709431EF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69819" y="-295580"/>
            <a:ext cx="1045908" cy="1045908"/>
          </a:xfrm>
          <a:prstGeom prst="rect">
            <a:avLst/>
          </a:prstGeom>
        </p:spPr>
      </p:pic>
      <p:sp>
        <p:nvSpPr>
          <p:cNvPr id="8" name="Slide Number Placeholder 9">
            <a:extLst>
              <a:ext uri="{FF2B5EF4-FFF2-40B4-BE49-F238E27FC236}">
                <a16:creationId xmlns:a16="http://schemas.microsoft.com/office/drawing/2014/main" id="{50C885E5-178A-1485-BC22-38AFA5F1496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2450832" y="6369016"/>
            <a:ext cx="472148" cy="26161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2EB30D7-3E9D-4B5E-8606-1BFE7D34FD09}" type="slidenum">
              <a:rPr lang="en-IE" smtClean="0"/>
              <a:pPr/>
              <a:t>‹#›</a:t>
            </a:fld>
            <a:endParaRPr lang="en-IE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04D562-D59F-1651-F2AC-67AC87F07E41}"/>
              </a:ext>
            </a:extLst>
          </p:cNvPr>
          <p:cNvSpPr txBox="1"/>
          <p:nvPr userDrawn="1"/>
        </p:nvSpPr>
        <p:spPr>
          <a:xfrm>
            <a:off x="9419045" y="90966"/>
            <a:ext cx="27432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100" b="1" i="0">
                <a:solidFill>
                  <a:srgbClr val="404373"/>
                </a:solidFill>
                <a:latin typeface="EC Square Sans Pro" panose="020B0506040000020004" pitchFamily="34" charset="0"/>
              </a:rPr>
              <a:t>SENSITIVE*</a:t>
            </a:r>
          </a:p>
          <a:p>
            <a:r>
              <a:rPr lang="en-IE" sz="1100" i="1">
                <a:solidFill>
                  <a:srgbClr val="404373"/>
                </a:solidFill>
                <a:latin typeface="EC Square Sans Pro" panose="020B0506040000020004" pitchFamily="34" charset="0"/>
              </a:rPr>
              <a:t>RELEASABLE TO: EU Member States, NO, EEAS and EDA</a:t>
            </a:r>
          </a:p>
        </p:txBody>
      </p:sp>
    </p:spTree>
    <p:extLst>
      <p:ext uri="{BB962C8B-B14F-4D97-AF65-F5344CB8AC3E}">
        <p14:creationId xmlns:p14="http://schemas.microsoft.com/office/powerpoint/2010/main" val="36649963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4088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black and purple rectangle&#10;&#10;AI-generated content may be incorrect.">
            <a:extLst>
              <a:ext uri="{FF2B5EF4-FFF2-40B4-BE49-F238E27FC236}">
                <a16:creationId xmlns:a16="http://schemas.microsoft.com/office/drawing/2014/main" id="{0FEC356E-C1A1-0652-7D77-02D18D585C8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Google Shape;18;p22"/>
          <p:cNvSpPr txBox="1">
            <a:spLocks noGrp="1"/>
          </p:cNvSpPr>
          <p:nvPr>
            <p:ph type="ctrTitle"/>
          </p:nvPr>
        </p:nvSpPr>
        <p:spPr>
          <a:xfrm>
            <a:off x="323727" y="371068"/>
            <a:ext cx="2743200" cy="2149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  <a:defRPr sz="4000" b="0">
                <a:solidFill>
                  <a:schemeClr val="bg1"/>
                </a:solidFill>
                <a:latin typeface="EC Square Sans Pro" panose="020B05060400000200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pic>
        <p:nvPicPr>
          <p:cNvPr id="3" name="Picture 2" descr="A blue flag with yellow stars on it&#10;&#10;AI-generated content may be incorrect.">
            <a:extLst>
              <a:ext uri="{FF2B5EF4-FFF2-40B4-BE49-F238E27FC236}">
                <a16:creationId xmlns:a16="http://schemas.microsoft.com/office/drawing/2014/main" id="{6F6E29DC-CB1A-8DA0-6D3D-6CC80CF7D29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9195" y="5859528"/>
            <a:ext cx="1181635" cy="77109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ED597D1-D113-2273-E33C-C7927819A20F}"/>
              </a:ext>
            </a:extLst>
          </p:cNvPr>
          <p:cNvSpPr txBox="1"/>
          <p:nvPr userDrawn="1"/>
        </p:nvSpPr>
        <p:spPr>
          <a:xfrm>
            <a:off x="550885" y="6341051"/>
            <a:ext cx="152884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100" b="0">
                <a:solidFill>
                  <a:schemeClr val="bg1"/>
                </a:solidFill>
                <a:latin typeface="EC Square Sans Pro Medium" panose="020B0500000000020004" pitchFamily="34" charset="0"/>
              </a:rPr>
              <a:t>#EUDefenceIndustry</a:t>
            </a:r>
          </a:p>
        </p:txBody>
      </p:sp>
      <p:pic>
        <p:nvPicPr>
          <p:cNvPr id="5" name="Picture 4" descr="A black and white arrows&#10;&#10;AI-generated content may be incorrect.">
            <a:extLst>
              <a:ext uri="{FF2B5EF4-FFF2-40B4-BE49-F238E27FC236}">
                <a16:creationId xmlns:a16="http://schemas.microsoft.com/office/drawing/2014/main" id="{5CF4977F-1ABA-2475-90C7-163E0B1A447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780" y="6331349"/>
            <a:ext cx="393252" cy="238594"/>
          </a:xfrm>
          <a:prstGeom prst="rect">
            <a:avLst/>
          </a:prstGeom>
        </p:spPr>
      </p:pic>
      <p:sp>
        <p:nvSpPr>
          <p:cNvPr id="4" name="Freeform 13">
            <a:extLst>
              <a:ext uri="{FF2B5EF4-FFF2-40B4-BE49-F238E27FC236}">
                <a16:creationId xmlns:a16="http://schemas.microsoft.com/office/drawing/2014/main" id="{8F79D56F-BF3E-7370-661D-DAABD2F3F35A}"/>
              </a:ext>
            </a:extLst>
          </p:cNvPr>
          <p:cNvSpPr>
            <a:spLocks noChangeAspect="1"/>
          </p:cNvSpPr>
          <p:nvPr userDrawn="1"/>
        </p:nvSpPr>
        <p:spPr>
          <a:xfrm>
            <a:off x="3524636" y="146510"/>
            <a:ext cx="4211540" cy="4175949"/>
          </a:xfrm>
          <a:custGeom>
            <a:avLst/>
            <a:gdLst>
              <a:gd name="connsiteX0" fmla="*/ 0 w 3878825"/>
              <a:gd name="connsiteY0" fmla="*/ 1430594 h 3844413"/>
              <a:gd name="connsiteX1" fmla="*/ 1391264 w 3878825"/>
              <a:gd name="connsiteY1" fmla="*/ 0 h 3844413"/>
              <a:gd name="connsiteX2" fmla="*/ 3333135 w 3878825"/>
              <a:gd name="connsiteY2" fmla="*/ 486697 h 3844413"/>
              <a:gd name="connsiteX3" fmla="*/ 3878825 w 3878825"/>
              <a:gd name="connsiteY3" fmla="*/ 2418736 h 3844413"/>
              <a:gd name="connsiteX4" fmla="*/ 2467896 w 3878825"/>
              <a:gd name="connsiteY4" fmla="*/ 3844413 h 3844413"/>
              <a:gd name="connsiteX5" fmla="*/ 545690 w 3878825"/>
              <a:gd name="connsiteY5" fmla="*/ 3347884 h 3844413"/>
              <a:gd name="connsiteX6" fmla="*/ 0 w 3878825"/>
              <a:gd name="connsiteY6" fmla="*/ 1430594 h 3844413"/>
              <a:gd name="connsiteX0" fmla="*/ 0 w 3653400"/>
              <a:gd name="connsiteY0" fmla="*/ 1487744 h 3844413"/>
              <a:gd name="connsiteX1" fmla="*/ 1165839 w 3653400"/>
              <a:gd name="connsiteY1" fmla="*/ 0 h 3844413"/>
              <a:gd name="connsiteX2" fmla="*/ 3107710 w 3653400"/>
              <a:gd name="connsiteY2" fmla="*/ 486697 h 3844413"/>
              <a:gd name="connsiteX3" fmla="*/ 3653400 w 3653400"/>
              <a:gd name="connsiteY3" fmla="*/ 2418736 h 3844413"/>
              <a:gd name="connsiteX4" fmla="*/ 2242471 w 3653400"/>
              <a:gd name="connsiteY4" fmla="*/ 3844413 h 3844413"/>
              <a:gd name="connsiteX5" fmla="*/ 320265 w 3653400"/>
              <a:gd name="connsiteY5" fmla="*/ 3347884 h 3844413"/>
              <a:gd name="connsiteX6" fmla="*/ 0 w 3653400"/>
              <a:gd name="connsiteY6" fmla="*/ 1487744 h 3844413"/>
              <a:gd name="connsiteX0" fmla="*/ 0 w 3882000"/>
              <a:gd name="connsiteY0" fmla="*/ 1433769 h 3844413"/>
              <a:gd name="connsiteX1" fmla="*/ 1394439 w 3882000"/>
              <a:gd name="connsiteY1" fmla="*/ 0 h 3844413"/>
              <a:gd name="connsiteX2" fmla="*/ 3336310 w 3882000"/>
              <a:gd name="connsiteY2" fmla="*/ 486697 h 3844413"/>
              <a:gd name="connsiteX3" fmla="*/ 3882000 w 3882000"/>
              <a:gd name="connsiteY3" fmla="*/ 2418736 h 3844413"/>
              <a:gd name="connsiteX4" fmla="*/ 2471071 w 3882000"/>
              <a:gd name="connsiteY4" fmla="*/ 3844413 h 3844413"/>
              <a:gd name="connsiteX5" fmla="*/ 548865 w 3882000"/>
              <a:gd name="connsiteY5" fmla="*/ 3347884 h 3844413"/>
              <a:gd name="connsiteX6" fmla="*/ 0 w 3882000"/>
              <a:gd name="connsiteY6" fmla="*/ 1433769 h 3844413"/>
              <a:gd name="connsiteX0" fmla="*/ 0 w 3882000"/>
              <a:gd name="connsiteY0" fmla="*/ 1433769 h 3844413"/>
              <a:gd name="connsiteX1" fmla="*/ 1394439 w 3882000"/>
              <a:gd name="connsiteY1" fmla="*/ 0 h 3844413"/>
              <a:gd name="connsiteX2" fmla="*/ 3336310 w 3882000"/>
              <a:gd name="connsiteY2" fmla="*/ 486697 h 3844413"/>
              <a:gd name="connsiteX3" fmla="*/ 3882000 w 3882000"/>
              <a:gd name="connsiteY3" fmla="*/ 2418736 h 3844413"/>
              <a:gd name="connsiteX4" fmla="*/ 2471071 w 3882000"/>
              <a:gd name="connsiteY4" fmla="*/ 3844413 h 3844413"/>
              <a:gd name="connsiteX5" fmla="*/ 637765 w 3882000"/>
              <a:gd name="connsiteY5" fmla="*/ 3312959 h 3844413"/>
              <a:gd name="connsiteX6" fmla="*/ 0 w 3882000"/>
              <a:gd name="connsiteY6" fmla="*/ 1433769 h 3844413"/>
              <a:gd name="connsiteX0" fmla="*/ 0 w 3882000"/>
              <a:gd name="connsiteY0" fmla="*/ 1433769 h 3844413"/>
              <a:gd name="connsiteX1" fmla="*/ 1394439 w 3882000"/>
              <a:gd name="connsiteY1" fmla="*/ 0 h 3844413"/>
              <a:gd name="connsiteX2" fmla="*/ 3336310 w 3882000"/>
              <a:gd name="connsiteY2" fmla="*/ 486697 h 3844413"/>
              <a:gd name="connsiteX3" fmla="*/ 3882000 w 3882000"/>
              <a:gd name="connsiteY3" fmla="*/ 2418736 h 3844413"/>
              <a:gd name="connsiteX4" fmla="*/ 2471071 w 3882000"/>
              <a:gd name="connsiteY4" fmla="*/ 3844413 h 3844413"/>
              <a:gd name="connsiteX5" fmla="*/ 552040 w 3882000"/>
              <a:gd name="connsiteY5" fmla="*/ 3351059 h 3844413"/>
              <a:gd name="connsiteX6" fmla="*/ 0 w 3882000"/>
              <a:gd name="connsiteY6" fmla="*/ 1433769 h 3844413"/>
              <a:gd name="connsiteX0" fmla="*/ 0 w 3882000"/>
              <a:gd name="connsiteY0" fmla="*/ 1433769 h 3850763"/>
              <a:gd name="connsiteX1" fmla="*/ 1394439 w 3882000"/>
              <a:gd name="connsiteY1" fmla="*/ 0 h 3850763"/>
              <a:gd name="connsiteX2" fmla="*/ 3336310 w 3882000"/>
              <a:gd name="connsiteY2" fmla="*/ 486697 h 3850763"/>
              <a:gd name="connsiteX3" fmla="*/ 3882000 w 3882000"/>
              <a:gd name="connsiteY3" fmla="*/ 2418736 h 3850763"/>
              <a:gd name="connsiteX4" fmla="*/ 2480596 w 3882000"/>
              <a:gd name="connsiteY4" fmla="*/ 3850763 h 3850763"/>
              <a:gd name="connsiteX5" fmla="*/ 552040 w 3882000"/>
              <a:gd name="connsiteY5" fmla="*/ 3351059 h 3850763"/>
              <a:gd name="connsiteX6" fmla="*/ 0 w 3882000"/>
              <a:gd name="connsiteY6" fmla="*/ 1433769 h 3850763"/>
              <a:gd name="connsiteX0" fmla="*/ 0 w 3580375"/>
              <a:gd name="connsiteY0" fmla="*/ 1433769 h 3850763"/>
              <a:gd name="connsiteX1" fmla="*/ 1394439 w 3580375"/>
              <a:gd name="connsiteY1" fmla="*/ 0 h 3850763"/>
              <a:gd name="connsiteX2" fmla="*/ 3336310 w 3580375"/>
              <a:gd name="connsiteY2" fmla="*/ 486697 h 3850763"/>
              <a:gd name="connsiteX3" fmla="*/ 3580375 w 3580375"/>
              <a:gd name="connsiteY3" fmla="*/ 2393336 h 3850763"/>
              <a:gd name="connsiteX4" fmla="*/ 2480596 w 3580375"/>
              <a:gd name="connsiteY4" fmla="*/ 3850763 h 3850763"/>
              <a:gd name="connsiteX5" fmla="*/ 552040 w 3580375"/>
              <a:gd name="connsiteY5" fmla="*/ 3351059 h 3850763"/>
              <a:gd name="connsiteX6" fmla="*/ 0 w 3580375"/>
              <a:gd name="connsiteY6" fmla="*/ 1433769 h 3850763"/>
              <a:gd name="connsiteX0" fmla="*/ 0 w 3888350"/>
              <a:gd name="connsiteY0" fmla="*/ 1433769 h 3850763"/>
              <a:gd name="connsiteX1" fmla="*/ 1394439 w 3888350"/>
              <a:gd name="connsiteY1" fmla="*/ 0 h 3850763"/>
              <a:gd name="connsiteX2" fmla="*/ 3336310 w 3888350"/>
              <a:gd name="connsiteY2" fmla="*/ 486697 h 3850763"/>
              <a:gd name="connsiteX3" fmla="*/ 3888350 w 3888350"/>
              <a:gd name="connsiteY3" fmla="*/ 2406036 h 3850763"/>
              <a:gd name="connsiteX4" fmla="*/ 2480596 w 3888350"/>
              <a:gd name="connsiteY4" fmla="*/ 3850763 h 3850763"/>
              <a:gd name="connsiteX5" fmla="*/ 552040 w 3888350"/>
              <a:gd name="connsiteY5" fmla="*/ 3351059 h 3850763"/>
              <a:gd name="connsiteX6" fmla="*/ 0 w 3888350"/>
              <a:gd name="connsiteY6" fmla="*/ 1433769 h 3850763"/>
              <a:gd name="connsiteX0" fmla="*/ 0 w 3885175"/>
              <a:gd name="connsiteY0" fmla="*/ 1433769 h 3850763"/>
              <a:gd name="connsiteX1" fmla="*/ 1394439 w 3885175"/>
              <a:gd name="connsiteY1" fmla="*/ 0 h 3850763"/>
              <a:gd name="connsiteX2" fmla="*/ 3336310 w 3885175"/>
              <a:gd name="connsiteY2" fmla="*/ 486697 h 3850763"/>
              <a:gd name="connsiteX3" fmla="*/ 3885175 w 3885175"/>
              <a:gd name="connsiteY3" fmla="*/ 2412386 h 3850763"/>
              <a:gd name="connsiteX4" fmla="*/ 2480596 w 3885175"/>
              <a:gd name="connsiteY4" fmla="*/ 3850763 h 3850763"/>
              <a:gd name="connsiteX5" fmla="*/ 552040 w 3885175"/>
              <a:gd name="connsiteY5" fmla="*/ 3351059 h 3850763"/>
              <a:gd name="connsiteX6" fmla="*/ 0 w 3885175"/>
              <a:gd name="connsiteY6" fmla="*/ 1433769 h 3850763"/>
              <a:gd name="connsiteX0" fmla="*/ 0 w 3885175"/>
              <a:gd name="connsiteY0" fmla="*/ 1433769 h 3850763"/>
              <a:gd name="connsiteX1" fmla="*/ 1338006 w 3885175"/>
              <a:gd name="connsiteY1" fmla="*/ 50288 h 3850763"/>
              <a:gd name="connsiteX2" fmla="*/ 1394439 w 3885175"/>
              <a:gd name="connsiteY2" fmla="*/ 0 h 3850763"/>
              <a:gd name="connsiteX3" fmla="*/ 3336310 w 3885175"/>
              <a:gd name="connsiteY3" fmla="*/ 486697 h 3850763"/>
              <a:gd name="connsiteX4" fmla="*/ 3885175 w 3885175"/>
              <a:gd name="connsiteY4" fmla="*/ 2412386 h 3850763"/>
              <a:gd name="connsiteX5" fmla="*/ 2480596 w 3885175"/>
              <a:gd name="connsiteY5" fmla="*/ 3850763 h 3850763"/>
              <a:gd name="connsiteX6" fmla="*/ 552040 w 3885175"/>
              <a:gd name="connsiteY6" fmla="*/ 3351059 h 3850763"/>
              <a:gd name="connsiteX7" fmla="*/ 0 w 3885175"/>
              <a:gd name="connsiteY7" fmla="*/ 1433769 h 3850763"/>
              <a:gd name="connsiteX0" fmla="*/ 0 w 3885175"/>
              <a:gd name="connsiteY0" fmla="*/ 1433769 h 3850763"/>
              <a:gd name="connsiteX1" fmla="*/ 1338006 w 3885175"/>
              <a:gd name="connsiteY1" fmla="*/ 50288 h 3850763"/>
              <a:gd name="connsiteX2" fmla="*/ 1394439 w 3885175"/>
              <a:gd name="connsiteY2" fmla="*/ 0 h 3850763"/>
              <a:gd name="connsiteX3" fmla="*/ 1477706 w 3885175"/>
              <a:gd name="connsiteY3" fmla="*/ 21713 h 3850763"/>
              <a:gd name="connsiteX4" fmla="*/ 3336310 w 3885175"/>
              <a:gd name="connsiteY4" fmla="*/ 486697 h 3850763"/>
              <a:gd name="connsiteX5" fmla="*/ 3885175 w 3885175"/>
              <a:gd name="connsiteY5" fmla="*/ 2412386 h 3850763"/>
              <a:gd name="connsiteX6" fmla="*/ 2480596 w 3885175"/>
              <a:gd name="connsiteY6" fmla="*/ 3850763 h 3850763"/>
              <a:gd name="connsiteX7" fmla="*/ 552040 w 3885175"/>
              <a:gd name="connsiteY7" fmla="*/ 3351059 h 3850763"/>
              <a:gd name="connsiteX8" fmla="*/ 0 w 3885175"/>
              <a:gd name="connsiteY8" fmla="*/ 1433769 h 3850763"/>
              <a:gd name="connsiteX0" fmla="*/ 0 w 3885175"/>
              <a:gd name="connsiteY0" fmla="*/ 1433769 h 3850763"/>
              <a:gd name="connsiteX1" fmla="*/ 1338006 w 3885175"/>
              <a:gd name="connsiteY1" fmla="*/ 50288 h 3850763"/>
              <a:gd name="connsiteX2" fmla="*/ 1394439 w 3885175"/>
              <a:gd name="connsiteY2" fmla="*/ 0 h 3850763"/>
              <a:gd name="connsiteX3" fmla="*/ 1477706 w 3885175"/>
              <a:gd name="connsiteY3" fmla="*/ 21713 h 3850763"/>
              <a:gd name="connsiteX4" fmla="*/ 3230306 w 3885175"/>
              <a:gd name="connsiteY4" fmla="*/ 456688 h 3850763"/>
              <a:gd name="connsiteX5" fmla="*/ 3336310 w 3885175"/>
              <a:gd name="connsiteY5" fmla="*/ 486697 h 3850763"/>
              <a:gd name="connsiteX6" fmla="*/ 3885175 w 3885175"/>
              <a:gd name="connsiteY6" fmla="*/ 2412386 h 3850763"/>
              <a:gd name="connsiteX7" fmla="*/ 2480596 w 3885175"/>
              <a:gd name="connsiteY7" fmla="*/ 3850763 h 3850763"/>
              <a:gd name="connsiteX8" fmla="*/ 552040 w 3885175"/>
              <a:gd name="connsiteY8" fmla="*/ 3351059 h 3850763"/>
              <a:gd name="connsiteX9" fmla="*/ 0 w 3885175"/>
              <a:gd name="connsiteY9" fmla="*/ 1433769 h 3850763"/>
              <a:gd name="connsiteX0" fmla="*/ 0 w 3885175"/>
              <a:gd name="connsiteY0" fmla="*/ 1433769 h 3850763"/>
              <a:gd name="connsiteX1" fmla="*/ 1338006 w 3885175"/>
              <a:gd name="connsiteY1" fmla="*/ 50288 h 3850763"/>
              <a:gd name="connsiteX2" fmla="*/ 1394439 w 3885175"/>
              <a:gd name="connsiteY2" fmla="*/ 0 h 3850763"/>
              <a:gd name="connsiteX3" fmla="*/ 1477706 w 3885175"/>
              <a:gd name="connsiteY3" fmla="*/ 21713 h 3850763"/>
              <a:gd name="connsiteX4" fmla="*/ 3230306 w 3885175"/>
              <a:gd name="connsiteY4" fmla="*/ 456688 h 3850763"/>
              <a:gd name="connsiteX5" fmla="*/ 3336310 w 3885175"/>
              <a:gd name="connsiteY5" fmla="*/ 486697 h 3850763"/>
              <a:gd name="connsiteX6" fmla="*/ 3360481 w 3885175"/>
              <a:gd name="connsiteY6" fmla="*/ 570988 h 3850763"/>
              <a:gd name="connsiteX7" fmla="*/ 3885175 w 3885175"/>
              <a:gd name="connsiteY7" fmla="*/ 2412386 h 3850763"/>
              <a:gd name="connsiteX8" fmla="*/ 2480596 w 3885175"/>
              <a:gd name="connsiteY8" fmla="*/ 3850763 h 3850763"/>
              <a:gd name="connsiteX9" fmla="*/ 552040 w 3885175"/>
              <a:gd name="connsiteY9" fmla="*/ 3351059 h 3850763"/>
              <a:gd name="connsiteX10" fmla="*/ 0 w 3885175"/>
              <a:gd name="connsiteY10" fmla="*/ 1433769 h 3850763"/>
              <a:gd name="connsiteX0" fmla="*/ 0 w 3885175"/>
              <a:gd name="connsiteY0" fmla="*/ 1433769 h 3850763"/>
              <a:gd name="connsiteX1" fmla="*/ 1338006 w 3885175"/>
              <a:gd name="connsiteY1" fmla="*/ 50288 h 3850763"/>
              <a:gd name="connsiteX2" fmla="*/ 1394439 w 3885175"/>
              <a:gd name="connsiteY2" fmla="*/ 0 h 3850763"/>
              <a:gd name="connsiteX3" fmla="*/ 1477706 w 3885175"/>
              <a:gd name="connsiteY3" fmla="*/ 21713 h 3850763"/>
              <a:gd name="connsiteX4" fmla="*/ 3230306 w 3885175"/>
              <a:gd name="connsiteY4" fmla="*/ 456688 h 3850763"/>
              <a:gd name="connsiteX5" fmla="*/ 3336310 w 3885175"/>
              <a:gd name="connsiteY5" fmla="*/ 486697 h 3850763"/>
              <a:gd name="connsiteX6" fmla="*/ 3360481 w 3885175"/>
              <a:gd name="connsiteY6" fmla="*/ 570988 h 3850763"/>
              <a:gd name="connsiteX7" fmla="*/ 3852606 w 3885175"/>
              <a:gd name="connsiteY7" fmla="*/ 2304538 h 3850763"/>
              <a:gd name="connsiteX8" fmla="*/ 3885175 w 3885175"/>
              <a:gd name="connsiteY8" fmla="*/ 2412386 h 3850763"/>
              <a:gd name="connsiteX9" fmla="*/ 2480596 w 3885175"/>
              <a:gd name="connsiteY9" fmla="*/ 3850763 h 3850763"/>
              <a:gd name="connsiteX10" fmla="*/ 552040 w 3885175"/>
              <a:gd name="connsiteY10" fmla="*/ 3351059 h 3850763"/>
              <a:gd name="connsiteX11" fmla="*/ 0 w 3885175"/>
              <a:gd name="connsiteY11" fmla="*/ 1433769 h 3850763"/>
              <a:gd name="connsiteX0" fmla="*/ 0 w 3885175"/>
              <a:gd name="connsiteY0" fmla="*/ 1433769 h 3850763"/>
              <a:gd name="connsiteX1" fmla="*/ 1338006 w 3885175"/>
              <a:gd name="connsiteY1" fmla="*/ 50288 h 3850763"/>
              <a:gd name="connsiteX2" fmla="*/ 1394439 w 3885175"/>
              <a:gd name="connsiteY2" fmla="*/ 0 h 3850763"/>
              <a:gd name="connsiteX3" fmla="*/ 1477706 w 3885175"/>
              <a:gd name="connsiteY3" fmla="*/ 21713 h 3850763"/>
              <a:gd name="connsiteX4" fmla="*/ 3230306 w 3885175"/>
              <a:gd name="connsiteY4" fmla="*/ 456688 h 3850763"/>
              <a:gd name="connsiteX5" fmla="*/ 3336310 w 3885175"/>
              <a:gd name="connsiteY5" fmla="*/ 486697 h 3850763"/>
              <a:gd name="connsiteX6" fmla="*/ 3360481 w 3885175"/>
              <a:gd name="connsiteY6" fmla="*/ 570988 h 3850763"/>
              <a:gd name="connsiteX7" fmla="*/ 3852606 w 3885175"/>
              <a:gd name="connsiteY7" fmla="*/ 2304538 h 3850763"/>
              <a:gd name="connsiteX8" fmla="*/ 3885175 w 3885175"/>
              <a:gd name="connsiteY8" fmla="*/ 2412386 h 3850763"/>
              <a:gd name="connsiteX9" fmla="*/ 3811331 w 3885175"/>
              <a:gd name="connsiteY9" fmla="*/ 2485513 h 3850763"/>
              <a:gd name="connsiteX10" fmla="*/ 2480596 w 3885175"/>
              <a:gd name="connsiteY10" fmla="*/ 3850763 h 3850763"/>
              <a:gd name="connsiteX11" fmla="*/ 552040 w 3885175"/>
              <a:gd name="connsiteY11" fmla="*/ 3351059 h 3850763"/>
              <a:gd name="connsiteX12" fmla="*/ 0 w 3885175"/>
              <a:gd name="connsiteY12" fmla="*/ 1433769 h 3850763"/>
              <a:gd name="connsiteX0" fmla="*/ 0 w 3885175"/>
              <a:gd name="connsiteY0" fmla="*/ 1433769 h 3850763"/>
              <a:gd name="connsiteX1" fmla="*/ 1338006 w 3885175"/>
              <a:gd name="connsiteY1" fmla="*/ 50288 h 3850763"/>
              <a:gd name="connsiteX2" fmla="*/ 1394439 w 3885175"/>
              <a:gd name="connsiteY2" fmla="*/ 0 h 3850763"/>
              <a:gd name="connsiteX3" fmla="*/ 1477706 w 3885175"/>
              <a:gd name="connsiteY3" fmla="*/ 21713 h 3850763"/>
              <a:gd name="connsiteX4" fmla="*/ 3230306 w 3885175"/>
              <a:gd name="connsiteY4" fmla="*/ 456688 h 3850763"/>
              <a:gd name="connsiteX5" fmla="*/ 3336310 w 3885175"/>
              <a:gd name="connsiteY5" fmla="*/ 486697 h 3850763"/>
              <a:gd name="connsiteX6" fmla="*/ 3360481 w 3885175"/>
              <a:gd name="connsiteY6" fmla="*/ 570988 h 3850763"/>
              <a:gd name="connsiteX7" fmla="*/ 3852606 w 3885175"/>
              <a:gd name="connsiteY7" fmla="*/ 2304538 h 3850763"/>
              <a:gd name="connsiteX8" fmla="*/ 3885175 w 3885175"/>
              <a:gd name="connsiteY8" fmla="*/ 2412386 h 3850763"/>
              <a:gd name="connsiteX9" fmla="*/ 3811331 w 3885175"/>
              <a:gd name="connsiteY9" fmla="*/ 2485513 h 3850763"/>
              <a:gd name="connsiteX10" fmla="*/ 2534981 w 3885175"/>
              <a:gd name="connsiteY10" fmla="*/ 3790438 h 3850763"/>
              <a:gd name="connsiteX11" fmla="*/ 2480596 w 3885175"/>
              <a:gd name="connsiteY11" fmla="*/ 3850763 h 3850763"/>
              <a:gd name="connsiteX12" fmla="*/ 552040 w 3885175"/>
              <a:gd name="connsiteY12" fmla="*/ 3351059 h 3850763"/>
              <a:gd name="connsiteX13" fmla="*/ 0 w 3885175"/>
              <a:gd name="connsiteY13" fmla="*/ 1433769 h 3850763"/>
              <a:gd name="connsiteX0" fmla="*/ 0 w 3885175"/>
              <a:gd name="connsiteY0" fmla="*/ 1433769 h 3850763"/>
              <a:gd name="connsiteX1" fmla="*/ 1338006 w 3885175"/>
              <a:gd name="connsiteY1" fmla="*/ 50288 h 3850763"/>
              <a:gd name="connsiteX2" fmla="*/ 1394439 w 3885175"/>
              <a:gd name="connsiteY2" fmla="*/ 0 h 3850763"/>
              <a:gd name="connsiteX3" fmla="*/ 1477706 w 3885175"/>
              <a:gd name="connsiteY3" fmla="*/ 21713 h 3850763"/>
              <a:gd name="connsiteX4" fmla="*/ 3230306 w 3885175"/>
              <a:gd name="connsiteY4" fmla="*/ 456688 h 3850763"/>
              <a:gd name="connsiteX5" fmla="*/ 3336310 w 3885175"/>
              <a:gd name="connsiteY5" fmla="*/ 486697 h 3850763"/>
              <a:gd name="connsiteX6" fmla="*/ 3360481 w 3885175"/>
              <a:gd name="connsiteY6" fmla="*/ 570988 h 3850763"/>
              <a:gd name="connsiteX7" fmla="*/ 3852606 w 3885175"/>
              <a:gd name="connsiteY7" fmla="*/ 2304538 h 3850763"/>
              <a:gd name="connsiteX8" fmla="*/ 3885175 w 3885175"/>
              <a:gd name="connsiteY8" fmla="*/ 2412386 h 3850763"/>
              <a:gd name="connsiteX9" fmla="*/ 3811331 w 3885175"/>
              <a:gd name="connsiteY9" fmla="*/ 2485513 h 3850763"/>
              <a:gd name="connsiteX10" fmla="*/ 2534981 w 3885175"/>
              <a:gd name="connsiteY10" fmla="*/ 3790438 h 3850763"/>
              <a:gd name="connsiteX11" fmla="*/ 2480596 w 3885175"/>
              <a:gd name="connsiteY11" fmla="*/ 3850763 h 3850763"/>
              <a:gd name="connsiteX12" fmla="*/ 2382581 w 3885175"/>
              <a:gd name="connsiteY12" fmla="*/ 3825363 h 3850763"/>
              <a:gd name="connsiteX13" fmla="*/ 552040 w 3885175"/>
              <a:gd name="connsiteY13" fmla="*/ 3351059 h 3850763"/>
              <a:gd name="connsiteX14" fmla="*/ 0 w 3885175"/>
              <a:gd name="connsiteY14" fmla="*/ 1433769 h 3850763"/>
              <a:gd name="connsiteX0" fmla="*/ 0 w 3885175"/>
              <a:gd name="connsiteY0" fmla="*/ 1433769 h 3850763"/>
              <a:gd name="connsiteX1" fmla="*/ 1338006 w 3885175"/>
              <a:gd name="connsiteY1" fmla="*/ 50288 h 3850763"/>
              <a:gd name="connsiteX2" fmla="*/ 1394439 w 3885175"/>
              <a:gd name="connsiteY2" fmla="*/ 0 h 3850763"/>
              <a:gd name="connsiteX3" fmla="*/ 1477706 w 3885175"/>
              <a:gd name="connsiteY3" fmla="*/ 21713 h 3850763"/>
              <a:gd name="connsiteX4" fmla="*/ 3230306 w 3885175"/>
              <a:gd name="connsiteY4" fmla="*/ 456688 h 3850763"/>
              <a:gd name="connsiteX5" fmla="*/ 3336310 w 3885175"/>
              <a:gd name="connsiteY5" fmla="*/ 486697 h 3850763"/>
              <a:gd name="connsiteX6" fmla="*/ 3360481 w 3885175"/>
              <a:gd name="connsiteY6" fmla="*/ 570988 h 3850763"/>
              <a:gd name="connsiteX7" fmla="*/ 3852606 w 3885175"/>
              <a:gd name="connsiteY7" fmla="*/ 2304538 h 3850763"/>
              <a:gd name="connsiteX8" fmla="*/ 3885175 w 3885175"/>
              <a:gd name="connsiteY8" fmla="*/ 2412386 h 3850763"/>
              <a:gd name="connsiteX9" fmla="*/ 3811331 w 3885175"/>
              <a:gd name="connsiteY9" fmla="*/ 2485513 h 3850763"/>
              <a:gd name="connsiteX10" fmla="*/ 2534981 w 3885175"/>
              <a:gd name="connsiteY10" fmla="*/ 3790438 h 3850763"/>
              <a:gd name="connsiteX11" fmla="*/ 2480596 w 3885175"/>
              <a:gd name="connsiteY11" fmla="*/ 3850763 h 3850763"/>
              <a:gd name="connsiteX12" fmla="*/ 2382581 w 3885175"/>
              <a:gd name="connsiteY12" fmla="*/ 3825363 h 3850763"/>
              <a:gd name="connsiteX13" fmla="*/ 623631 w 3885175"/>
              <a:gd name="connsiteY13" fmla="*/ 3371338 h 3850763"/>
              <a:gd name="connsiteX14" fmla="*/ 552040 w 3885175"/>
              <a:gd name="connsiteY14" fmla="*/ 3351059 h 3850763"/>
              <a:gd name="connsiteX15" fmla="*/ 0 w 3885175"/>
              <a:gd name="connsiteY15" fmla="*/ 1433769 h 3850763"/>
              <a:gd name="connsiteX0" fmla="*/ 0 w 3885175"/>
              <a:gd name="connsiteY0" fmla="*/ 1433769 h 3850763"/>
              <a:gd name="connsiteX1" fmla="*/ 1338006 w 3885175"/>
              <a:gd name="connsiteY1" fmla="*/ 50288 h 3850763"/>
              <a:gd name="connsiteX2" fmla="*/ 1394439 w 3885175"/>
              <a:gd name="connsiteY2" fmla="*/ 0 h 3850763"/>
              <a:gd name="connsiteX3" fmla="*/ 1477706 w 3885175"/>
              <a:gd name="connsiteY3" fmla="*/ 21713 h 3850763"/>
              <a:gd name="connsiteX4" fmla="*/ 3230306 w 3885175"/>
              <a:gd name="connsiteY4" fmla="*/ 456688 h 3850763"/>
              <a:gd name="connsiteX5" fmla="*/ 3336310 w 3885175"/>
              <a:gd name="connsiteY5" fmla="*/ 486697 h 3850763"/>
              <a:gd name="connsiteX6" fmla="*/ 3360481 w 3885175"/>
              <a:gd name="connsiteY6" fmla="*/ 570988 h 3850763"/>
              <a:gd name="connsiteX7" fmla="*/ 3852606 w 3885175"/>
              <a:gd name="connsiteY7" fmla="*/ 2304538 h 3850763"/>
              <a:gd name="connsiteX8" fmla="*/ 3885175 w 3885175"/>
              <a:gd name="connsiteY8" fmla="*/ 2412386 h 3850763"/>
              <a:gd name="connsiteX9" fmla="*/ 3811331 w 3885175"/>
              <a:gd name="connsiteY9" fmla="*/ 2485513 h 3850763"/>
              <a:gd name="connsiteX10" fmla="*/ 2534981 w 3885175"/>
              <a:gd name="connsiteY10" fmla="*/ 3790438 h 3850763"/>
              <a:gd name="connsiteX11" fmla="*/ 2480596 w 3885175"/>
              <a:gd name="connsiteY11" fmla="*/ 3850763 h 3850763"/>
              <a:gd name="connsiteX12" fmla="*/ 2382581 w 3885175"/>
              <a:gd name="connsiteY12" fmla="*/ 3825363 h 3850763"/>
              <a:gd name="connsiteX13" fmla="*/ 623631 w 3885175"/>
              <a:gd name="connsiteY13" fmla="*/ 3371338 h 3850763"/>
              <a:gd name="connsiteX14" fmla="*/ 552040 w 3885175"/>
              <a:gd name="connsiteY14" fmla="*/ 3351059 h 3850763"/>
              <a:gd name="connsiteX15" fmla="*/ 512506 w 3885175"/>
              <a:gd name="connsiteY15" fmla="*/ 3237988 h 3850763"/>
              <a:gd name="connsiteX16" fmla="*/ 0 w 3885175"/>
              <a:gd name="connsiteY16" fmla="*/ 1433769 h 3850763"/>
              <a:gd name="connsiteX0" fmla="*/ 0 w 3885175"/>
              <a:gd name="connsiteY0" fmla="*/ 1433769 h 3825363"/>
              <a:gd name="connsiteX1" fmla="*/ 1338006 w 3885175"/>
              <a:gd name="connsiteY1" fmla="*/ 50288 h 3825363"/>
              <a:gd name="connsiteX2" fmla="*/ 1394439 w 3885175"/>
              <a:gd name="connsiteY2" fmla="*/ 0 h 3825363"/>
              <a:gd name="connsiteX3" fmla="*/ 1477706 w 3885175"/>
              <a:gd name="connsiteY3" fmla="*/ 21713 h 3825363"/>
              <a:gd name="connsiteX4" fmla="*/ 3230306 w 3885175"/>
              <a:gd name="connsiteY4" fmla="*/ 456688 h 3825363"/>
              <a:gd name="connsiteX5" fmla="*/ 3336310 w 3885175"/>
              <a:gd name="connsiteY5" fmla="*/ 486697 h 3825363"/>
              <a:gd name="connsiteX6" fmla="*/ 3360481 w 3885175"/>
              <a:gd name="connsiteY6" fmla="*/ 570988 h 3825363"/>
              <a:gd name="connsiteX7" fmla="*/ 3852606 w 3885175"/>
              <a:gd name="connsiteY7" fmla="*/ 2304538 h 3825363"/>
              <a:gd name="connsiteX8" fmla="*/ 3885175 w 3885175"/>
              <a:gd name="connsiteY8" fmla="*/ 2412386 h 3825363"/>
              <a:gd name="connsiteX9" fmla="*/ 3811331 w 3885175"/>
              <a:gd name="connsiteY9" fmla="*/ 2485513 h 3825363"/>
              <a:gd name="connsiteX10" fmla="*/ 2534981 w 3885175"/>
              <a:gd name="connsiteY10" fmla="*/ 3790438 h 3825363"/>
              <a:gd name="connsiteX11" fmla="*/ 2382581 w 3885175"/>
              <a:gd name="connsiteY11" fmla="*/ 3825363 h 3825363"/>
              <a:gd name="connsiteX12" fmla="*/ 623631 w 3885175"/>
              <a:gd name="connsiteY12" fmla="*/ 3371338 h 3825363"/>
              <a:gd name="connsiteX13" fmla="*/ 552040 w 3885175"/>
              <a:gd name="connsiteY13" fmla="*/ 3351059 h 3825363"/>
              <a:gd name="connsiteX14" fmla="*/ 512506 w 3885175"/>
              <a:gd name="connsiteY14" fmla="*/ 3237988 h 3825363"/>
              <a:gd name="connsiteX15" fmla="*/ 0 w 3885175"/>
              <a:gd name="connsiteY15" fmla="*/ 1433769 h 3825363"/>
              <a:gd name="connsiteX0" fmla="*/ 0 w 3852606"/>
              <a:gd name="connsiteY0" fmla="*/ 1433769 h 3825363"/>
              <a:gd name="connsiteX1" fmla="*/ 1338006 w 3852606"/>
              <a:gd name="connsiteY1" fmla="*/ 50288 h 3825363"/>
              <a:gd name="connsiteX2" fmla="*/ 1394439 w 3852606"/>
              <a:gd name="connsiteY2" fmla="*/ 0 h 3825363"/>
              <a:gd name="connsiteX3" fmla="*/ 1477706 w 3852606"/>
              <a:gd name="connsiteY3" fmla="*/ 21713 h 3825363"/>
              <a:gd name="connsiteX4" fmla="*/ 3230306 w 3852606"/>
              <a:gd name="connsiteY4" fmla="*/ 456688 h 3825363"/>
              <a:gd name="connsiteX5" fmla="*/ 3336310 w 3852606"/>
              <a:gd name="connsiteY5" fmla="*/ 486697 h 3825363"/>
              <a:gd name="connsiteX6" fmla="*/ 3360481 w 3852606"/>
              <a:gd name="connsiteY6" fmla="*/ 570988 h 3825363"/>
              <a:gd name="connsiteX7" fmla="*/ 3852606 w 3852606"/>
              <a:gd name="connsiteY7" fmla="*/ 2304538 h 3825363"/>
              <a:gd name="connsiteX8" fmla="*/ 3811331 w 3852606"/>
              <a:gd name="connsiteY8" fmla="*/ 2485513 h 3825363"/>
              <a:gd name="connsiteX9" fmla="*/ 2534981 w 3852606"/>
              <a:gd name="connsiteY9" fmla="*/ 3790438 h 3825363"/>
              <a:gd name="connsiteX10" fmla="*/ 2382581 w 3852606"/>
              <a:gd name="connsiteY10" fmla="*/ 3825363 h 3825363"/>
              <a:gd name="connsiteX11" fmla="*/ 623631 w 3852606"/>
              <a:gd name="connsiteY11" fmla="*/ 3371338 h 3825363"/>
              <a:gd name="connsiteX12" fmla="*/ 552040 w 3852606"/>
              <a:gd name="connsiteY12" fmla="*/ 3351059 h 3825363"/>
              <a:gd name="connsiteX13" fmla="*/ 512506 w 3852606"/>
              <a:gd name="connsiteY13" fmla="*/ 3237988 h 3825363"/>
              <a:gd name="connsiteX14" fmla="*/ 0 w 3852606"/>
              <a:gd name="connsiteY14" fmla="*/ 1433769 h 3825363"/>
              <a:gd name="connsiteX0" fmla="*/ 0 w 3852606"/>
              <a:gd name="connsiteY0" fmla="*/ 1433769 h 3825363"/>
              <a:gd name="connsiteX1" fmla="*/ 1338006 w 3852606"/>
              <a:gd name="connsiteY1" fmla="*/ 50288 h 3825363"/>
              <a:gd name="connsiteX2" fmla="*/ 1394439 w 3852606"/>
              <a:gd name="connsiteY2" fmla="*/ 0 h 3825363"/>
              <a:gd name="connsiteX3" fmla="*/ 1477706 w 3852606"/>
              <a:gd name="connsiteY3" fmla="*/ 21713 h 3825363"/>
              <a:gd name="connsiteX4" fmla="*/ 3230306 w 3852606"/>
              <a:gd name="connsiteY4" fmla="*/ 456688 h 3825363"/>
              <a:gd name="connsiteX5" fmla="*/ 3360481 w 3852606"/>
              <a:gd name="connsiteY5" fmla="*/ 570988 h 3825363"/>
              <a:gd name="connsiteX6" fmla="*/ 3852606 w 3852606"/>
              <a:gd name="connsiteY6" fmla="*/ 2304538 h 3825363"/>
              <a:gd name="connsiteX7" fmla="*/ 3811331 w 3852606"/>
              <a:gd name="connsiteY7" fmla="*/ 2485513 h 3825363"/>
              <a:gd name="connsiteX8" fmla="*/ 2534981 w 3852606"/>
              <a:gd name="connsiteY8" fmla="*/ 3790438 h 3825363"/>
              <a:gd name="connsiteX9" fmla="*/ 2382581 w 3852606"/>
              <a:gd name="connsiteY9" fmla="*/ 3825363 h 3825363"/>
              <a:gd name="connsiteX10" fmla="*/ 623631 w 3852606"/>
              <a:gd name="connsiteY10" fmla="*/ 3371338 h 3825363"/>
              <a:gd name="connsiteX11" fmla="*/ 552040 w 3852606"/>
              <a:gd name="connsiteY11" fmla="*/ 3351059 h 3825363"/>
              <a:gd name="connsiteX12" fmla="*/ 512506 w 3852606"/>
              <a:gd name="connsiteY12" fmla="*/ 3237988 h 3825363"/>
              <a:gd name="connsiteX13" fmla="*/ 0 w 3852606"/>
              <a:gd name="connsiteY13" fmla="*/ 1433769 h 3825363"/>
              <a:gd name="connsiteX0" fmla="*/ 0 w 3852606"/>
              <a:gd name="connsiteY0" fmla="*/ 1412056 h 3803650"/>
              <a:gd name="connsiteX1" fmla="*/ 1338006 w 3852606"/>
              <a:gd name="connsiteY1" fmla="*/ 28575 h 3803650"/>
              <a:gd name="connsiteX2" fmla="*/ 1477706 w 3852606"/>
              <a:gd name="connsiteY2" fmla="*/ 0 h 3803650"/>
              <a:gd name="connsiteX3" fmla="*/ 3230306 w 3852606"/>
              <a:gd name="connsiteY3" fmla="*/ 434975 h 3803650"/>
              <a:gd name="connsiteX4" fmla="*/ 3360481 w 3852606"/>
              <a:gd name="connsiteY4" fmla="*/ 549275 h 3803650"/>
              <a:gd name="connsiteX5" fmla="*/ 3852606 w 3852606"/>
              <a:gd name="connsiteY5" fmla="*/ 2282825 h 3803650"/>
              <a:gd name="connsiteX6" fmla="*/ 3811331 w 3852606"/>
              <a:gd name="connsiteY6" fmla="*/ 2463800 h 3803650"/>
              <a:gd name="connsiteX7" fmla="*/ 2534981 w 3852606"/>
              <a:gd name="connsiteY7" fmla="*/ 3768725 h 3803650"/>
              <a:gd name="connsiteX8" fmla="*/ 2382581 w 3852606"/>
              <a:gd name="connsiteY8" fmla="*/ 3803650 h 3803650"/>
              <a:gd name="connsiteX9" fmla="*/ 623631 w 3852606"/>
              <a:gd name="connsiteY9" fmla="*/ 3349625 h 3803650"/>
              <a:gd name="connsiteX10" fmla="*/ 552040 w 3852606"/>
              <a:gd name="connsiteY10" fmla="*/ 3329346 h 3803650"/>
              <a:gd name="connsiteX11" fmla="*/ 512506 w 3852606"/>
              <a:gd name="connsiteY11" fmla="*/ 3216275 h 3803650"/>
              <a:gd name="connsiteX12" fmla="*/ 0 w 3852606"/>
              <a:gd name="connsiteY12" fmla="*/ 1412056 h 3803650"/>
              <a:gd name="connsiteX0" fmla="*/ 0 w 3852606"/>
              <a:gd name="connsiteY0" fmla="*/ 1412056 h 3803650"/>
              <a:gd name="connsiteX1" fmla="*/ 68006 w 3852606"/>
              <a:gd name="connsiteY1" fmla="*/ 1336674 h 3803650"/>
              <a:gd name="connsiteX2" fmla="*/ 1338006 w 3852606"/>
              <a:gd name="connsiteY2" fmla="*/ 28575 h 3803650"/>
              <a:gd name="connsiteX3" fmla="*/ 1477706 w 3852606"/>
              <a:gd name="connsiteY3" fmla="*/ 0 h 3803650"/>
              <a:gd name="connsiteX4" fmla="*/ 3230306 w 3852606"/>
              <a:gd name="connsiteY4" fmla="*/ 434975 h 3803650"/>
              <a:gd name="connsiteX5" fmla="*/ 3360481 w 3852606"/>
              <a:gd name="connsiteY5" fmla="*/ 549275 h 3803650"/>
              <a:gd name="connsiteX6" fmla="*/ 3852606 w 3852606"/>
              <a:gd name="connsiteY6" fmla="*/ 2282825 h 3803650"/>
              <a:gd name="connsiteX7" fmla="*/ 3811331 w 3852606"/>
              <a:gd name="connsiteY7" fmla="*/ 2463800 h 3803650"/>
              <a:gd name="connsiteX8" fmla="*/ 2534981 w 3852606"/>
              <a:gd name="connsiteY8" fmla="*/ 3768725 h 3803650"/>
              <a:gd name="connsiteX9" fmla="*/ 2382581 w 3852606"/>
              <a:gd name="connsiteY9" fmla="*/ 3803650 h 3803650"/>
              <a:gd name="connsiteX10" fmla="*/ 623631 w 3852606"/>
              <a:gd name="connsiteY10" fmla="*/ 3349625 h 3803650"/>
              <a:gd name="connsiteX11" fmla="*/ 552040 w 3852606"/>
              <a:gd name="connsiteY11" fmla="*/ 3329346 h 3803650"/>
              <a:gd name="connsiteX12" fmla="*/ 512506 w 3852606"/>
              <a:gd name="connsiteY12" fmla="*/ 3216275 h 3803650"/>
              <a:gd name="connsiteX13" fmla="*/ 0 w 3852606"/>
              <a:gd name="connsiteY13" fmla="*/ 1412056 h 3803650"/>
              <a:gd name="connsiteX0" fmla="*/ 0 w 3852606"/>
              <a:gd name="connsiteY0" fmla="*/ 1412056 h 3803650"/>
              <a:gd name="connsiteX1" fmla="*/ 68006 w 3852606"/>
              <a:gd name="connsiteY1" fmla="*/ 1336674 h 3803650"/>
              <a:gd name="connsiteX2" fmla="*/ 1338006 w 3852606"/>
              <a:gd name="connsiteY2" fmla="*/ 28575 h 3803650"/>
              <a:gd name="connsiteX3" fmla="*/ 1477706 w 3852606"/>
              <a:gd name="connsiteY3" fmla="*/ 0 h 3803650"/>
              <a:gd name="connsiteX4" fmla="*/ 3230306 w 3852606"/>
              <a:gd name="connsiteY4" fmla="*/ 434975 h 3803650"/>
              <a:gd name="connsiteX5" fmla="*/ 3360481 w 3852606"/>
              <a:gd name="connsiteY5" fmla="*/ 549275 h 3803650"/>
              <a:gd name="connsiteX6" fmla="*/ 3852606 w 3852606"/>
              <a:gd name="connsiteY6" fmla="*/ 2282825 h 3803650"/>
              <a:gd name="connsiteX7" fmla="*/ 3811331 w 3852606"/>
              <a:gd name="connsiteY7" fmla="*/ 2463800 h 3803650"/>
              <a:gd name="connsiteX8" fmla="*/ 2534981 w 3852606"/>
              <a:gd name="connsiteY8" fmla="*/ 3768725 h 3803650"/>
              <a:gd name="connsiteX9" fmla="*/ 2382581 w 3852606"/>
              <a:gd name="connsiteY9" fmla="*/ 3803650 h 3803650"/>
              <a:gd name="connsiteX10" fmla="*/ 623631 w 3852606"/>
              <a:gd name="connsiteY10" fmla="*/ 3349625 h 3803650"/>
              <a:gd name="connsiteX11" fmla="*/ 552040 w 3852606"/>
              <a:gd name="connsiteY11" fmla="*/ 3329346 h 3803650"/>
              <a:gd name="connsiteX12" fmla="*/ 512506 w 3852606"/>
              <a:gd name="connsiteY12" fmla="*/ 3216275 h 3803650"/>
              <a:gd name="connsiteX13" fmla="*/ 10856 w 3852606"/>
              <a:gd name="connsiteY13" fmla="*/ 1482724 h 3803650"/>
              <a:gd name="connsiteX14" fmla="*/ 0 w 3852606"/>
              <a:gd name="connsiteY14" fmla="*/ 1412056 h 3803650"/>
              <a:gd name="connsiteX0" fmla="*/ 0 w 3841750"/>
              <a:gd name="connsiteY0" fmla="*/ 1482724 h 3803650"/>
              <a:gd name="connsiteX1" fmla="*/ 57150 w 3841750"/>
              <a:gd name="connsiteY1" fmla="*/ 1336674 h 3803650"/>
              <a:gd name="connsiteX2" fmla="*/ 1327150 w 3841750"/>
              <a:gd name="connsiteY2" fmla="*/ 28575 h 3803650"/>
              <a:gd name="connsiteX3" fmla="*/ 1466850 w 3841750"/>
              <a:gd name="connsiteY3" fmla="*/ 0 h 3803650"/>
              <a:gd name="connsiteX4" fmla="*/ 3219450 w 3841750"/>
              <a:gd name="connsiteY4" fmla="*/ 434975 h 3803650"/>
              <a:gd name="connsiteX5" fmla="*/ 3349625 w 3841750"/>
              <a:gd name="connsiteY5" fmla="*/ 549275 h 3803650"/>
              <a:gd name="connsiteX6" fmla="*/ 3841750 w 3841750"/>
              <a:gd name="connsiteY6" fmla="*/ 2282825 h 3803650"/>
              <a:gd name="connsiteX7" fmla="*/ 3800475 w 3841750"/>
              <a:gd name="connsiteY7" fmla="*/ 2463800 h 3803650"/>
              <a:gd name="connsiteX8" fmla="*/ 2524125 w 3841750"/>
              <a:gd name="connsiteY8" fmla="*/ 3768725 h 3803650"/>
              <a:gd name="connsiteX9" fmla="*/ 2371725 w 3841750"/>
              <a:gd name="connsiteY9" fmla="*/ 3803650 h 3803650"/>
              <a:gd name="connsiteX10" fmla="*/ 612775 w 3841750"/>
              <a:gd name="connsiteY10" fmla="*/ 3349625 h 3803650"/>
              <a:gd name="connsiteX11" fmla="*/ 541184 w 3841750"/>
              <a:gd name="connsiteY11" fmla="*/ 3329346 h 3803650"/>
              <a:gd name="connsiteX12" fmla="*/ 501650 w 3841750"/>
              <a:gd name="connsiteY12" fmla="*/ 3216275 h 3803650"/>
              <a:gd name="connsiteX13" fmla="*/ 0 w 3841750"/>
              <a:gd name="connsiteY13" fmla="*/ 1482724 h 3803650"/>
              <a:gd name="connsiteX0" fmla="*/ 0 w 3841750"/>
              <a:gd name="connsiteY0" fmla="*/ 1482724 h 3803650"/>
              <a:gd name="connsiteX1" fmla="*/ 57150 w 3841750"/>
              <a:gd name="connsiteY1" fmla="*/ 1336674 h 3803650"/>
              <a:gd name="connsiteX2" fmla="*/ 1327150 w 3841750"/>
              <a:gd name="connsiteY2" fmla="*/ 28575 h 3803650"/>
              <a:gd name="connsiteX3" fmla="*/ 1466850 w 3841750"/>
              <a:gd name="connsiteY3" fmla="*/ 0 h 3803650"/>
              <a:gd name="connsiteX4" fmla="*/ 3219450 w 3841750"/>
              <a:gd name="connsiteY4" fmla="*/ 434975 h 3803650"/>
              <a:gd name="connsiteX5" fmla="*/ 3349625 w 3841750"/>
              <a:gd name="connsiteY5" fmla="*/ 549275 h 3803650"/>
              <a:gd name="connsiteX6" fmla="*/ 3841750 w 3841750"/>
              <a:gd name="connsiteY6" fmla="*/ 2282825 h 3803650"/>
              <a:gd name="connsiteX7" fmla="*/ 3800475 w 3841750"/>
              <a:gd name="connsiteY7" fmla="*/ 2463800 h 3803650"/>
              <a:gd name="connsiteX8" fmla="*/ 2524125 w 3841750"/>
              <a:gd name="connsiteY8" fmla="*/ 3768725 h 3803650"/>
              <a:gd name="connsiteX9" fmla="*/ 2371725 w 3841750"/>
              <a:gd name="connsiteY9" fmla="*/ 3803650 h 3803650"/>
              <a:gd name="connsiteX10" fmla="*/ 612775 w 3841750"/>
              <a:gd name="connsiteY10" fmla="*/ 3349625 h 3803650"/>
              <a:gd name="connsiteX11" fmla="*/ 501650 w 3841750"/>
              <a:gd name="connsiteY11" fmla="*/ 3216275 h 3803650"/>
              <a:gd name="connsiteX12" fmla="*/ 0 w 3841750"/>
              <a:gd name="connsiteY12" fmla="*/ 1482724 h 3803650"/>
              <a:gd name="connsiteX0" fmla="*/ 0 w 3841750"/>
              <a:gd name="connsiteY0" fmla="*/ 1482724 h 3803650"/>
              <a:gd name="connsiteX1" fmla="*/ 57150 w 3841750"/>
              <a:gd name="connsiteY1" fmla="*/ 1336674 h 3803650"/>
              <a:gd name="connsiteX2" fmla="*/ 1327150 w 3841750"/>
              <a:gd name="connsiteY2" fmla="*/ 28575 h 3803650"/>
              <a:gd name="connsiteX3" fmla="*/ 1466850 w 3841750"/>
              <a:gd name="connsiteY3" fmla="*/ 0 h 3803650"/>
              <a:gd name="connsiteX4" fmla="*/ 3219450 w 3841750"/>
              <a:gd name="connsiteY4" fmla="*/ 434975 h 3803650"/>
              <a:gd name="connsiteX5" fmla="*/ 3349625 w 3841750"/>
              <a:gd name="connsiteY5" fmla="*/ 549275 h 3803650"/>
              <a:gd name="connsiteX6" fmla="*/ 3841750 w 3841750"/>
              <a:gd name="connsiteY6" fmla="*/ 2282825 h 3803650"/>
              <a:gd name="connsiteX7" fmla="*/ 3800475 w 3841750"/>
              <a:gd name="connsiteY7" fmla="*/ 2463800 h 3803650"/>
              <a:gd name="connsiteX8" fmla="*/ 2524125 w 3841750"/>
              <a:gd name="connsiteY8" fmla="*/ 3768725 h 3803650"/>
              <a:gd name="connsiteX9" fmla="*/ 2371725 w 3841750"/>
              <a:gd name="connsiteY9" fmla="*/ 3803650 h 3803650"/>
              <a:gd name="connsiteX10" fmla="*/ 612775 w 3841750"/>
              <a:gd name="connsiteY10" fmla="*/ 3349625 h 3803650"/>
              <a:gd name="connsiteX11" fmla="*/ 501650 w 3841750"/>
              <a:gd name="connsiteY11" fmla="*/ 3216275 h 3803650"/>
              <a:gd name="connsiteX12" fmla="*/ 0 w 3841750"/>
              <a:gd name="connsiteY12" fmla="*/ 1482724 h 3803650"/>
              <a:gd name="connsiteX0" fmla="*/ 82487 w 3924237"/>
              <a:gd name="connsiteY0" fmla="*/ 1482724 h 3803650"/>
              <a:gd name="connsiteX1" fmla="*/ 139637 w 3924237"/>
              <a:gd name="connsiteY1" fmla="*/ 1336674 h 3803650"/>
              <a:gd name="connsiteX2" fmla="*/ 1409637 w 3924237"/>
              <a:gd name="connsiteY2" fmla="*/ 28575 h 3803650"/>
              <a:gd name="connsiteX3" fmla="*/ 1549337 w 3924237"/>
              <a:gd name="connsiteY3" fmla="*/ 0 h 3803650"/>
              <a:gd name="connsiteX4" fmla="*/ 3301937 w 3924237"/>
              <a:gd name="connsiteY4" fmla="*/ 434975 h 3803650"/>
              <a:gd name="connsiteX5" fmla="*/ 3432112 w 3924237"/>
              <a:gd name="connsiteY5" fmla="*/ 549275 h 3803650"/>
              <a:gd name="connsiteX6" fmla="*/ 3924237 w 3924237"/>
              <a:gd name="connsiteY6" fmla="*/ 2282825 h 3803650"/>
              <a:gd name="connsiteX7" fmla="*/ 3882962 w 3924237"/>
              <a:gd name="connsiteY7" fmla="*/ 2463800 h 3803650"/>
              <a:gd name="connsiteX8" fmla="*/ 2606612 w 3924237"/>
              <a:gd name="connsiteY8" fmla="*/ 3768725 h 3803650"/>
              <a:gd name="connsiteX9" fmla="*/ 2454212 w 3924237"/>
              <a:gd name="connsiteY9" fmla="*/ 3803650 h 3803650"/>
              <a:gd name="connsiteX10" fmla="*/ 695262 w 3924237"/>
              <a:gd name="connsiteY10" fmla="*/ 3349625 h 3803650"/>
              <a:gd name="connsiteX11" fmla="*/ 584137 w 3924237"/>
              <a:gd name="connsiteY11" fmla="*/ 3216275 h 3803650"/>
              <a:gd name="connsiteX12" fmla="*/ 82487 w 3924237"/>
              <a:gd name="connsiteY12" fmla="*/ 1482724 h 3803650"/>
              <a:gd name="connsiteX0" fmla="*/ 82487 w 3924237"/>
              <a:gd name="connsiteY0" fmla="*/ 1482724 h 3803650"/>
              <a:gd name="connsiteX1" fmla="*/ 139637 w 3924237"/>
              <a:gd name="connsiteY1" fmla="*/ 1336674 h 3803650"/>
              <a:gd name="connsiteX2" fmla="*/ 1409637 w 3924237"/>
              <a:gd name="connsiteY2" fmla="*/ 28575 h 3803650"/>
              <a:gd name="connsiteX3" fmla="*/ 1549337 w 3924237"/>
              <a:gd name="connsiteY3" fmla="*/ 0 h 3803650"/>
              <a:gd name="connsiteX4" fmla="*/ 3301937 w 3924237"/>
              <a:gd name="connsiteY4" fmla="*/ 434975 h 3803650"/>
              <a:gd name="connsiteX5" fmla="*/ 3432112 w 3924237"/>
              <a:gd name="connsiteY5" fmla="*/ 549275 h 3803650"/>
              <a:gd name="connsiteX6" fmla="*/ 3924237 w 3924237"/>
              <a:gd name="connsiteY6" fmla="*/ 2282825 h 3803650"/>
              <a:gd name="connsiteX7" fmla="*/ 3882962 w 3924237"/>
              <a:gd name="connsiteY7" fmla="*/ 2463800 h 3803650"/>
              <a:gd name="connsiteX8" fmla="*/ 2606612 w 3924237"/>
              <a:gd name="connsiteY8" fmla="*/ 3768725 h 3803650"/>
              <a:gd name="connsiteX9" fmla="*/ 2454212 w 3924237"/>
              <a:gd name="connsiteY9" fmla="*/ 3803650 h 3803650"/>
              <a:gd name="connsiteX10" fmla="*/ 695262 w 3924237"/>
              <a:gd name="connsiteY10" fmla="*/ 3349625 h 3803650"/>
              <a:gd name="connsiteX11" fmla="*/ 584137 w 3924237"/>
              <a:gd name="connsiteY11" fmla="*/ 3216275 h 3803650"/>
              <a:gd name="connsiteX12" fmla="*/ 82487 w 3924237"/>
              <a:gd name="connsiteY12" fmla="*/ 1482724 h 3803650"/>
              <a:gd name="connsiteX0" fmla="*/ 82487 w 4015301"/>
              <a:gd name="connsiteY0" fmla="*/ 1482724 h 3803650"/>
              <a:gd name="connsiteX1" fmla="*/ 139637 w 4015301"/>
              <a:gd name="connsiteY1" fmla="*/ 1336674 h 3803650"/>
              <a:gd name="connsiteX2" fmla="*/ 1409637 w 4015301"/>
              <a:gd name="connsiteY2" fmla="*/ 28575 h 3803650"/>
              <a:gd name="connsiteX3" fmla="*/ 1549337 w 4015301"/>
              <a:gd name="connsiteY3" fmla="*/ 0 h 3803650"/>
              <a:gd name="connsiteX4" fmla="*/ 3301937 w 4015301"/>
              <a:gd name="connsiteY4" fmla="*/ 434975 h 3803650"/>
              <a:gd name="connsiteX5" fmla="*/ 3432112 w 4015301"/>
              <a:gd name="connsiteY5" fmla="*/ 549275 h 3803650"/>
              <a:gd name="connsiteX6" fmla="*/ 3924237 w 4015301"/>
              <a:gd name="connsiteY6" fmla="*/ 2282825 h 3803650"/>
              <a:gd name="connsiteX7" fmla="*/ 3882962 w 4015301"/>
              <a:gd name="connsiteY7" fmla="*/ 2463800 h 3803650"/>
              <a:gd name="connsiteX8" fmla="*/ 2606612 w 4015301"/>
              <a:gd name="connsiteY8" fmla="*/ 3768725 h 3803650"/>
              <a:gd name="connsiteX9" fmla="*/ 2454212 w 4015301"/>
              <a:gd name="connsiteY9" fmla="*/ 3803650 h 3803650"/>
              <a:gd name="connsiteX10" fmla="*/ 695262 w 4015301"/>
              <a:gd name="connsiteY10" fmla="*/ 3349625 h 3803650"/>
              <a:gd name="connsiteX11" fmla="*/ 584137 w 4015301"/>
              <a:gd name="connsiteY11" fmla="*/ 3216275 h 3803650"/>
              <a:gd name="connsiteX12" fmla="*/ 82487 w 4015301"/>
              <a:gd name="connsiteY12" fmla="*/ 1482724 h 3803650"/>
              <a:gd name="connsiteX0" fmla="*/ 82487 w 4015301"/>
              <a:gd name="connsiteY0" fmla="*/ 1580262 h 3901188"/>
              <a:gd name="connsiteX1" fmla="*/ 139637 w 4015301"/>
              <a:gd name="connsiteY1" fmla="*/ 1434212 h 3901188"/>
              <a:gd name="connsiteX2" fmla="*/ 1409637 w 4015301"/>
              <a:gd name="connsiteY2" fmla="*/ 126113 h 3901188"/>
              <a:gd name="connsiteX3" fmla="*/ 1549337 w 4015301"/>
              <a:gd name="connsiteY3" fmla="*/ 97538 h 3901188"/>
              <a:gd name="connsiteX4" fmla="*/ 3301937 w 4015301"/>
              <a:gd name="connsiteY4" fmla="*/ 532513 h 3901188"/>
              <a:gd name="connsiteX5" fmla="*/ 3432112 w 4015301"/>
              <a:gd name="connsiteY5" fmla="*/ 646813 h 3901188"/>
              <a:gd name="connsiteX6" fmla="*/ 3924237 w 4015301"/>
              <a:gd name="connsiteY6" fmla="*/ 2380363 h 3901188"/>
              <a:gd name="connsiteX7" fmla="*/ 3882962 w 4015301"/>
              <a:gd name="connsiteY7" fmla="*/ 2561338 h 3901188"/>
              <a:gd name="connsiteX8" fmla="*/ 2606612 w 4015301"/>
              <a:gd name="connsiteY8" fmla="*/ 3866263 h 3901188"/>
              <a:gd name="connsiteX9" fmla="*/ 2454212 w 4015301"/>
              <a:gd name="connsiteY9" fmla="*/ 3901188 h 3901188"/>
              <a:gd name="connsiteX10" fmla="*/ 695262 w 4015301"/>
              <a:gd name="connsiteY10" fmla="*/ 3447163 h 3901188"/>
              <a:gd name="connsiteX11" fmla="*/ 584137 w 4015301"/>
              <a:gd name="connsiteY11" fmla="*/ 3313813 h 3901188"/>
              <a:gd name="connsiteX12" fmla="*/ 82487 w 4015301"/>
              <a:gd name="connsiteY12" fmla="*/ 1580262 h 3901188"/>
              <a:gd name="connsiteX0" fmla="*/ 82487 w 4015301"/>
              <a:gd name="connsiteY0" fmla="*/ 1580262 h 3995770"/>
              <a:gd name="connsiteX1" fmla="*/ 139637 w 4015301"/>
              <a:gd name="connsiteY1" fmla="*/ 1434212 h 3995770"/>
              <a:gd name="connsiteX2" fmla="*/ 1409637 w 4015301"/>
              <a:gd name="connsiteY2" fmla="*/ 126113 h 3995770"/>
              <a:gd name="connsiteX3" fmla="*/ 1549337 w 4015301"/>
              <a:gd name="connsiteY3" fmla="*/ 97538 h 3995770"/>
              <a:gd name="connsiteX4" fmla="*/ 3301937 w 4015301"/>
              <a:gd name="connsiteY4" fmla="*/ 532513 h 3995770"/>
              <a:gd name="connsiteX5" fmla="*/ 3432112 w 4015301"/>
              <a:gd name="connsiteY5" fmla="*/ 646813 h 3995770"/>
              <a:gd name="connsiteX6" fmla="*/ 3924237 w 4015301"/>
              <a:gd name="connsiteY6" fmla="*/ 2380363 h 3995770"/>
              <a:gd name="connsiteX7" fmla="*/ 3882962 w 4015301"/>
              <a:gd name="connsiteY7" fmla="*/ 2561338 h 3995770"/>
              <a:gd name="connsiteX8" fmla="*/ 2606612 w 4015301"/>
              <a:gd name="connsiteY8" fmla="*/ 3866263 h 3995770"/>
              <a:gd name="connsiteX9" fmla="*/ 2454212 w 4015301"/>
              <a:gd name="connsiteY9" fmla="*/ 3901188 h 3995770"/>
              <a:gd name="connsiteX10" fmla="*/ 695262 w 4015301"/>
              <a:gd name="connsiteY10" fmla="*/ 3447163 h 3995770"/>
              <a:gd name="connsiteX11" fmla="*/ 584137 w 4015301"/>
              <a:gd name="connsiteY11" fmla="*/ 3313813 h 3995770"/>
              <a:gd name="connsiteX12" fmla="*/ 82487 w 4015301"/>
              <a:gd name="connsiteY12" fmla="*/ 1580262 h 3995770"/>
              <a:gd name="connsiteX0" fmla="*/ 82487 w 4015301"/>
              <a:gd name="connsiteY0" fmla="*/ 1580262 h 3927881"/>
              <a:gd name="connsiteX1" fmla="*/ 139637 w 4015301"/>
              <a:gd name="connsiteY1" fmla="*/ 1434212 h 3927881"/>
              <a:gd name="connsiteX2" fmla="*/ 1409637 w 4015301"/>
              <a:gd name="connsiteY2" fmla="*/ 126113 h 3927881"/>
              <a:gd name="connsiteX3" fmla="*/ 1549337 w 4015301"/>
              <a:gd name="connsiteY3" fmla="*/ 97538 h 3927881"/>
              <a:gd name="connsiteX4" fmla="*/ 3301937 w 4015301"/>
              <a:gd name="connsiteY4" fmla="*/ 532513 h 3927881"/>
              <a:gd name="connsiteX5" fmla="*/ 3432112 w 4015301"/>
              <a:gd name="connsiteY5" fmla="*/ 646813 h 3927881"/>
              <a:gd name="connsiteX6" fmla="*/ 3924237 w 4015301"/>
              <a:gd name="connsiteY6" fmla="*/ 2380363 h 3927881"/>
              <a:gd name="connsiteX7" fmla="*/ 3882962 w 4015301"/>
              <a:gd name="connsiteY7" fmla="*/ 2561338 h 3927881"/>
              <a:gd name="connsiteX8" fmla="*/ 2606612 w 4015301"/>
              <a:gd name="connsiteY8" fmla="*/ 3866263 h 3927881"/>
              <a:gd name="connsiteX9" fmla="*/ 2454212 w 4015301"/>
              <a:gd name="connsiteY9" fmla="*/ 3901188 h 3927881"/>
              <a:gd name="connsiteX10" fmla="*/ 695262 w 4015301"/>
              <a:gd name="connsiteY10" fmla="*/ 3447163 h 3927881"/>
              <a:gd name="connsiteX11" fmla="*/ 584137 w 4015301"/>
              <a:gd name="connsiteY11" fmla="*/ 3313813 h 3927881"/>
              <a:gd name="connsiteX12" fmla="*/ 82487 w 4015301"/>
              <a:gd name="connsiteY12" fmla="*/ 1580262 h 3927881"/>
              <a:gd name="connsiteX0" fmla="*/ 82487 w 4015301"/>
              <a:gd name="connsiteY0" fmla="*/ 1580262 h 3901188"/>
              <a:gd name="connsiteX1" fmla="*/ 139637 w 4015301"/>
              <a:gd name="connsiteY1" fmla="*/ 1434212 h 3901188"/>
              <a:gd name="connsiteX2" fmla="*/ 1409637 w 4015301"/>
              <a:gd name="connsiteY2" fmla="*/ 126113 h 3901188"/>
              <a:gd name="connsiteX3" fmla="*/ 1549337 w 4015301"/>
              <a:gd name="connsiteY3" fmla="*/ 97538 h 3901188"/>
              <a:gd name="connsiteX4" fmla="*/ 3301937 w 4015301"/>
              <a:gd name="connsiteY4" fmla="*/ 532513 h 3901188"/>
              <a:gd name="connsiteX5" fmla="*/ 3432112 w 4015301"/>
              <a:gd name="connsiteY5" fmla="*/ 646813 h 3901188"/>
              <a:gd name="connsiteX6" fmla="*/ 3924237 w 4015301"/>
              <a:gd name="connsiteY6" fmla="*/ 2380363 h 3901188"/>
              <a:gd name="connsiteX7" fmla="*/ 3882962 w 4015301"/>
              <a:gd name="connsiteY7" fmla="*/ 2561338 h 3901188"/>
              <a:gd name="connsiteX8" fmla="*/ 2606612 w 4015301"/>
              <a:gd name="connsiteY8" fmla="*/ 3866263 h 3901188"/>
              <a:gd name="connsiteX9" fmla="*/ 2454212 w 4015301"/>
              <a:gd name="connsiteY9" fmla="*/ 3901188 h 3901188"/>
              <a:gd name="connsiteX10" fmla="*/ 695262 w 4015301"/>
              <a:gd name="connsiteY10" fmla="*/ 3447163 h 3901188"/>
              <a:gd name="connsiteX11" fmla="*/ 584137 w 4015301"/>
              <a:gd name="connsiteY11" fmla="*/ 3313813 h 3901188"/>
              <a:gd name="connsiteX12" fmla="*/ 82487 w 4015301"/>
              <a:gd name="connsiteY12" fmla="*/ 1580262 h 3901188"/>
              <a:gd name="connsiteX0" fmla="*/ 82487 w 4015301"/>
              <a:gd name="connsiteY0" fmla="*/ 1580262 h 3901188"/>
              <a:gd name="connsiteX1" fmla="*/ 139637 w 4015301"/>
              <a:gd name="connsiteY1" fmla="*/ 1434212 h 3901188"/>
              <a:gd name="connsiteX2" fmla="*/ 1409637 w 4015301"/>
              <a:gd name="connsiteY2" fmla="*/ 126113 h 3901188"/>
              <a:gd name="connsiteX3" fmla="*/ 1549337 w 4015301"/>
              <a:gd name="connsiteY3" fmla="*/ 97538 h 3901188"/>
              <a:gd name="connsiteX4" fmla="*/ 3301937 w 4015301"/>
              <a:gd name="connsiteY4" fmla="*/ 532513 h 3901188"/>
              <a:gd name="connsiteX5" fmla="*/ 3432112 w 4015301"/>
              <a:gd name="connsiteY5" fmla="*/ 646813 h 3901188"/>
              <a:gd name="connsiteX6" fmla="*/ 3924237 w 4015301"/>
              <a:gd name="connsiteY6" fmla="*/ 2380363 h 3901188"/>
              <a:gd name="connsiteX7" fmla="*/ 3882962 w 4015301"/>
              <a:gd name="connsiteY7" fmla="*/ 2561338 h 3901188"/>
              <a:gd name="connsiteX8" fmla="*/ 2606612 w 4015301"/>
              <a:gd name="connsiteY8" fmla="*/ 3866263 h 3901188"/>
              <a:gd name="connsiteX9" fmla="*/ 2454212 w 4015301"/>
              <a:gd name="connsiteY9" fmla="*/ 3901188 h 3901188"/>
              <a:gd name="connsiteX10" fmla="*/ 695262 w 4015301"/>
              <a:gd name="connsiteY10" fmla="*/ 3447163 h 3901188"/>
              <a:gd name="connsiteX11" fmla="*/ 584137 w 4015301"/>
              <a:gd name="connsiteY11" fmla="*/ 3313813 h 3901188"/>
              <a:gd name="connsiteX12" fmla="*/ 82487 w 4015301"/>
              <a:gd name="connsiteY12" fmla="*/ 1580262 h 3901188"/>
              <a:gd name="connsiteX0" fmla="*/ 82487 w 4015301"/>
              <a:gd name="connsiteY0" fmla="*/ 1580262 h 3901188"/>
              <a:gd name="connsiteX1" fmla="*/ 139637 w 4015301"/>
              <a:gd name="connsiteY1" fmla="*/ 1434212 h 3901188"/>
              <a:gd name="connsiteX2" fmla="*/ 1409637 w 4015301"/>
              <a:gd name="connsiteY2" fmla="*/ 126113 h 3901188"/>
              <a:gd name="connsiteX3" fmla="*/ 1549337 w 4015301"/>
              <a:gd name="connsiteY3" fmla="*/ 97538 h 3901188"/>
              <a:gd name="connsiteX4" fmla="*/ 3301937 w 4015301"/>
              <a:gd name="connsiteY4" fmla="*/ 532513 h 3901188"/>
              <a:gd name="connsiteX5" fmla="*/ 3432112 w 4015301"/>
              <a:gd name="connsiteY5" fmla="*/ 646813 h 3901188"/>
              <a:gd name="connsiteX6" fmla="*/ 3924237 w 4015301"/>
              <a:gd name="connsiteY6" fmla="*/ 2380363 h 3901188"/>
              <a:gd name="connsiteX7" fmla="*/ 3882962 w 4015301"/>
              <a:gd name="connsiteY7" fmla="*/ 2561338 h 3901188"/>
              <a:gd name="connsiteX8" fmla="*/ 2606612 w 4015301"/>
              <a:gd name="connsiteY8" fmla="*/ 3866263 h 3901188"/>
              <a:gd name="connsiteX9" fmla="*/ 2454212 w 4015301"/>
              <a:gd name="connsiteY9" fmla="*/ 3901188 h 3901188"/>
              <a:gd name="connsiteX10" fmla="*/ 695262 w 4015301"/>
              <a:gd name="connsiteY10" fmla="*/ 3447163 h 3901188"/>
              <a:gd name="connsiteX11" fmla="*/ 584137 w 4015301"/>
              <a:gd name="connsiteY11" fmla="*/ 3313813 h 3901188"/>
              <a:gd name="connsiteX12" fmla="*/ 82487 w 4015301"/>
              <a:gd name="connsiteY12" fmla="*/ 1580262 h 3901188"/>
              <a:gd name="connsiteX0" fmla="*/ 82487 w 4015301"/>
              <a:gd name="connsiteY0" fmla="*/ 1580262 h 3901188"/>
              <a:gd name="connsiteX1" fmla="*/ 139637 w 4015301"/>
              <a:gd name="connsiteY1" fmla="*/ 1434212 h 3901188"/>
              <a:gd name="connsiteX2" fmla="*/ 1409637 w 4015301"/>
              <a:gd name="connsiteY2" fmla="*/ 126113 h 3901188"/>
              <a:gd name="connsiteX3" fmla="*/ 1549337 w 4015301"/>
              <a:gd name="connsiteY3" fmla="*/ 97538 h 3901188"/>
              <a:gd name="connsiteX4" fmla="*/ 3301937 w 4015301"/>
              <a:gd name="connsiteY4" fmla="*/ 532513 h 3901188"/>
              <a:gd name="connsiteX5" fmla="*/ 3432112 w 4015301"/>
              <a:gd name="connsiteY5" fmla="*/ 646813 h 3901188"/>
              <a:gd name="connsiteX6" fmla="*/ 3924237 w 4015301"/>
              <a:gd name="connsiteY6" fmla="*/ 2380363 h 3901188"/>
              <a:gd name="connsiteX7" fmla="*/ 3882962 w 4015301"/>
              <a:gd name="connsiteY7" fmla="*/ 2561338 h 3901188"/>
              <a:gd name="connsiteX8" fmla="*/ 2606612 w 4015301"/>
              <a:gd name="connsiteY8" fmla="*/ 3866263 h 3901188"/>
              <a:gd name="connsiteX9" fmla="*/ 2454212 w 4015301"/>
              <a:gd name="connsiteY9" fmla="*/ 3901188 h 3901188"/>
              <a:gd name="connsiteX10" fmla="*/ 695262 w 4015301"/>
              <a:gd name="connsiteY10" fmla="*/ 3447163 h 3901188"/>
              <a:gd name="connsiteX11" fmla="*/ 584137 w 4015301"/>
              <a:gd name="connsiteY11" fmla="*/ 3313813 h 3901188"/>
              <a:gd name="connsiteX12" fmla="*/ 82487 w 4015301"/>
              <a:gd name="connsiteY12" fmla="*/ 1580262 h 3901188"/>
              <a:gd name="connsiteX0" fmla="*/ 82487 w 4015301"/>
              <a:gd name="connsiteY0" fmla="*/ 1580262 h 3901188"/>
              <a:gd name="connsiteX1" fmla="*/ 139637 w 4015301"/>
              <a:gd name="connsiteY1" fmla="*/ 1434212 h 3901188"/>
              <a:gd name="connsiteX2" fmla="*/ 1409637 w 4015301"/>
              <a:gd name="connsiteY2" fmla="*/ 126113 h 3901188"/>
              <a:gd name="connsiteX3" fmla="*/ 1549337 w 4015301"/>
              <a:gd name="connsiteY3" fmla="*/ 97538 h 3901188"/>
              <a:gd name="connsiteX4" fmla="*/ 3301937 w 4015301"/>
              <a:gd name="connsiteY4" fmla="*/ 532513 h 3901188"/>
              <a:gd name="connsiteX5" fmla="*/ 3432112 w 4015301"/>
              <a:gd name="connsiteY5" fmla="*/ 646813 h 3901188"/>
              <a:gd name="connsiteX6" fmla="*/ 3924237 w 4015301"/>
              <a:gd name="connsiteY6" fmla="*/ 2380363 h 3901188"/>
              <a:gd name="connsiteX7" fmla="*/ 3882962 w 4015301"/>
              <a:gd name="connsiteY7" fmla="*/ 2561338 h 3901188"/>
              <a:gd name="connsiteX8" fmla="*/ 2606612 w 4015301"/>
              <a:gd name="connsiteY8" fmla="*/ 3866263 h 3901188"/>
              <a:gd name="connsiteX9" fmla="*/ 2454212 w 4015301"/>
              <a:gd name="connsiteY9" fmla="*/ 3901188 h 3901188"/>
              <a:gd name="connsiteX10" fmla="*/ 695262 w 4015301"/>
              <a:gd name="connsiteY10" fmla="*/ 3447163 h 3901188"/>
              <a:gd name="connsiteX11" fmla="*/ 584137 w 4015301"/>
              <a:gd name="connsiteY11" fmla="*/ 3313813 h 3901188"/>
              <a:gd name="connsiteX12" fmla="*/ 82487 w 4015301"/>
              <a:gd name="connsiteY12" fmla="*/ 1580262 h 3901188"/>
              <a:gd name="connsiteX0" fmla="*/ 82487 w 4015301"/>
              <a:gd name="connsiteY0" fmla="*/ 1580262 h 3901188"/>
              <a:gd name="connsiteX1" fmla="*/ 139637 w 4015301"/>
              <a:gd name="connsiteY1" fmla="*/ 1434212 h 3901188"/>
              <a:gd name="connsiteX2" fmla="*/ 1409637 w 4015301"/>
              <a:gd name="connsiteY2" fmla="*/ 126113 h 3901188"/>
              <a:gd name="connsiteX3" fmla="*/ 1549337 w 4015301"/>
              <a:gd name="connsiteY3" fmla="*/ 97538 h 3901188"/>
              <a:gd name="connsiteX4" fmla="*/ 3301937 w 4015301"/>
              <a:gd name="connsiteY4" fmla="*/ 532513 h 3901188"/>
              <a:gd name="connsiteX5" fmla="*/ 3432112 w 4015301"/>
              <a:gd name="connsiteY5" fmla="*/ 646813 h 3901188"/>
              <a:gd name="connsiteX6" fmla="*/ 3924237 w 4015301"/>
              <a:gd name="connsiteY6" fmla="*/ 2380363 h 3901188"/>
              <a:gd name="connsiteX7" fmla="*/ 3882962 w 4015301"/>
              <a:gd name="connsiteY7" fmla="*/ 2561338 h 3901188"/>
              <a:gd name="connsiteX8" fmla="*/ 2606612 w 4015301"/>
              <a:gd name="connsiteY8" fmla="*/ 3866263 h 3901188"/>
              <a:gd name="connsiteX9" fmla="*/ 2454212 w 4015301"/>
              <a:gd name="connsiteY9" fmla="*/ 3901188 h 3901188"/>
              <a:gd name="connsiteX10" fmla="*/ 695262 w 4015301"/>
              <a:gd name="connsiteY10" fmla="*/ 3447163 h 3901188"/>
              <a:gd name="connsiteX11" fmla="*/ 584137 w 4015301"/>
              <a:gd name="connsiteY11" fmla="*/ 3313813 h 3901188"/>
              <a:gd name="connsiteX12" fmla="*/ 82487 w 4015301"/>
              <a:gd name="connsiteY12" fmla="*/ 1580262 h 3901188"/>
              <a:gd name="connsiteX0" fmla="*/ 82487 w 4015301"/>
              <a:gd name="connsiteY0" fmla="*/ 1557622 h 3878548"/>
              <a:gd name="connsiteX1" fmla="*/ 139637 w 4015301"/>
              <a:gd name="connsiteY1" fmla="*/ 1411572 h 3878548"/>
              <a:gd name="connsiteX2" fmla="*/ 1409637 w 4015301"/>
              <a:gd name="connsiteY2" fmla="*/ 103473 h 3878548"/>
              <a:gd name="connsiteX3" fmla="*/ 1549337 w 4015301"/>
              <a:gd name="connsiteY3" fmla="*/ 74898 h 3878548"/>
              <a:gd name="connsiteX4" fmla="*/ 3301937 w 4015301"/>
              <a:gd name="connsiteY4" fmla="*/ 509873 h 3878548"/>
              <a:gd name="connsiteX5" fmla="*/ 3432112 w 4015301"/>
              <a:gd name="connsiteY5" fmla="*/ 624173 h 3878548"/>
              <a:gd name="connsiteX6" fmla="*/ 3924237 w 4015301"/>
              <a:gd name="connsiteY6" fmla="*/ 2357723 h 3878548"/>
              <a:gd name="connsiteX7" fmla="*/ 3882962 w 4015301"/>
              <a:gd name="connsiteY7" fmla="*/ 2538698 h 3878548"/>
              <a:gd name="connsiteX8" fmla="*/ 2606612 w 4015301"/>
              <a:gd name="connsiteY8" fmla="*/ 3843623 h 3878548"/>
              <a:gd name="connsiteX9" fmla="*/ 2454212 w 4015301"/>
              <a:gd name="connsiteY9" fmla="*/ 3878548 h 3878548"/>
              <a:gd name="connsiteX10" fmla="*/ 695262 w 4015301"/>
              <a:gd name="connsiteY10" fmla="*/ 3424523 h 3878548"/>
              <a:gd name="connsiteX11" fmla="*/ 584137 w 4015301"/>
              <a:gd name="connsiteY11" fmla="*/ 3291173 h 3878548"/>
              <a:gd name="connsiteX12" fmla="*/ 82487 w 4015301"/>
              <a:gd name="connsiteY12" fmla="*/ 1557622 h 3878548"/>
              <a:gd name="connsiteX0" fmla="*/ 82487 w 4015301"/>
              <a:gd name="connsiteY0" fmla="*/ 1482724 h 3803650"/>
              <a:gd name="connsiteX1" fmla="*/ 139637 w 4015301"/>
              <a:gd name="connsiteY1" fmla="*/ 1336674 h 3803650"/>
              <a:gd name="connsiteX2" fmla="*/ 1409637 w 4015301"/>
              <a:gd name="connsiteY2" fmla="*/ 28575 h 3803650"/>
              <a:gd name="connsiteX3" fmla="*/ 1549337 w 4015301"/>
              <a:gd name="connsiteY3" fmla="*/ 0 h 3803650"/>
              <a:gd name="connsiteX4" fmla="*/ 3301937 w 4015301"/>
              <a:gd name="connsiteY4" fmla="*/ 434975 h 3803650"/>
              <a:gd name="connsiteX5" fmla="*/ 3432112 w 4015301"/>
              <a:gd name="connsiteY5" fmla="*/ 549275 h 3803650"/>
              <a:gd name="connsiteX6" fmla="*/ 3924237 w 4015301"/>
              <a:gd name="connsiteY6" fmla="*/ 2282825 h 3803650"/>
              <a:gd name="connsiteX7" fmla="*/ 3882962 w 4015301"/>
              <a:gd name="connsiteY7" fmla="*/ 2463800 h 3803650"/>
              <a:gd name="connsiteX8" fmla="*/ 2606612 w 4015301"/>
              <a:gd name="connsiteY8" fmla="*/ 3768725 h 3803650"/>
              <a:gd name="connsiteX9" fmla="*/ 2454212 w 4015301"/>
              <a:gd name="connsiteY9" fmla="*/ 3803650 h 3803650"/>
              <a:gd name="connsiteX10" fmla="*/ 695262 w 4015301"/>
              <a:gd name="connsiteY10" fmla="*/ 3349625 h 3803650"/>
              <a:gd name="connsiteX11" fmla="*/ 584137 w 4015301"/>
              <a:gd name="connsiteY11" fmla="*/ 3216275 h 3803650"/>
              <a:gd name="connsiteX12" fmla="*/ 82487 w 4015301"/>
              <a:gd name="connsiteY12" fmla="*/ 1482724 h 3803650"/>
              <a:gd name="connsiteX0" fmla="*/ 82487 w 4015301"/>
              <a:gd name="connsiteY0" fmla="*/ 1482724 h 3803650"/>
              <a:gd name="connsiteX1" fmla="*/ 139637 w 4015301"/>
              <a:gd name="connsiteY1" fmla="*/ 1336674 h 3803650"/>
              <a:gd name="connsiteX2" fmla="*/ 1409637 w 4015301"/>
              <a:gd name="connsiteY2" fmla="*/ 28575 h 3803650"/>
              <a:gd name="connsiteX3" fmla="*/ 1549337 w 4015301"/>
              <a:gd name="connsiteY3" fmla="*/ 0 h 3803650"/>
              <a:gd name="connsiteX4" fmla="*/ 3301937 w 4015301"/>
              <a:gd name="connsiteY4" fmla="*/ 434975 h 3803650"/>
              <a:gd name="connsiteX5" fmla="*/ 3432112 w 4015301"/>
              <a:gd name="connsiteY5" fmla="*/ 549275 h 3803650"/>
              <a:gd name="connsiteX6" fmla="*/ 3924237 w 4015301"/>
              <a:gd name="connsiteY6" fmla="*/ 2282825 h 3803650"/>
              <a:gd name="connsiteX7" fmla="*/ 3882962 w 4015301"/>
              <a:gd name="connsiteY7" fmla="*/ 2463800 h 3803650"/>
              <a:gd name="connsiteX8" fmla="*/ 2606612 w 4015301"/>
              <a:gd name="connsiteY8" fmla="*/ 3768725 h 3803650"/>
              <a:gd name="connsiteX9" fmla="*/ 2454212 w 4015301"/>
              <a:gd name="connsiteY9" fmla="*/ 3803650 h 3803650"/>
              <a:gd name="connsiteX10" fmla="*/ 695262 w 4015301"/>
              <a:gd name="connsiteY10" fmla="*/ 3349625 h 3803650"/>
              <a:gd name="connsiteX11" fmla="*/ 584137 w 4015301"/>
              <a:gd name="connsiteY11" fmla="*/ 3216275 h 3803650"/>
              <a:gd name="connsiteX12" fmla="*/ 82487 w 4015301"/>
              <a:gd name="connsiteY12" fmla="*/ 1482724 h 3803650"/>
              <a:gd name="connsiteX0" fmla="*/ 26356 w 3959170"/>
              <a:gd name="connsiteY0" fmla="*/ 1482724 h 3803650"/>
              <a:gd name="connsiteX1" fmla="*/ 83506 w 3959170"/>
              <a:gd name="connsiteY1" fmla="*/ 1336674 h 3803650"/>
              <a:gd name="connsiteX2" fmla="*/ 1353506 w 3959170"/>
              <a:gd name="connsiteY2" fmla="*/ 28575 h 3803650"/>
              <a:gd name="connsiteX3" fmla="*/ 1493206 w 3959170"/>
              <a:gd name="connsiteY3" fmla="*/ 0 h 3803650"/>
              <a:gd name="connsiteX4" fmla="*/ 3245806 w 3959170"/>
              <a:gd name="connsiteY4" fmla="*/ 434975 h 3803650"/>
              <a:gd name="connsiteX5" fmla="*/ 3375981 w 3959170"/>
              <a:gd name="connsiteY5" fmla="*/ 549275 h 3803650"/>
              <a:gd name="connsiteX6" fmla="*/ 3868106 w 3959170"/>
              <a:gd name="connsiteY6" fmla="*/ 2282825 h 3803650"/>
              <a:gd name="connsiteX7" fmla="*/ 3826831 w 3959170"/>
              <a:gd name="connsiteY7" fmla="*/ 2463800 h 3803650"/>
              <a:gd name="connsiteX8" fmla="*/ 2550481 w 3959170"/>
              <a:gd name="connsiteY8" fmla="*/ 3768725 h 3803650"/>
              <a:gd name="connsiteX9" fmla="*/ 2398081 w 3959170"/>
              <a:gd name="connsiteY9" fmla="*/ 3803650 h 3803650"/>
              <a:gd name="connsiteX10" fmla="*/ 639131 w 3959170"/>
              <a:gd name="connsiteY10" fmla="*/ 3349625 h 3803650"/>
              <a:gd name="connsiteX11" fmla="*/ 528006 w 3959170"/>
              <a:gd name="connsiteY11" fmla="*/ 3216275 h 3803650"/>
              <a:gd name="connsiteX12" fmla="*/ 26356 w 3959170"/>
              <a:gd name="connsiteY12" fmla="*/ 1482724 h 3803650"/>
              <a:gd name="connsiteX0" fmla="*/ 0 w 3932814"/>
              <a:gd name="connsiteY0" fmla="*/ 1482724 h 3803650"/>
              <a:gd name="connsiteX1" fmla="*/ 57150 w 3932814"/>
              <a:gd name="connsiteY1" fmla="*/ 1336674 h 3803650"/>
              <a:gd name="connsiteX2" fmla="*/ 1327150 w 3932814"/>
              <a:gd name="connsiteY2" fmla="*/ 28575 h 3803650"/>
              <a:gd name="connsiteX3" fmla="*/ 1466850 w 3932814"/>
              <a:gd name="connsiteY3" fmla="*/ 0 h 3803650"/>
              <a:gd name="connsiteX4" fmla="*/ 3219450 w 3932814"/>
              <a:gd name="connsiteY4" fmla="*/ 434975 h 3803650"/>
              <a:gd name="connsiteX5" fmla="*/ 3349625 w 3932814"/>
              <a:gd name="connsiteY5" fmla="*/ 549275 h 3803650"/>
              <a:gd name="connsiteX6" fmla="*/ 3841750 w 3932814"/>
              <a:gd name="connsiteY6" fmla="*/ 2282825 h 3803650"/>
              <a:gd name="connsiteX7" fmla="*/ 3800475 w 3932814"/>
              <a:gd name="connsiteY7" fmla="*/ 2463800 h 3803650"/>
              <a:gd name="connsiteX8" fmla="*/ 2524125 w 3932814"/>
              <a:gd name="connsiteY8" fmla="*/ 3768725 h 3803650"/>
              <a:gd name="connsiteX9" fmla="*/ 2371725 w 3932814"/>
              <a:gd name="connsiteY9" fmla="*/ 3803650 h 3803650"/>
              <a:gd name="connsiteX10" fmla="*/ 612775 w 3932814"/>
              <a:gd name="connsiteY10" fmla="*/ 3349625 h 3803650"/>
              <a:gd name="connsiteX11" fmla="*/ 501650 w 3932814"/>
              <a:gd name="connsiteY11" fmla="*/ 3216275 h 3803650"/>
              <a:gd name="connsiteX12" fmla="*/ 0 w 3932814"/>
              <a:gd name="connsiteY12" fmla="*/ 1482724 h 3803650"/>
              <a:gd name="connsiteX0" fmla="*/ 0 w 3932814"/>
              <a:gd name="connsiteY0" fmla="*/ 1482724 h 3803650"/>
              <a:gd name="connsiteX1" fmla="*/ 57150 w 3932814"/>
              <a:gd name="connsiteY1" fmla="*/ 1336674 h 3803650"/>
              <a:gd name="connsiteX2" fmla="*/ 1327150 w 3932814"/>
              <a:gd name="connsiteY2" fmla="*/ 28575 h 3803650"/>
              <a:gd name="connsiteX3" fmla="*/ 1466850 w 3932814"/>
              <a:gd name="connsiteY3" fmla="*/ 0 h 3803650"/>
              <a:gd name="connsiteX4" fmla="*/ 3219450 w 3932814"/>
              <a:gd name="connsiteY4" fmla="*/ 434975 h 3803650"/>
              <a:gd name="connsiteX5" fmla="*/ 3349625 w 3932814"/>
              <a:gd name="connsiteY5" fmla="*/ 549275 h 3803650"/>
              <a:gd name="connsiteX6" fmla="*/ 3841750 w 3932814"/>
              <a:gd name="connsiteY6" fmla="*/ 2282825 h 3803650"/>
              <a:gd name="connsiteX7" fmla="*/ 3800475 w 3932814"/>
              <a:gd name="connsiteY7" fmla="*/ 2463800 h 3803650"/>
              <a:gd name="connsiteX8" fmla="*/ 2524125 w 3932814"/>
              <a:gd name="connsiteY8" fmla="*/ 3768725 h 3803650"/>
              <a:gd name="connsiteX9" fmla="*/ 2371725 w 3932814"/>
              <a:gd name="connsiteY9" fmla="*/ 3803650 h 3803650"/>
              <a:gd name="connsiteX10" fmla="*/ 612775 w 3932814"/>
              <a:gd name="connsiteY10" fmla="*/ 3349625 h 3803650"/>
              <a:gd name="connsiteX11" fmla="*/ 501650 w 3932814"/>
              <a:gd name="connsiteY11" fmla="*/ 3216275 h 3803650"/>
              <a:gd name="connsiteX12" fmla="*/ 0 w 3932814"/>
              <a:gd name="connsiteY12" fmla="*/ 1482724 h 3803650"/>
              <a:gd name="connsiteX0" fmla="*/ 0 w 3932814"/>
              <a:gd name="connsiteY0" fmla="*/ 1482724 h 3803650"/>
              <a:gd name="connsiteX1" fmla="*/ 57150 w 3932814"/>
              <a:gd name="connsiteY1" fmla="*/ 1336674 h 3803650"/>
              <a:gd name="connsiteX2" fmla="*/ 1327150 w 3932814"/>
              <a:gd name="connsiteY2" fmla="*/ 28575 h 3803650"/>
              <a:gd name="connsiteX3" fmla="*/ 1466850 w 3932814"/>
              <a:gd name="connsiteY3" fmla="*/ 0 h 3803650"/>
              <a:gd name="connsiteX4" fmla="*/ 3219450 w 3932814"/>
              <a:gd name="connsiteY4" fmla="*/ 434975 h 3803650"/>
              <a:gd name="connsiteX5" fmla="*/ 3349625 w 3932814"/>
              <a:gd name="connsiteY5" fmla="*/ 549275 h 3803650"/>
              <a:gd name="connsiteX6" fmla="*/ 3841750 w 3932814"/>
              <a:gd name="connsiteY6" fmla="*/ 2282825 h 3803650"/>
              <a:gd name="connsiteX7" fmla="*/ 3800475 w 3932814"/>
              <a:gd name="connsiteY7" fmla="*/ 2463800 h 3803650"/>
              <a:gd name="connsiteX8" fmla="*/ 2524125 w 3932814"/>
              <a:gd name="connsiteY8" fmla="*/ 3768725 h 3803650"/>
              <a:gd name="connsiteX9" fmla="*/ 2371725 w 3932814"/>
              <a:gd name="connsiteY9" fmla="*/ 3803650 h 3803650"/>
              <a:gd name="connsiteX10" fmla="*/ 612775 w 3932814"/>
              <a:gd name="connsiteY10" fmla="*/ 3349625 h 3803650"/>
              <a:gd name="connsiteX11" fmla="*/ 501650 w 3932814"/>
              <a:gd name="connsiteY11" fmla="*/ 3216275 h 3803650"/>
              <a:gd name="connsiteX12" fmla="*/ 0 w 3932814"/>
              <a:gd name="connsiteY12" fmla="*/ 1482724 h 3803650"/>
              <a:gd name="connsiteX0" fmla="*/ 0 w 3932814"/>
              <a:gd name="connsiteY0" fmla="*/ 1490389 h 3811315"/>
              <a:gd name="connsiteX1" fmla="*/ 57150 w 3932814"/>
              <a:gd name="connsiteY1" fmla="*/ 1344339 h 3811315"/>
              <a:gd name="connsiteX2" fmla="*/ 1327150 w 3932814"/>
              <a:gd name="connsiteY2" fmla="*/ 36240 h 3811315"/>
              <a:gd name="connsiteX3" fmla="*/ 1466850 w 3932814"/>
              <a:gd name="connsiteY3" fmla="*/ 7665 h 3811315"/>
              <a:gd name="connsiteX4" fmla="*/ 3219450 w 3932814"/>
              <a:gd name="connsiteY4" fmla="*/ 442640 h 3811315"/>
              <a:gd name="connsiteX5" fmla="*/ 3349625 w 3932814"/>
              <a:gd name="connsiteY5" fmla="*/ 556940 h 3811315"/>
              <a:gd name="connsiteX6" fmla="*/ 3841750 w 3932814"/>
              <a:gd name="connsiteY6" fmla="*/ 2290490 h 3811315"/>
              <a:gd name="connsiteX7" fmla="*/ 3800475 w 3932814"/>
              <a:gd name="connsiteY7" fmla="*/ 2471465 h 3811315"/>
              <a:gd name="connsiteX8" fmla="*/ 2524125 w 3932814"/>
              <a:gd name="connsiteY8" fmla="*/ 3776390 h 3811315"/>
              <a:gd name="connsiteX9" fmla="*/ 2371725 w 3932814"/>
              <a:gd name="connsiteY9" fmla="*/ 3811315 h 3811315"/>
              <a:gd name="connsiteX10" fmla="*/ 612775 w 3932814"/>
              <a:gd name="connsiteY10" fmla="*/ 3357290 h 3811315"/>
              <a:gd name="connsiteX11" fmla="*/ 501650 w 3932814"/>
              <a:gd name="connsiteY11" fmla="*/ 3223940 h 3811315"/>
              <a:gd name="connsiteX12" fmla="*/ 0 w 3932814"/>
              <a:gd name="connsiteY12" fmla="*/ 1490389 h 3811315"/>
              <a:gd name="connsiteX0" fmla="*/ 0 w 3932814"/>
              <a:gd name="connsiteY0" fmla="*/ 1499439 h 3820365"/>
              <a:gd name="connsiteX1" fmla="*/ 57150 w 3932814"/>
              <a:gd name="connsiteY1" fmla="*/ 1353389 h 3820365"/>
              <a:gd name="connsiteX2" fmla="*/ 1327150 w 3932814"/>
              <a:gd name="connsiteY2" fmla="*/ 45290 h 3820365"/>
              <a:gd name="connsiteX3" fmla="*/ 1466850 w 3932814"/>
              <a:gd name="connsiteY3" fmla="*/ 16715 h 3820365"/>
              <a:gd name="connsiteX4" fmla="*/ 3219450 w 3932814"/>
              <a:gd name="connsiteY4" fmla="*/ 451690 h 3820365"/>
              <a:gd name="connsiteX5" fmla="*/ 3349625 w 3932814"/>
              <a:gd name="connsiteY5" fmla="*/ 565990 h 3820365"/>
              <a:gd name="connsiteX6" fmla="*/ 3841750 w 3932814"/>
              <a:gd name="connsiteY6" fmla="*/ 2299540 h 3820365"/>
              <a:gd name="connsiteX7" fmla="*/ 3800475 w 3932814"/>
              <a:gd name="connsiteY7" fmla="*/ 2480515 h 3820365"/>
              <a:gd name="connsiteX8" fmla="*/ 2524125 w 3932814"/>
              <a:gd name="connsiteY8" fmla="*/ 3785440 h 3820365"/>
              <a:gd name="connsiteX9" fmla="*/ 2371725 w 3932814"/>
              <a:gd name="connsiteY9" fmla="*/ 3820365 h 3820365"/>
              <a:gd name="connsiteX10" fmla="*/ 612775 w 3932814"/>
              <a:gd name="connsiteY10" fmla="*/ 3366340 h 3820365"/>
              <a:gd name="connsiteX11" fmla="*/ 501650 w 3932814"/>
              <a:gd name="connsiteY11" fmla="*/ 3232990 h 3820365"/>
              <a:gd name="connsiteX12" fmla="*/ 0 w 3932814"/>
              <a:gd name="connsiteY12" fmla="*/ 1499439 h 3820365"/>
              <a:gd name="connsiteX0" fmla="*/ 0 w 3932814"/>
              <a:gd name="connsiteY0" fmla="*/ 1499439 h 3820365"/>
              <a:gd name="connsiteX1" fmla="*/ 57150 w 3932814"/>
              <a:gd name="connsiteY1" fmla="*/ 1353389 h 3820365"/>
              <a:gd name="connsiteX2" fmla="*/ 1327150 w 3932814"/>
              <a:gd name="connsiteY2" fmla="*/ 45290 h 3820365"/>
              <a:gd name="connsiteX3" fmla="*/ 1466850 w 3932814"/>
              <a:gd name="connsiteY3" fmla="*/ 16715 h 3820365"/>
              <a:gd name="connsiteX4" fmla="*/ 3219450 w 3932814"/>
              <a:gd name="connsiteY4" fmla="*/ 451690 h 3820365"/>
              <a:gd name="connsiteX5" fmla="*/ 3349625 w 3932814"/>
              <a:gd name="connsiteY5" fmla="*/ 565990 h 3820365"/>
              <a:gd name="connsiteX6" fmla="*/ 3841750 w 3932814"/>
              <a:gd name="connsiteY6" fmla="*/ 2299540 h 3820365"/>
              <a:gd name="connsiteX7" fmla="*/ 3800475 w 3932814"/>
              <a:gd name="connsiteY7" fmla="*/ 2480515 h 3820365"/>
              <a:gd name="connsiteX8" fmla="*/ 2524125 w 3932814"/>
              <a:gd name="connsiteY8" fmla="*/ 3785440 h 3820365"/>
              <a:gd name="connsiteX9" fmla="*/ 2371725 w 3932814"/>
              <a:gd name="connsiteY9" fmla="*/ 3820365 h 3820365"/>
              <a:gd name="connsiteX10" fmla="*/ 612775 w 3932814"/>
              <a:gd name="connsiteY10" fmla="*/ 3366340 h 3820365"/>
              <a:gd name="connsiteX11" fmla="*/ 501650 w 3932814"/>
              <a:gd name="connsiteY11" fmla="*/ 3232990 h 3820365"/>
              <a:gd name="connsiteX12" fmla="*/ 0 w 3932814"/>
              <a:gd name="connsiteY12" fmla="*/ 1499439 h 3820365"/>
              <a:gd name="connsiteX0" fmla="*/ 0 w 3932814"/>
              <a:gd name="connsiteY0" fmla="*/ 1499439 h 3820365"/>
              <a:gd name="connsiteX1" fmla="*/ 57150 w 3932814"/>
              <a:gd name="connsiteY1" fmla="*/ 1353389 h 3820365"/>
              <a:gd name="connsiteX2" fmla="*/ 1327150 w 3932814"/>
              <a:gd name="connsiteY2" fmla="*/ 45290 h 3820365"/>
              <a:gd name="connsiteX3" fmla="*/ 1466850 w 3932814"/>
              <a:gd name="connsiteY3" fmla="*/ 16715 h 3820365"/>
              <a:gd name="connsiteX4" fmla="*/ 3219450 w 3932814"/>
              <a:gd name="connsiteY4" fmla="*/ 451690 h 3820365"/>
              <a:gd name="connsiteX5" fmla="*/ 3349625 w 3932814"/>
              <a:gd name="connsiteY5" fmla="*/ 565990 h 3820365"/>
              <a:gd name="connsiteX6" fmla="*/ 3841750 w 3932814"/>
              <a:gd name="connsiteY6" fmla="*/ 2299540 h 3820365"/>
              <a:gd name="connsiteX7" fmla="*/ 3800475 w 3932814"/>
              <a:gd name="connsiteY7" fmla="*/ 2480515 h 3820365"/>
              <a:gd name="connsiteX8" fmla="*/ 2524125 w 3932814"/>
              <a:gd name="connsiteY8" fmla="*/ 3785440 h 3820365"/>
              <a:gd name="connsiteX9" fmla="*/ 2371725 w 3932814"/>
              <a:gd name="connsiteY9" fmla="*/ 3820365 h 3820365"/>
              <a:gd name="connsiteX10" fmla="*/ 612775 w 3932814"/>
              <a:gd name="connsiteY10" fmla="*/ 3366340 h 3820365"/>
              <a:gd name="connsiteX11" fmla="*/ 501650 w 3932814"/>
              <a:gd name="connsiteY11" fmla="*/ 3232990 h 3820365"/>
              <a:gd name="connsiteX12" fmla="*/ 0 w 3932814"/>
              <a:gd name="connsiteY12" fmla="*/ 1499439 h 3820365"/>
              <a:gd name="connsiteX0" fmla="*/ 0 w 3920663"/>
              <a:gd name="connsiteY0" fmla="*/ 1499439 h 3820365"/>
              <a:gd name="connsiteX1" fmla="*/ 57150 w 3920663"/>
              <a:gd name="connsiteY1" fmla="*/ 1353389 h 3820365"/>
              <a:gd name="connsiteX2" fmla="*/ 1327150 w 3920663"/>
              <a:gd name="connsiteY2" fmla="*/ 45290 h 3820365"/>
              <a:gd name="connsiteX3" fmla="*/ 1466850 w 3920663"/>
              <a:gd name="connsiteY3" fmla="*/ 16715 h 3820365"/>
              <a:gd name="connsiteX4" fmla="*/ 3219450 w 3920663"/>
              <a:gd name="connsiteY4" fmla="*/ 451690 h 3820365"/>
              <a:gd name="connsiteX5" fmla="*/ 3349625 w 3920663"/>
              <a:gd name="connsiteY5" fmla="*/ 565990 h 3820365"/>
              <a:gd name="connsiteX6" fmla="*/ 3841750 w 3920663"/>
              <a:gd name="connsiteY6" fmla="*/ 2299540 h 3820365"/>
              <a:gd name="connsiteX7" fmla="*/ 3800475 w 3920663"/>
              <a:gd name="connsiteY7" fmla="*/ 2480515 h 3820365"/>
              <a:gd name="connsiteX8" fmla="*/ 2524125 w 3920663"/>
              <a:gd name="connsiteY8" fmla="*/ 3785440 h 3820365"/>
              <a:gd name="connsiteX9" fmla="*/ 2371725 w 3920663"/>
              <a:gd name="connsiteY9" fmla="*/ 3820365 h 3820365"/>
              <a:gd name="connsiteX10" fmla="*/ 612775 w 3920663"/>
              <a:gd name="connsiteY10" fmla="*/ 3366340 h 3820365"/>
              <a:gd name="connsiteX11" fmla="*/ 501650 w 3920663"/>
              <a:gd name="connsiteY11" fmla="*/ 3232990 h 3820365"/>
              <a:gd name="connsiteX12" fmla="*/ 0 w 3920663"/>
              <a:gd name="connsiteY12" fmla="*/ 1499439 h 3820365"/>
              <a:gd name="connsiteX0" fmla="*/ 0 w 3861090"/>
              <a:gd name="connsiteY0" fmla="*/ 1499439 h 3820365"/>
              <a:gd name="connsiteX1" fmla="*/ 57150 w 3861090"/>
              <a:gd name="connsiteY1" fmla="*/ 1353389 h 3820365"/>
              <a:gd name="connsiteX2" fmla="*/ 1327150 w 3861090"/>
              <a:gd name="connsiteY2" fmla="*/ 45290 h 3820365"/>
              <a:gd name="connsiteX3" fmla="*/ 1466850 w 3861090"/>
              <a:gd name="connsiteY3" fmla="*/ 16715 h 3820365"/>
              <a:gd name="connsiteX4" fmla="*/ 3219450 w 3861090"/>
              <a:gd name="connsiteY4" fmla="*/ 451690 h 3820365"/>
              <a:gd name="connsiteX5" fmla="*/ 3349625 w 3861090"/>
              <a:gd name="connsiteY5" fmla="*/ 565990 h 3820365"/>
              <a:gd name="connsiteX6" fmla="*/ 3841750 w 3861090"/>
              <a:gd name="connsiteY6" fmla="*/ 2299540 h 3820365"/>
              <a:gd name="connsiteX7" fmla="*/ 3800475 w 3861090"/>
              <a:gd name="connsiteY7" fmla="*/ 2480515 h 3820365"/>
              <a:gd name="connsiteX8" fmla="*/ 2524125 w 3861090"/>
              <a:gd name="connsiteY8" fmla="*/ 3785440 h 3820365"/>
              <a:gd name="connsiteX9" fmla="*/ 2371725 w 3861090"/>
              <a:gd name="connsiteY9" fmla="*/ 3820365 h 3820365"/>
              <a:gd name="connsiteX10" fmla="*/ 612775 w 3861090"/>
              <a:gd name="connsiteY10" fmla="*/ 3366340 h 3820365"/>
              <a:gd name="connsiteX11" fmla="*/ 501650 w 3861090"/>
              <a:gd name="connsiteY11" fmla="*/ 3232990 h 3820365"/>
              <a:gd name="connsiteX12" fmla="*/ 0 w 3861090"/>
              <a:gd name="connsiteY12" fmla="*/ 1499439 h 3820365"/>
              <a:gd name="connsiteX0" fmla="*/ 0 w 3861090"/>
              <a:gd name="connsiteY0" fmla="*/ 1499439 h 3820365"/>
              <a:gd name="connsiteX1" fmla="*/ 57150 w 3861090"/>
              <a:gd name="connsiteY1" fmla="*/ 1353389 h 3820365"/>
              <a:gd name="connsiteX2" fmla="*/ 1327150 w 3861090"/>
              <a:gd name="connsiteY2" fmla="*/ 45290 h 3820365"/>
              <a:gd name="connsiteX3" fmla="*/ 1466850 w 3861090"/>
              <a:gd name="connsiteY3" fmla="*/ 16715 h 3820365"/>
              <a:gd name="connsiteX4" fmla="*/ 3219450 w 3861090"/>
              <a:gd name="connsiteY4" fmla="*/ 451690 h 3820365"/>
              <a:gd name="connsiteX5" fmla="*/ 3349625 w 3861090"/>
              <a:gd name="connsiteY5" fmla="*/ 565990 h 3820365"/>
              <a:gd name="connsiteX6" fmla="*/ 3841750 w 3861090"/>
              <a:gd name="connsiteY6" fmla="*/ 2299540 h 3820365"/>
              <a:gd name="connsiteX7" fmla="*/ 3800475 w 3861090"/>
              <a:gd name="connsiteY7" fmla="*/ 2480515 h 3820365"/>
              <a:gd name="connsiteX8" fmla="*/ 2524125 w 3861090"/>
              <a:gd name="connsiteY8" fmla="*/ 3785440 h 3820365"/>
              <a:gd name="connsiteX9" fmla="*/ 2371725 w 3861090"/>
              <a:gd name="connsiteY9" fmla="*/ 3820365 h 3820365"/>
              <a:gd name="connsiteX10" fmla="*/ 612775 w 3861090"/>
              <a:gd name="connsiteY10" fmla="*/ 3366340 h 3820365"/>
              <a:gd name="connsiteX11" fmla="*/ 501650 w 3861090"/>
              <a:gd name="connsiteY11" fmla="*/ 3232990 h 3820365"/>
              <a:gd name="connsiteX12" fmla="*/ 0 w 3861090"/>
              <a:gd name="connsiteY12" fmla="*/ 1499439 h 3820365"/>
              <a:gd name="connsiteX0" fmla="*/ 0 w 3861090"/>
              <a:gd name="connsiteY0" fmla="*/ 1499439 h 3832945"/>
              <a:gd name="connsiteX1" fmla="*/ 57150 w 3861090"/>
              <a:gd name="connsiteY1" fmla="*/ 1353389 h 3832945"/>
              <a:gd name="connsiteX2" fmla="*/ 1327150 w 3861090"/>
              <a:gd name="connsiteY2" fmla="*/ 45290 h 3832945"/>
              <a:gd name="connsiteX3" fmla="*/ 1466850 w 3861090"/>
              <a:gd name="connsiteY3" fmla="*/ 16715 h 3832945"/>
              <a:gd name="connsiteX4" fmla="*/ 3219450 w 3861090"/>
              <a:gd name="connsiteY4" fmla="*/ 451690 h 3832945"/>
              <a:gd name="connsiteX5" fmla="*/ 3349625 w 3861090"/>
              <a:gd name="connsiteY5" fmla="*/ 565990 h 3832945"/>
              <a:gd name="connsiteX6" fmla="*/ 3841750 w 3861090"/>
              <a:gd name="connsiteY6" fmla="*/ 2299540 h 3832945"/>
              <a:gd name="connsiteX7" fmla="*/ 3800475 w 3861090"/>
              <a:gd name="connsiteY7" fmla="*/ 2480515 h 3832945"/>
              <a:gd name="connsiteX8" fmla="*/ 2524125 w 3861090"/>
              <a:gd name="connsiteY8" fmla="*/ 3785440 h 3832945"/>
              <a:gd name="connsiteX9" fmla="*/ 2371725 w 3861090"/>
              <a:gd name="connsiteY9" fmla="*/ 3820365 h 3832945"/>
              <a:gd name="connsiteX10" fmla="*/ 612775 w 3861090"/>
              <a:gd name="connsiteY10" fmla="*/ 3366340 h 3832945"/>
              <a:gd name="connsiteX11" fmla="*/ 501650 w 3861090"/>
              <a:gd name="connsiteY11" fmla="*/ 3232990 h 3832945"/>
              <a:gd name="connsiteX12" fmla="*/ 0 w 3861090"/>
              <a:gd name="connsiteY12" fmla="*/ 1499439 h 3832945"/>
              <a:gd name="connsiteX0" fmla="*/ 0 w 3861090"/>
              <a:gd name="connsiteY0" fmla="*/ 1499439 h 3832945"/>
              <a:gd name="connsiteX1" fmla="*/ 57150 w 3861090"/>
              <a:gd name="connsiteY1" fmla="*/ 1353389 h 3832945"/>
              <a:gd name="connsiteX2" fmla="*/ 1327150 w 3861090"/>
              <a:gd name="connsiteY2" fmla="*/ 45290 h 3832945"/>
              <a:gd name="connsiteX3" fmla="*/ 1466850 w 3861090"/>
              <a:gd name="connsiteY3" fmla="*/ 16715 h 3832945"/>
              <a:gd name="connsiteX4" fmla="*/ 3219450 w 3861090"/>
              <a:gd name="connsiteY4" fmla="*/ 451690 h 3832945"/>
              <a:gd name="connsiteX5" fmla="*/ 3349625 w 3861090"/>
              <a:gd name="connsiteY5" fmla="*/ 565990 h 3832945"/>
              <a:gd name="connsiteX6" fmla="*/ 3841750 w 3861090"/>
              <a:gd name="connsiteY6" fmla="*/ 2299540 h 3832945"/>
              <a:gd name="connsiteX7" fmla="*/ 3800475 w 3861090"/>
              <a:gd name="connsiteY7" fmla="*/ 2480515 h 3832945"/>
              <a:gd name="connsiteX8" fmla="*/ 2524125 w 3861090"/>
              <a:gd name="connsiteY8" fmla="*/ 3785440 h 3832945"/>
              <a:gd name="connsiteX9" fmla="*/ 2371725 w 3861090"/>
              <a:gd name="connsiteY9" fmla="*/ 3820365 h 3832945"/>
              <a:gd name="connsiteX10" fmla="*/ 612775 w 3861090"/>
              <a:gd name="connsiteY10" fmla="*/ 3366340 h 3832945"/>
              <a:gd name="connsiteX11" fmla="*/ 501650 w 3861090"/>
              <a:gd name="connsiteY11" fmla="*/ 3232990 h 3832945"/>
              <a:gd name="connsiteX12" fmla="*/ 0 w 3861090"/>
              <a:gd name="connsiteY12" fmla="*/ 1499439 h 3832945"/>
              <a:gd name="connsiteX0" fmla="*/ 0 w 3861090"/>
              <a:gd name="connsiteY0" fmla="*/ 1499439 h 3832945"/>
              <a:gd name="connsiteX1" fmla="*/ 57150 w 3861090"/>
              <a:gd name="connsiteY1" fmla="*/ 1353389 h 3832945"/>
              <a:gd name="connsiteX2" fmla="*/ 1327150 w 3861090"/>
              <a:gd name="connsiteY2" fmla="*/ 45290 h 3832945"/>
              <a:gd name="connsiteX3" fmla="*/ 1466850 w 3861090"/>
              <a:gd name="connsiteY3" fmla="*/ 16715 h 3832945"/>
              <a:gd name="connsiteX4" fmla="*/ 3219450 w 3861090"/>
              <a:gd name="connsiteY4" fmla="*/ 451690 h 3832945"/>
              <a:gd name="connsiteX5" fmla="*/ 3349625 w 3861090"/>
              <a:gd name="connsiteY5" fmla="*/ 565990 h 3832945"/>
              <a:gd name="connsiteX6" fmla="*/ 3841750 w 3861090"/>
              <a:gd name="connsiteY6" fmla="*/ 2299540 h 3832945"/>
              <a:gd name="connsiteX7" fmla="*/ 3800475 w 3861090"/>
              <a:gd name="connsiteY7" fmla="*/ 2480515 h 3832945"/>
              <a:gd name="connsiteX8" fmla="*/ 2524125 w 3861090"/>
              <a:gd name="connsiteY8" fmla="*/ 3785440 h 3832945"/>
              <a:gd name="connsiteX9" fmla="*/ 2371725 w 3861090"/>
              <a:gd name="connsiteY9" fmla="*/ 3820365 h 3832945"/>
              <a:gd name="connsiteX10" fmla="*/ 612775 w 3861090"/>
              <a:gd name="connsiteY10" fmla="*/ 3366340 h 3832945"/>
              <a:gd name="connsiteX11" fmla="*/ 501650 w 3861090"/>
              <a:gd name="connsiteY11" fmla="*/ 3232990 h 3832945"/>
              <a:gd name="connsiteX12" fmla="*/ 0 w 3861090"/>
              <a:gd name="connsiteY12" fmla="*/ 1499439 h 3832945"/>
              <a:gd name="connsiteX0" fmla="*/ 2883 w 3863973"/>
              <a:gd name="connsiteY0" fmla="*/ 1499439 h 3832945"/>
              <a:gd name="connsiteX1" fmla="*/ 60033 w 3863973"/>
              <a:gd name="connsiteY1" fmla="*/ 1353389 h 3832945"/>
              <a:gd name="connsiteX2" fmla="*/ 1330033 w 3863973"/>
              <a:gd name="connsiteY2" fmla="*/ 45290 h 3832945"/>
              <a:gd name="connsiteX3" fmla="*/ 1469733 w 3863973"/>
              <a:gd name="connsiteY3" fmla="*/ 16715 h 3832945"/>
              <a:gd name="connsiteX4" fmla="*/ 3222333 w 3863973"/>
              <a:gd name="connsiteY4" fmla="*/ 451690 h 3832945"/>
              <a:gd name="connsiteX5" fmla="*/ 3352508 w 3863973"/>
              <a:gd name="connsiteY5" fmla="*/ 565990 h 3832945"/>
              <a:gd name="connsiteX6" fmla="*/ 3844633 w 3863973"/>
              <a:gd name="connsiteY6" fmla="*/ 2299540 h 3832945"/>
              <a:gd name="connsiteX7" fmla="*/ 3803358 w 3863973"/>
              <a:gd name="connsiteY7" fmla="*/ 2480515 h 3832945"/>
              <a:gd name="connsiteX8" fmla="*/ 2527008 w 3863973"/>
              <a:gd name="connsiteY8" fmla="*/ 3785440 h 3832945"/>
              <a:gd name="connsiteX9" fmla="*/ 2374608 w 3863973"/>
              <a:gd name="connsiteY9" fmla="*/ 3820365 h 3832945"/>
              <a:gd name="connsiteX10" fmla="*/ 615658 w 3863973"/>
              <a:gd name="connsiteY10" fmla="*/ 3366340 h 3832945"/>
              <a:gd name="connsiteX11" fmla="*/ 504533 w 3863973"/>
              <a:gd name="connsiteY11" fmla="*/ 3232990 h 3832945"/>
              <a:gd name="connsiteX12" fmla="*/ 2883 w 3863973"/>
              <a:gd name="connsiteY12" fmla="*/ 1499439 h 3832945"/>
              <a:gd name="connsiteX0" fmla="*/ 5812 w 3866902"/>
              <a:gd name="connsiteY0" fmla="*/ 1499439 h 3832945"/>
              <a:gd name="connsiteX1" fmla="*/ 62962 w 3866902"/>
              <a:gd name="connsiteY1" fmla="*/ 1353389 h 3832945"/>
              <a:gd name="connsiteX2" fmla="*/ 1332962 w 3866902"/>
              <a:gd name="connsiteY2" fmla="*/ 45290 h 3832945"/>
              <a:gd name="connsiteX3" fmla="*/ 1472662 w 3866902"/>
              <a:gd name="connsiteY3" fmla="*/ 16715 h 3832945"/>
              <a:gd name="connsiteX4" fmla="*/ 3225262 w 3866902"/>
              <a:gd name="connsiteY4" fmla="*/ 451690 h 3832945"/>
              <a:gd name="connsiteX5" fmla="*/ 3355437 w 3866902"/>
              <a:gd name="connsiteY5" fmla="*/ 565990 h 3832945"/>
              <a:gd name="connsiteX6" fmla="*/ 3847562 w 3866902"/>
              <a:gd name="connsiteY6" fmla="*/ 2299540 h 3832945"/>
              <a:gd name="connsiteX7" fmla="*/ 3806287 w 3866902"/>
              <a:gd name="connsiteY7" fmla="*/ 2480515 h 3832945"/>
              <a:gd name="connsiteX8" fmla="*/ 2529937 w 3866902"/>
              <a:gd name="connsiteY8" fmla="*/ 3785440 h 3832945"/>
              <a:gd name="connsiteX9" fmla="*/ 2377537 w 3866902"/>
              <a:gd name="connsiteY9" fmla="*/ 3820365 h 3832945"/>
              <a:gd name="connsiteX10" fmla="*/ 618587 w 3866902"/>
              <a:gd name="connsiteY10" fmla="*/ 3366340 h 3832945"/>
              <a:gd name="connsiteX11" fmla="*/ 507462 w 3866902"/>
              <a:gd name="connsiteY11" fmla="*/ 3232990 h 3832945"/>
              <a:gd name="connsiteX12" fmla="*/ 5812 w 3866902"/>
              <a:gd name="connsiteY12" fmla="*/ 1499439 h 3832945"/>
              <a:gd name="connsiteX0" fmla="*/ 2008 w 3863098"/>
              <a:gd name="connsiteY0" fmla="*/ 1499439 h 3832945"/>
              <a:gd name="connsiteX1" fmla="*/ 125025 w 3863098"/>
              <a:gd name="connsiteY1" fmla="*/ 1287521 h 3832945"/>
              <a:gd name="connsiteX2" fmla="*/ 1329158 w 3863098"/>
              <a:gd name="connsiteY2" fmla="*/ 45290 h 3832945"/>
              <a:gd name="connsiteX3" fmla="*/ 1468858 w 3863098"/>
              <a:gd name="connsiteY3" fmla="*/ 16715 h 3832945"/>
              <a:gd name="connsiteX4" fmla="*/ 3221458 w 3863098"/>
              <a:gd name="connsiteY4" fmla="*/ 451690 h 3832945"/>
              <a:gd name="connsiteX5" fmla="*/ 3351633 w 3863098"/>
              <a:gd name="connsiteY5" fmla="*/ 565990 h 3832945"/>
              <a:gd name="connsiteX6" fmla="*/ 3843758 w 3863098"/>
              <a:gd name="connsiteY6" fmla="*/ 2299540 h 3832945"/>
              <a:gd name="connsiteX7" fmla="*/ 3802483 w 3863098"/>
              <a:gd name="connsiteY7" fmla="*/ 2480515 h 3832945"/>
              <a:gd name="connsiteX8" fmla="*/ 2526133 w 3863098"/>
              <a:gd name="connsiteY8" fmla="*/ 3785440 h 3832945"/>
              <a:gd name="connsiteX9" fmla="*/ 2373733 w 3863098"/>
              <a:gd name="connsiteY9" fmla="*/ 3820365 h 3832945"/>
              <a:gd name="connsiteX10" fmla="*/ 614783 w 3863098"/>
              <a:gd name="connsiteY10" fmla="*/ 3366340 h 3832945"/>
              <a:gd name="connsiteX11" fmla="*/ 503658 w 3863098"/>
              <a:gd name="connsiteY11" fmla="*/ 3232990 h 3832945"/>
              <a:gd name="connsiteX12" fmla="*/ 2008 w 3863098"/>
              <a:gd name="connsiteY12" fmla="*/ 1499439 h 3832945"/>
              <a:gd name="connsiteX0" fmla="*/ 3815 w 3818410"/>
              <a:gd name="connsiteY0" fmla="*/ 1650548 h 3832945"/>
              <a:gd name="connsiteX1" fmla="*/ 80337 w 3818410"/>
              <a:gd name="connsiteY1" fmla="*/ 1287521 h 3832945"/>
              <a:gd name="connsiteX2" fmla="*/ 1284470 w 3818410"/>
              <a:gd name="connsiteY2" fmla="*/ 45290 h 3832945"/>
              <a:gd name="connsiteX3" fmla="*/ 1424170 w 3818410"/>
              <a:gd name="connsiteY3" fmla="*/ 16715 h 3832945"/>
              <a:gd name="connsiteX4" fmla="*/ 3176770 w 3818410"/>
              <a:gd name="connsiteY4" fmla="*/ 451690 h 3832945"/>
              <a:gd name="connsiteX5" fmla="*/ 3306945 w 3818410"/>
              <a:gd name="connsiteY5" fmla="*/ 565990 h 3832945"/>
              <a:gd name="connsiteX6" fmla="*/ 3799070 w 3818410"/>
              <a:gd name="connsiteY6" fmla="*/ 2299540 h 3832945"/>
              <a:gd name="connsiteX7" fmla="*/ 3757795 w 3818410"/>
              <a:gd name="connsiteY7" fmla="*/ 2480515 h 3832945"/>
              <a:gd name="connsiteX8" fmla="*/ 2481445 w 3818410"/>
              <a:gd name="connsiteY8" fmla="*/ 3785440 h 3832945"/>
              <a:gd name="connsiteX9" fmla="*/ 2329045 w 3818410"/>
              <a:gd name="connsiteY9" fmla="*/ 3820365 h 3832945"/>
              <a:gd name="connsiteX10" fmla="*/ 570095 w 3818410"/>
              <a:gd name="connsiteY10" fmla="*/ 3366340 h 3832945"/>
              <a:gd name="connsiteX11" fmla="*/ 458970 w 3818410"/>
              <a:gd name="connsiteY11" fmla="*/ 3232990 h 3832945"/>
              <a:gd name="connsiteX12" fmla="*/ 3815 w 3818410"/>
              <a:gd name="connsiteY12" fmla="*/ 1650548 h 3832945"/>
              <a:gd name="connsiteX0" fmla="*/ 17503 w 3832098"/>
              <a:gd name="connsiteY0" fmla="*/ 1650548 h 3832945"/>
              <a:gd name="connsiteX1" fmla="*/ 94025 w 3832098"/>
              <a:gd name="connsiteY1" fmla="*/ 1287521 h 3832945"/>
              <a:gd name="connsiteX2" fmla="*/ 1298158 w 3832098"/>
              <a:gd name="connsiteY2" fmla="*/ 45290 h 3832945"/>
              <a:gd name="connsiteX3" fmla="*/ 1437858 w 3832098"/>
              <a:gd name="connsiteY3" fmla="*/ 16715 h 3832945"/>
              <a:gd name="connsiteX4" fmla="*/ 3190458 w 3832098"/>
              <a:gd name="connsiteY4" fmla="*/ 451690 h 3832945"/>
              <a:gd name="connsiteX5" fmla="*/ 3320633 w 3832098"/>
              <a:gd name="connsiteY5" fmla="*/ 565990 h 3832945"/>
              <a:gd name="connsiteX6" fmla="*/ 3812758 w 3832098"/>
              <a:gd name="connsiteY6" fmla="*/ 2299540 h 3832945"/>
              <a:gd name="connsiteX7" fmla="*/ 3771483 w 3832098"/>
              <a:gd name="connsiteY7" fmla="*/ 2480515 h 3832945"/>
              <a:gd name="connsiteX8" fmla="*/ 2495133 w 3832098"/>
              <a:gd name="connsiteY8" fmla="*/ 3785440 h 3832945"/>
              <a:gd name="connsiteX9" fmla="*/ 2342733 w 3832098"/>
              <a:gd name="connsiteY9" fmla="*/ 3820365 h 3832945"/>
              <a:gd name="connsiteX10" fmla="*/ 583783 w 3832098"/>
              <a:gd name="connsiteY10" fmla="*/ 3366340 h 3832945"/>
              <a:gd name="connsiteX11" fmla="*/ 472658 w 3832098"/>
              <a:gd name="connsiteY11" fmla="*/ 3232990 h 3832945"/>
              <a:gd name="connsiteX12" fmla="*/ 17503 w 3832098"/>
              <a:gd name="connsiteY12" fmla="*/ 1650548 h 3832945"/>
              <a:gd name="connsiteX0" fmla="*/ 32656 w 3847251"/>
              <a:gd name="connsiteY0" fmla="*/ 1650548 h 3832945"/>
              <a:gd name="connsiteX1" fmla="*/ 109178 w 3847251"/>
              <a:gd name="connsiteY1" fmla="*/ 1287521 h 3832945"/>
              <a:gd name="connsiteX2" fmla="*/ 1313311 w 3847251"/>
              <a:gd name="connsiteY2" fmla="*/ 45290 h 3832945"/>
              <a:gd name="connsiteX3" fmla="*/ 1453011 w 3847251"/>
              <a:gd name="connsiteY3" fmla="*/ 16715 h 3832945"/>
              <a:gd name="connsiteX4" fmla="*/ 3205611 w 3847251"/>
              <a:gd name="connsiteY4" fmla="*/ 451690 h 3832945"/>
              <a:gd name="connsiteX5" fmla="*/ 3335786 w 3847251"/>
              <a:gd name="connsiteY5" fmla="*/ 565990 h 3832945"/>
              <a:gd name="connsiteX6" fmla="*/ 3827911 w 3847251"/>
              <a:gd name="connsiteY6" fmla="*/ 2299540 h 3832945"/>
              <a:gd name="connsiteX7" fmla="*/ 3786636 w 3847251"/>
              <a:gd name="connsiteY7" fmla="*/ 2480515 h 3832945"/>
              <a:gd name="connsiteX8" fmla="*/ 2510286 w 3847251"/>
              <a:gd name="connsiteY8" fmla="*/ 3785440 h 3832945"/>
              <a:gd name="connsiteX9" fmla="*/ 2357886 w 3847251"/>
              <a:gd name="connsiteY9" fmla="*/ 3820365 h 3832945"/>
              <a:gd name="connsiteX10" fmla="*/ 598936 w 3847251"/>
              <a:gd name="connsiteY10" fmla="*/ 3366340 h 3832945"/>
              <a:gd name="connsiteX11" fmla="*/ 487811 w 3847251"/>
              <a:gd name="connsiteY11" fmla="*/ 3232990 h 3832945"/>
              <a:gd name="connsiteX12" fmla="*/ 32656 w 3847251"/>
              <a:gd name="connsiteY12" fmla="*/ 1650548 h 3832945"/>
              <a:gd name="connsiteX0" fmla="*/ 32656 w 3847251"/>
              <a:gd name="connsiteY0" fmla="*/ 1650548 h 3832945"/>
              <a:gd name="connsiteX1" fmla="*/ 109178 w 3847251"/>
              <a:gd name="connsiteY1" fmla="*/ 1287521 h 3832945"/>
              <a:gd name="connsiteX2" fmla="*/ 1313311 w 3847251"/>
              <a:gd name="connsiteY2" fmla="*/ 45290 h 3832945"/>
              <a:gd name="connsiteX3" fmla="*/ 1453011 w 3847251"/>
              <a:gd name="connsiteY3" fmla="*/ 16715 h 3832945"/>
              <a:gd name="connsiteX4" fmla="*/ 3205611 w 3847251"/>
              <a:gd name="connsiteY4" fmla="*/ 451690 h 3832945"/>
              <a:gd name="connsiteX5" fmla="*/ 3335786 w 3847251"/>
              <a:gd name="connsiteY5" fmla="*/ 565990 h 3832945"/>
              <a:gd name="connsiteX6" fmla="*/ 3827911 w 3847251"/>
              <a:gd name="connsiteY6" fmla="*/ 2299540 h 3832945"/>
              <a:gd name="connsiteX7" fmla="*/ 3786636 w 3847251"/>
              <a:gd name="connsiteY7" fmla="*/ 2480515 h 3832945"/>
              <a:gd name="connsiteX8" fmla="*/ 2510286 w 3847251"/>
              <a:gd name="connsiteY8" fmla="*/ 3785440 h 3832945"/>
              <a:gd name="connsiteX9" fmla="*/ 2357886 w 3847251"/>
              <a:gd name="connsiteY9" fmla="*/ 3820365 h 3832945"/>
              <a:gd name="connsiteX10" fmla="*/ 598936 w 3847251"/>
              <a:gd name="connsiteY10" fmla="*/ 3366340 h 3832945"/>
              <a:gd name="connsiteX11" fmla="*/ 456815 w 3847251"/>
              <a:gd name="connsiteY11" fmla="*/ 3116753 h 3832945"/>
              <a:gd name="connsiteX12" fmla="*/ 32656 w 3847251"/>
              <a:gd name="connsiteY12" fmla="*/ 1650548 h 3832945"/>
              <a:gd name="connsiteX0" fmla="*/ 32656 w 3847251"/>
              <a:gd name="connsiteY0" fmla="*/ 1650548 h 3832945"/>
              <a:gd name="connsiteX1" fmla="*/ 109178 w 3847251"/>
              <a:gd name="connsiteY1" fmla="*/ 1287521 h 3832945"/>
              <a:gd name="connsiteX2" fmla="*/ 1313311 w 3847251"/>
              <a:gd name="connsiteY2" fmla="*/ 45290 h 3832945"/>
              <a:gd name="connsiteX3" fmla="*/ 1453011 w 3847251"/>
              <a:gd name="connsiteY3" fmla="*/ 16715 h 3832945"/>
              <a:gd name="connsiteX4" fmla="*/ 3205611 w 3847251"/>
              <a:gd name="connsiteY4" fmla="*/ 451690 h 3832945"/>
              <a:gd name="connsiteX5" fmla="*/ 3335786 w 3847251"/>
              <a:gd name="connsiteY5" fmla="*/ 565990 h 3832945"/>
              <a:gd name="connsiteX6" fmla="*/ 3827911 w 3847251"/>
              <a:gd name="connsiteY6" fmla="*/ 2299540 h 3832945"/>
              <a:gd name="connsiteX7" fmla="*/ 3786636 w 3847251"/>
              <a:gd name="connsiteY7" fmla="*/ 2480515 h 3832945"/>
              <a:gd name="connsiteX8" fmla="*/ 2510286 w 3847251"/>
              <a:gd name="connsiteY8" fmla="*/ 3785440 h 3832945"/>
              <a:gd name="connsiteX9" fmla="*/ 2357886 w 3847251"/>
              <a:gd name="connsiteY9" fmla="*/ 3820365 h 3832945"/>
              <a:gd name="connsiteX10" fmla="*/ 598936 w 3847251"/>
              <a:gd name="connsiteY10" fmla="*/ 3366340 h 3832945"/>
              <a:gd name="connsiteX11" fmla="*/ 456815 w 3847251"/>
              <a:gd name="connsiteY11" fmla="*/ 3116753 h 3832945"/>
              <a:gd name="connsiteX12" fmla="*/ 32656 w 3847251"/>
              <a:gd name="connsiteY12" fmla="*/ 1650548 h 3832945"/>
              <a:gd name="connsiteX0" fmla="*/ 32656 w 3847251"/>
              <a:gd name="connsiteY0" fmla="*/ 1650548 h 3832945"/>
              <a:gd name="connsiteX1" fmla="*/ 109178 w 3847251"/>
              <a:gd name="connsiteY1" fmla="*/ 1287521 h 3832945"/>
              <a:gd name="connsiteX2" fmla="*/ 1313311 w 3847251"/>
              <a:gd name="connsiteY2" fmla="*/ 45290 h 3832945"/>
              <a:gd name="connsiteX3" fmla="*/ 1453011 w 3847251"/>
              <a:gd name="connsiteY3" fmla="*/ 16715 h 3832945"/>
              <a:gd name="connsiteX4" fmla="*/ 3205611 w 3847251"/>
              <a:gd name="connsiteY4" fmla="*/ 451690 h 3832945"/>
              <a:gd name="connsiteX5" fmla="*/ 3335786 w 3847251"/>
              <a:gd name="connsiteY5" fmla="*/ 565990 h 3832945"/>
              <a:gd name="connsiteX6" fmla="*/ 3827911 w 3847251"/>
              <a:gd name="connsiteY6" fmla="*/ 2299540 h 3832945"/>
              <a:gd name="connsiteX7" fmla="*/ 3786636 w 3847251"/>
              <a:gd name="connsiteY7" fmla="*/ 2480515 h 3832945"/>
              <a:gd name="connsiteX8" fmla="*/ 2510286 w 3847251"/>
              <a:gd name="connsiteY8" fmla="*/ 3785440 h 3832945"/>
              <a:gd name="connsiteX9" fmla="*/ 2357886 w 3847251"/>
              <a:gd name="connsiteY9" fmla="*/ 3820365 h 3832945"/>
              <a:gd name="connsiteX10" fmla="*/ 707424 w 3847251"/>
              <a:gd name="connsiteY10" fmla="*/ 3393462 h 3832945"/>
              <a:gd name="connsiteX11" fmla="*/ 456815 w 3847251"/>
              <a:gd name="connsiteY11" fmla="*/ 3116753 h 3832945"/>
              <a:gd name="connsiteX12" fmla="*/ 32656 w 3847251"/>
              <a:gd name="connsiteY12" fmla="*/ 1650548 h 3832945"/>
              <a:gd name="connsiteX0" fmla="*/ 32656 w 3847251"/>
              <a:gd name="connsiteY0" fmla="*/ 1650548 h 3832945"/>
              <a:gd name="connsiteX1" fmla="*/ 109178 w 3847251"/>
              <a:gd name="connsiteY1" fmla="*/ 1287521 h 3832945"/>
              <a:gd name="connsiteX2" fmla="*/ 1313311 w 3847251"/>
              <a:gd name="connsiteY2" fmla="*/ 45290 h 3832945"/>
              <a:gd name="connsiteX3" fmla="*/ 1453011 w 3847251"/>
              <a:gd name="connsiteY3" fmla="*/ 16715 h 3832945"/>
              <a:gd name="connsiteX4" fmla="*/ 3205611 w 3847251"/>
              <a:gd name="connsiteY4" fmla="*/ 451690 h 3832945"/>
              <a:gd name="connsiteX5" fmla="*/ 3335786 w 3847251"/>
              <a:gd name="connsiteY5" fmla="*/ 565990 h 3832945"/>
              <a:gd name="connsiteX6" fmla="*/ 3827911 w 3847251"/>
              <a:gd name="connsiteY6" fmla="*/ 2299540 h 3832945"/>
              <a:gd name="connsiteX7" fmla="*/ 3786636 w 3847251"/>
              <a:gd name="connsiteY7" fmla="*/ 2480515 h 3832945"/>
              <a:gd name="connsiteX8" fmla="*/ 2510286 w 3847251"/>
              <a:gd name="connsiteY8" fmla="*/ 3785440 h 3832945"/>
              <a:gd name="connsiteX9" fmla="*/ 2357886 w 3847251"/>
              <a:gd name="connsiteY9" fmla="*/ 3820365 h 3832945"/>
              <a:gd name="connsiteX10" fmla="*/ 707424 w 3847251"/>
              <a:gd name="connsiteY10" fmla="*/ 3393462 h 3832945"/>
              <a:gd name="connsiteX11" fmla="*/ 456815 w 3847251"/>
              <a:gd name="connsiteY11" fmla="*/ 3116753 h 3832945"/>
              <a:gd name="connsiteX12" fmla="*/ 32656 w 3847251"/>
              <a:gd name="connsiteY12" fmla="*/ 1650548 h 3832945"/>
              <a:gd name="connsiteX0" fmla="*/ 32656 w 3847251"/>
              <a:gd name="connsiteY0" fmla="*/ 1650548 h 3811869"/>
              <a:gd name="connsiteX1" fmla="*/ 109178 w 3847251"/>
              <a:gd name="connsiteY1" fmla="*/ 1287521 h 3811869"/>
              <a:gd name="connsiteX2" fmla="*/ 1313311 w 3847251"/>
              <a:gd name="connsiteY2" fmla="*/ 45290 h 3811869"/>
              <a:gd name="connsiteX3" fmla="*/ 1453011 w 3847251"/>
              <a:gd name="connsiteY3" fmla="*/ 16715 h 3811869"/>
              <a:gd name="connsiteX4" fmla="*/ 3205611 w 3847251"/>
              <a:gd name="connsiteY4" fmla="*/ 451690 h 3811869"/>
              <a:gd name="connsiteX5" fmla="*/ 3335786 w 3847251"/>
              <a:gd name="connsiteY5" fmla="*/ 565990 h 3811869"/>
              <a:gd name="connsiteX6" fmla="*/ 3827911 w 3847251"/>
              <a:gd name="connsiteY6" fmla="*/ 2299540 h 3811869"/>
              <a:gd name="connsiteX7" fmla="*/ 3786636 w 3847251"/>
              <a:gd name="connsiteY7" fmla="*/ 2480515 h 3811869"/>
              <a:gd name="connsiteX8" fmla="*/ 2510286 w 3847251"/>
              <a:gd name="connsiteY8" fmla="*/ 3785440 h 3811869"/>
              <a:gd name="connsiteX9" fmla="*/ 2179655 w 3847251"/>
              <a:gd name="connsiteY9" fmla="*/ 3773870 h 3811869"/>
              <a:gd name="connsiteX10" fmla="*/ 707424 w 3847251"/>
              <a:gd name="connsiteY10" fmla="*/ 3393462 h 3811869"/>
              <a:gd name="connsiteX11" fmla="*/ 456815 w 3847251"/>
              <a:gd name="connsiteY11" fmla="*/ 3116753 h 3811869"/>
              <a:gd name="connsiteX12" fmla="*/ 32656 w 3847251"/>
              <a:gd name="connsiteY12" fmla="*/ 1650548 h 3811869"/>
              <a:gd name="connsiteX0" fmla="*/ 32656 w 3847251"/>
              <a:gd name="connsiteY0" fmla="*/ 1650548 h 3819308"/>
              <a:gd name="connsiteX1" fmla="*/ 109178 w 3847251"/>
              <a:gd name="connsiteY1" fmla="*/ 1287521 h 3819308"/>
              <a:gd name="connsiteX2" fmla="*/ 1313311 w 3847251"/>
              <a:gd name="connsiteY2" fmla="*/ 45290 h 3819308"/>
              <a:gd name="connsiteX3" fmla="*/ 1453011 w 3847251"/>
              <a:gd name="connsiteY3" fmla="*/ 16715 h 3819308"/>
              <a:gd name="connsiteX4" fmla="*/ 3205611 w 3847251"/>
              <a:gd name="connsiteY4" fmla="*/ 451690 h 3819308"/>
              <a:gd name="connsiteX5" fmla="*/ 3335786 w 3847251"/>
              <a:gd name="connsiteY5" fmla="*/ 565990 h 3819308"/>
              <a:gd name="connsiteX6" fmla="*/ 3827911 w 3847251"/>
              <a:gd name="connsiteY6" fmla="*/ 2299540 h 3819308"/>
              <a:gd name="connsiteX7" fmla="*/ 3786636 w 3847251"/>
              <a:gd name="connsiteY7" fmla="*/ 2480515 h 3819308"/>
              <a:gd name="connsiteX8" fmla="*/ 2510286 w 3847251"/>
              <a:gd name="connsiteY8" fmla="*/ 3785440 h 3819308"/>
              <a:gd name="connsiteX9" fmla="*/ 2179655 w 3847251"/>
              <a:gd name="connsiteY9" fmla="*/ 3773870 h 3819308"/>
              <a:gd name="connsiteX10" fmla="*/ 707424 w 3847251"/>
              <a:gd name="connsiteY10" fmla="*/ 3393462 h 3819308"/>
              <a:gd name="connsiteX11" fmla="*/ 456815 w 3847251"/>
              <a:gd name="connsiteY11" fmla="*/ 3116753 h 3819308"/>
              <a:gd name="connsiteX12" fmla="*/ 32656 w 3847251"/>
              <a:gd name="connsiteY12" fmla="*/ 1650548 h 3819308"/>
              <a:gd name="connsiteX0" fmla="*/ 32656 w 3847251"/>
              <a:gd name="connsiteY0" fmla="*/ 1650548 h 3788158"/>
              <a:gd name="connsiteX1" fmla="*/ 109178 w 3847251"/>
              <a:gd name="connsiteY1" fmla="*/ 1287521 h 3788158"/>
              <a:gd name="connsiteX2" fmla="*/ 1313311 w 3847251"/>
              <a:gd name="connsiteY2" fmla="*/ 45290 h 3788158"/>
              <a:gd name="connsiteX3" fmla="*/ 1453011 w 3847251"/>
              <a:gd name="connsiteY3" fmla="*/ 16715 h 3788158"/>
              <a:gd name="connsiteX4" fmla="*/ 3205611 w 3847251"/>
              <a:gd name="connsiteY4" fmla="*/ 451690 h 3788158"/>
              <a:gd name="connsiteX5" fmla="*/ 3335786 w 3847251"/>
              <a:gd name="connsiteY5" fmla="*/ 565990 h 3788158"/>
              <a:gd name="connsiteX6" fmla="*/ 3827911 w 3847251"/>
              <a:gd name="connsiteY6" fmla="*/ 2299540 h 3788158"/>
              <a:gd name="connsiteX7" fmla="*/ 3786636 w 3847251"/>
              <a:gd name="connsiteY7" fmla="*/ 2480515 h 3788158"/>
              <a:gd name="connsiteX8" fmla="*/ 2614900 w 3847251"/>
              <a:gd name="connsiteY8" fmla="*/ 3684701 h 3788158"/>
              <a:gd name="connsiteX9" fmla="*/ 2179655 w 3847251"/>
              <a:gd name="connsiteY9" fmla="*/ 3773870 h 3788158"/>
              <a:gd name="connsiteX10" fmla="*/ 707424 w 3847251"/>
              <a:gd name="connsiteY10" fmla="*/ 3393462 h 3788158"/>
              <a:gd name="connsiteX11" fmla="*/ 456815 w 3847251"/>
              <a:gd name="connsiteY11" fmla="*/ 3116753 h 3788158"/>
              <a:gd name="connsiteX12" fmla="*/ 32656 w 3847251"/>
              <a:gd name="connsiteY12" fmla="*/ 1650548 h 3788158"/>
              <a:gd name="connsiteX0" fmla="*/ 32656 w 3847251"/>
              <a:gd name="connsiteY0" fmla="*/ 1650548 h 3810431"/>
              <a:gd name="connsiteX1" fmla="*/ 109178 w 3847251"/>
              <a:gd name="connsiteY1" fmla="*/ 1287521 h 3810431"/>
              <a:gd name="connsiteX2" fmla="*/ 1313311 w 3847251"/>
              <a:gd name="connsiteY2" fmla="*/ 45290 h 3810431"/>
              <a:gd name="connsiteX3" fmla="*/ 1453011 w 3847251"/>
              <a:gd name="connsiteY3" fmla="*/ 16715 h 3810431"/>
              <a:gd name="connsiteX4" fmla="*/ 3205611 w 3847251"/>
              <a:gd name="connsiteY4" fmla="*/ 451690 h 3810431"/>
              <a:gd name="connsiteX5" fmla="*/ 3335786 w 3847251"/>
              <a:gd name="connsiteY5" fmla="*/ 565990 h 3810431"/>
              <a:gd name="connsiteX6" fmla="*/ 3827911 w 3847251"/>
              <a:gd name="connsiteY6" fmla="*/ 2299540 h 3810431"/>
              <a:gd name="connsiteX7" fmla="*/ 3786636 w 3847251"/>
              <a:gd name="connsiteY7" fmla="*/ 2480515 h 3810431"/>
              <a:gd name="connsiteX8" fmla="*/ 2614900 w 3847251"/>
              <a:gd name="connsiteY8" fmla="*/ 3684701 h 3810431"/>
              <a:gd name="connsiteX9" fmla="*/ 2179655 w 3847251"/>
              <a:gd name="connsiteY9" fmla="*/ 3773870 h 3810431"/>
              <a:gd name="connsiteX10" fmla="*/ 707424 w 3847251"/>
              <a:gd name="connsiteY10" fmla="*/ 3393462 h 3810431"/>
              <a:gd name="connsiteX11" fmla="*/ 456815 w 3847251"/>
              <a:gd name="connsiteY11" fmla="*/ 3116753 h 3810431"/>
              <a:gd name="connsiteX12" fmla="*/ 32656 w 3847251"/>
              <a:gd name="connsiteY12" fmla="*/ 1650548 h 3810431"/>
              <a:gd name="connsiteX0" fmla="*/ 32656 w 3833618"/>
              <a:gd name="connsiteY0" fmla="*/ 1650548 h 3810431"/>
              <a:gd name="connsiteX1" fmla="*/ 109178 w 3833618"/>
              <a:gd name="connsiteY1" fmla="*/ 1287521 h 3810431"/>
              <a:gd name="connsiteX2" fmla="*/ 1313311 w 3833618"/>
              <a:gd name="connsiteY2" fmla="*/ 45290 h 3810431"/>
              <a:gd name="connsiteX3" fmla="*/ 1453011 w 3833618"/>
              <a:gd name="connsiteY3" fmla="*/ 16715 h 3810431"/>
              <a:gd name="connsiteX4" fmla="*/ 3205611 w 3833618"/>
              <a:gd name="connsiteY4" fmla="*/ 451690 h 3810431"/>
              <a:gd name="connsiteX5" fmla="*/ 3335786 w 3833618"/>
              <a:gd name="connsiteY5" fmla="*/ 565990 h 3810431"/>
              <a:gd name="connsiteX6" fmla="*/ 3827911 w 3833618"/>
              <a:gd name="connsiteY6" fmla="*/ 2299540 h 3810431"/>
              <a:gd name="connsiteX7" fmla="*/ 3651026 w 3833618"/>
              <a:gd name="connsiteY7" fmla="*/ 2616125 h 3810431"/>
              <a:gd name="connsiteX8" fmla="*/ 2614900 w 3833618"/>
              <a:gd name="connsiteY8" fmla="*/ 3684701 h 3810431"/>
              <a:gd name="connsiteX9" fmla="*/ 2179655 w 3833618"/>
              <a:gd name="connsiteY9" fmla="*/ 3773870 h 3810431"/>
              <a:gd name="connsiteX10" fmla="*/ 707424 w 3833618"/>
              <a:gd name="connsiteY10" fmla="*/ 3393462 h 3810431"/>
              <a:gd name="connsiteX11" fmla="*/ 456815 w 3833618"/>
              <a:gd name="connsiteY11" fmla="*/ 3116753 h 3810431"/>
              <a:gd name="connsiteX12" fmla="*/ 32656 w 3833618"/>
              <a:gd name="connsiteY12" fmla="*/ 1650548 h 3810431"/>
              <a:gd name="connsiteX0" fmla="*/ 32656 w 3835416"/>
              <a:gd name="connsiteY0" fmla="*/ 1650548 h 3810431"/>
              <a:gd name="connsiteX1" fmla="*/ 109178 w 3835416"/>
              <a:gd name="connsiteY1" fmla="*/ 1287521 h 3810431"/>
              <a:gd name="connsiteX2" fmla="*/ 1313311 w 3835416"/>
              <a:gd name="connsiteY2" fmla="*/ 45290 h 3810431"/>
              <a:gd name="connsiteX3" fmla="*/ 1453011 w 3835416"/>
              <a:gd name="connsiteY3" fmla="*/ 16715 h 3810431"/>
              <a:gd name="connsiteX4" fmla="*/ 3205611 w 3835416"/>
              <a:gd name="connsiteY4" fmla="*/ 451690 h 3810431"/>
              <a:gd name="connsiteX5" fmla="*/ 3335786 w 3835416"/>
              <a:gd name="connsiteY5" fmla="*/ 565990 h 3810431"/>
              <a:gd name="connsiteX6" fmla="*/ 3827911 w 3835416"/>
              <a:gd name="connsiteY6" fmla="*/ 2299540 h 3810431"/>
              <a:gd name="connsiteX7" fmla="*/ 3651026 w 3835416"/>
              <a:gd name="connsiteY7" fmla="*/ 2616125 h 3810431"/>
              <a:gd name="connsiteX8" fmla="*/ 2614900 w 3835416"/>
              <a:gd name="connsiteY8" fmla="*/ 3684701 h 3810431"/>
              <a:gd name="connsiteX9" fmla="*/ 2179655 w 3835416"/>
              <a:gd name="connsiteY9" fmla="*/ 3773870 h 3810431"/>
              <a:gd name="connsiteX10" fmla="*/ 707424 w 3835416"/>
              <a:gd name="connsiteY10" fmla="*/ 3393462 h 3810431"/>
              <a:gd name="connsiteX11" fmla="*/ 456815 w 3835416"/>
              <a:gd name="connsiteY11" fmla="*/ 3116753 h 3810431"/>
              <a:gd name="connsiteX12" fmla="*/ 32656 w 3835416"/>
              <a:gd name="connsiteY12" fmla="*/ 1650548 h 3810431"/>
              <a:gd name="connsiteX0" fmla="*/ 32656 w 3785506"/>
              <a:gd name="connsiteY0" fmla="*/ 1650548 h 3810431"/>
              <a:gd name="connsiteX1" fmla="*/ 109178 w 3785506"/>
              <a:gd name="connsiteY1" fmla="*/ 1287521 h 3810431"/>
              <a:gd name="connsiteX2" fmla="*/ 1313311 w 3785506"/>
              <a:gd name="connsiteY2" fmla="*/ 45290 h 3810431"/>
              <a:gd name="connsiteX3" fmla="*/ 1453011 w 3785506"/>
              <a:gd name="connsiteY3" fmla="*/ 16715 h 3810431"/>
              <a:gd name="connsiteX4" fmla="*/ 3205611 w 3785506"/>
              <a:gd name="connsiteY4" fmla="*/ 451690 h 3810431"/>
              <a:gd name="connsiteX5" fmla="*/ 3335786 w 3785506"/>
              <a:gd name="connsiteY5" fmla="*/ 565990 h 3810431"/>
              <a:gd name="connsiteX6" fmla="*/ 3773667 w 3785506"/>
              <a:gd name="connsiteY6" fmla="*/ 2113561 h 3810431"/>
              <a:gd name="connsiteX7" fmla="*/ 3651026 w 3785506"/>
              <a:gd name="connsiteY7" fmla="*/ 2616125 h 3810431"/>
              <a:gd name="connsiteX8" fmla="*/ 2614900 w 3785506"/>
              <a:gd name="connsiteY8" fmla="*/ 3684701 h 3810431"/>
              <a:gd name="connsiteX9" fmla="*/ 2179655 w 3785506"/>
              <a:gd name="connsiteY9" fmla="*/ 3773870 h 3810431"/>
              <a:gd name="connsiteX10" fmla="*/ 707424 w 3785506"/>
              <a:gd name="connsiteY10" fmla="*/ 3393462 h 3810431"/>
              <a:gd name="connsiteX11" fmla="*/ 456815 w 3785506"/>
              <a:gd name="connsiteY11" fmla="*/ 3116753 h 3810431"/>
              <a:gd name="connsiteX12" fmla="*/ 32656 w 3785506"/>
              <a:gd name="connsiteY12" fmla="*/ 1650548 h 3810431"/>
              <a:gd name="connsiteX0" fmla="*/ 32656 w 3804898"/>
              <a:gd name="connsiteY0" fmla="*/ 1650548 h 3810431"/>
              <a:gd name="connsiteX1" fmla="*/ 109178 w 3804898"/>
              <a:gd name="connsiteY1" fmla="*/ 1287521 h 3810431"/>
              <a:gd name="connsiteX2" fmla="*/ 1313311 w 3804898"/>
              <a:gd name="connsiteY2" fmla="*/ 45290 h 3810431"/>
              <a:gd name="connsiteX3" fmla="*/ 1453011 w 3804898"/>
              <a:gd name="connsiteY3" fmla="*/ 16715 h 3810431"/>
              <a:gd name="connsiteX4" fmla="*/ 3205611 w 3804898"/>
              <a:gd name="connsiteY4" fmla="*/ 451690 h 3810431"/>
              <a:gd name="connsiteX5" fmla="*/ 3335786 w 3804898"/>
              <a:gd name="connsiteY5" fmla="*/ 565990 h 3810431"/>
              <a:gd name="connsiteX6" fmla="*/ 3773667 w 3804898"/>
              <a:gd name="connsiteY6" fmla="*/ 2113561 h 3810431"/>
              <a:gd name="connsiteX7" fmla="*/ 3651026 w 3804898"/>
              <a:gd name="connsiteY7" fmla="*/ 2616125 h 3810431"/>
              <a:gd name="connsiteX8" fmla="*/ 2614900 w 3804898"/>
              <a:gd name="connsiteY8" fmla="*/ 3684701 h 3810431"/>
              <a:gd name="connsiteX9" fmla="*/ 2179655 w 3804898"/>
              <a:gd name="connsiteY9" fmla="*/ 3773870 h 3810431"/>
              <a:gd name="connsiteX10" fmla="*/ 707424 w 3804898"/>
              <a:gd name="connsiteY10" fmla="*/ 3393462 h 3810431"/>
              <a:gd name="connsiteX11" fmla="*/ 456815 w 3804898"/>
              <a:gd name="connsiteY11" fmla="*/ 3116753 h 3810431"/>
              <a:gd name="connsiteX12" fmla="*/ 32656 w 3804898"/>
              <a:gd name="connsiteY12" fmla="*/ 1650548 h 3810431"/>
              <a:gd name="connsiteX0" fmla="*/ 32656 w 3804898"/>
              <a:gd name="connsiteY0" fmla="*/ 1650548 h 3810431"/>
              <a:gd name="connsiteX1" fmla="*/ 109178 w 3804898"/>
              <a:gd name="connsiteY1" fmla="*/ 1287521 h 3810431"/>
              <a:gd name="connsiteX2" fmla="*/ 1313311 w 3804898"/>
              <a:gd name="connsiteY2" fmla="*/ 45290 h 3810431"/>
              <a:gd name="connsiteX3" fmla="*/ 1453011 w 3804898"/>
              <a:gd name="connsiteY3" fmla="*/ 16715 h 3810431"/>
              <a:gd name="connsiteX4" fmla="*/ 3205611 w 3804898"/>
              <a:gd name="connsiteY4" fmla="*/ 451690 h 3810431"/>
              <a:gd name="connsiteX5" fmla="*/ 3390030 w 3804898"/>
              <a:gd name="connsiteY5" fmla="*/ 744221 h 3810431"/>
              <a:gd name="connsiteX6" fmla="*/ 3773667 w 3804898"/>
              <a:gd name="connsiteY6" fmla="*/ 2113561 h 3810431"/>
              <a:gd name="connsiteX7" fmla="*/ 3651026 w 3804898"/>
              <a:gd name="connsiteY7" fmla="*/ 2616125 h 3810431"/>
              <a:gd name="connsiteX8" fmla="*/ 2614900 w 3804898"/>
              <a:gd name="connsiteY8" fmla="*/ 3684701 h 3810431"/>
              <a:gd name="connsiteX9" fmla="*/ 2179655 w 3804898"/>
              <a:gd name="connsiteY9" fmla="*/ 3773870 h 3810431"/>
              <a:gd name="connsiteX10" fmla="*/ 707424 w 3804898"/>
              <a:gd name="connsiteY10" fmla="*/ 3393462 h 3810431"/>
              <a:gd name="connsiteX11" fmla="*/ 456815 w 3804898"/>
              <a:gd name="connsiteY11" fmla="*/ 3116753 h 3810431"/>
              <a:gd name="connsiteX12" fmla="*/ 32656 w 3804898"/>
              <a:gd name="connsiteY12" fmla="*/ 1650548 h 3810431"/>
              <a:gd name="connsiteX0" fmla="*/ 32656 w 3804898"/>
              <a:gd name="connsiteY0" fmla="*/ 1650548 h 3810431"/>
              <a:gd name="connsiteX1" fmla="*/ 109178 w 3804898"/>
              <a:gd name="connsiteY1" fmla="*/ 1287521 h 3810431"/>
              <a:gd name="connsiteX2" fmla="*/ 1313311 w 3804898"/>
              <a:gd name="connsiteY2" fmla="*/ 45290 h 3810431"/>
              <a:gd name="connsiteX3" fmla="*/ 1453011 w 3804898"/>
              <a:gd name="connsiteY3" fmla="*/ 16715 h 3810431"/>
              <a:gd name="connsiteX4" fmla="*/ 3058377 w 3804898"/>
              <a:gd name="connsiteY4" fmla="*/ 416819 h 3810431"/>
              <a:gd name="connsiteX5" fmla="*/ 3390030 w 3804898"/>
              <a:gd name="connsiteY5" fmla="*/ 744221 h 3810431"/>
              <a:gd name="connsiteX6" fmla="*/ 3773667 w 3804898"/>
              <a:gd name="connsiteY6" fmla="*/ 2113561 h 3810431"/>
              <a:gd name="connsiteX7" fmla="*/ 3651026 w 3804898"/>
              <a:gd name="connsiteY7" fmla="*/ 2616125 h 3810431"/>
              <a:gd name="connsiteX8" fmla="*/ 2614900 w 3804898"/>
              <a:gd name="connsiteY8" fmla="*/ 3684701 h 3810431"/>
              <a:gd name="connsiteX9" fmla="*/ 2179655 w 3804898"/>
              <a:gd name="connsiteY9" fmla="*/ 3773870 h 3810431"/>
              <a:gd name="connsiteX10" fmla="*/ 707424 w 3804898"/>
              <a:gd name="connsiteY10" fmla="*/ 3393462 h 3810431"/>
              <a:gd name="connsiteX11" fmla="*/ 456815 w 3804898"/>
              <a:gd name="connsiteY11" fmla="*/ 3116753 h 3810431"/>
              <a:gd name="connsiteX12" fmla="*/ 32656 w 3804898"/>
              <a:gd name="connsiteY12" fmla="*/ 1650548 h 3810431"/>
              <a:gd name="connsiteX0" fmla="*/ 32656 w 3804898"/>
              <a:gd name="connsiteY0" fmla="*/ 1650548 h 3810431"/>
              <a:gd name="connsiteX1" fmla="*/ 109178 w 3804898"/>
              <a:gd name="connsiteY1" fmla="*/ 1287521 h 3810431"/>
              <a:gd name="connsiteX2" fmla="*/ 1313311 w 3804898"/>
              <a:gd name="connsiteY2" fmla="*/ 45290 h 3810431"/>
              <a:gd name="connsiteX3" fmla="*/ 1453011 w 3804898"/>
              <a:gd name="connsiteY3" fmla="*/ 16715 h 3810431"/>
              <a:gd name="connsiteX4" fmla="*/ 3058377 w 3804898"/>
              <a:gd name="connsiteY4" fmla="*/ 416819 h 3810431"/>
              <a:gd name="connsiteX5" fmla="*/ 3390030 w 3804898"/>
              <a:gd name="connsiteY5" fmla="*/ 744221 h 3810431"/>
              <a:gd name="connsiteX6" fmla="*/ 3773667 w 3804898"/>
              <a:gd name="connsiteY6" fmla="*/ 2113561 h 3810431"/>
              <a:gd name="connsiteX7" fmla="*/ 3651026 w 3804898"/>
              <a:gd name="connsiteY7" fmla="*/ 2616125 h 3810431"/>
              <a:gd name="connsiteX8" fmla="*/ 2614900 w 3804898"/>
              <a:gd name="connsiteY8" fmla="*/ 3684701 h 3810431"/>
              <a:gd name="connsiteX9" fmla="*/ 2179655 w 3804898"/>
              <a:gd name="connsiteY9" fmla="*/ 3773870 h 3810431"/>
              <a:gd name="connsiteX10" fmla="*/ 707424 w 3804898"/>
              <a:gd name="connsiteY10" fmla="*/ 3393462 h 3810431"/>
              <a:gd name="connsiteX11" fmla="*/ 456815 w 3804898"/>
              <a:gd name="connsiteY11" fmla="*/ 3116753 h 3810431"/>
              <a:gd name="connsiteX12" fmla="*/ 32656 w 3804898"/>
              <a:gd name="connsiteY12" fmla="*/ 1650548 h 3810431"/>
              <a:gd name="connsiteX0" fmla="*/ 32656 w 3804898"/>
              <a:gd name="connsiteY0" fmla="*/ 1650548 h 3810431"/>
              <a:gd name="connsiteX1" fmla="*/ 109178 w 3804898"/>
              <a:gd name="connsiteY1" fmla="*/ 1287521 h 3810431"/>
              <a:gd name="connsiteX2" fmla="*/ 1313311 w 3804898"/>
              <a:gd name="connsiteY2" fmla="*/ 45290 h 3810431"/>
              <a:gd name="connsiteX3" fmla="*/ 1453011 w 3804898"/>
              <a:gd name="connsiteY3" fmla="*/ 16715 h 3810431"/>
              <a:gd name="connsiteX4" fmla="*/ 3058377 w 3804898"/>
              <a:gd name="connsiteY4" fmla="*/ 416819 h 3810431"/>
              <a:gd name="connsiteX5" fmla="*/ 3390030 w 3804898"/>
              <a:gd name="connsiteY5" fmla="*/ 744221 h 3810431"/>
              <a:gd name="connsiteX6" fmla="*/ 3773667 w 3804898"/>
              <a:gd name="connsiteY6" fmla="*/ 2113561 h 3810431"/>
              <a:gd name="connsiteX7" fmla="*/ 3651026 w 3804898"/>
              <a:gd name="connsiteY7" fmla="*/ 2616125 h 3810431"/>
              <a:gd name="connsiteX8" fmla="*/ 2614900 w 3804898"/>
              <a:gd name="connsiteY8" fmla="*/ 3684701 h 3810431"/>
              <a:gd name="connsiteX9" fmla="*/ 2179655 w 3804898"/>
              <a:gd name="connsiteY9" fmla="*/ 3773870 h 3810431"/>
              <a:gd name="connsiteX10" fmla="*/ 707424 w 3804898"/>
              <a:gd name="connsiteY10" fmla="*/ 3393462 h 3810431"/>
              <a:gd name="connsiteX11" fmla="*/ 456815 w 3804898"/>
              <a:gd name="connsiteY11" fmla="*/ 3116753 h 3810431"/>
              <a:gd name="connsiteX12" fmla="*/ 32656 w 3804898"/>
              <a:gd name="connsiteY12" fmla="*/ 1650548 h 3810431"/>
              <a:gd name="connsiteX0" fmla="*/ 32656 w 3804898"/>
              <a:gd name="connsiteY0" fmla="*/ 1630591 h 3790474"/>
              <a:gd name="connsiteX1" fmla="*/ 109178 w 3804898"/>
              <a:gd name="connsiteY1" fmla="*/ 1267564 h 3790474"/>
              <a:gd name="connsiteX2" fmla="*/ 1313311 w 3804898"/>
              <a:gd name="connsiteY2" fmla="*/ 25333 h 3790474"/>
              <a:gd name="connsiteX3" fmla="*/ 1685485 w 3804898"/>
              <a:gd name="connsiteY3" fmla="*/ 58752 h 3790474"/>
              <a:gd name="connsiteX4" fmla="*/ 3058377 w 3804898"/>
              <a:gd name="connsiteY4" fmla="*/ 396862 h 3790474"/>
              <a:gd name="connsiteX5" fmla="*/ 3390030 w 3804898"/>
              <a:gd name="connsiteY5" fmla="*/ 724264 h 3790474"/>
              <a:gd name="connsiteX6" fmla="*/ 3773667 w 3804898"/>
              <a:gd name="connsiteY6" fmla="*/ 2093604 h 3790474"/>
              <a:gd name="connsiteX7" fmla="*/ 3651026 w 3804898"/>
              <a:gd name="connsiteY7" fmla="*/ 2596168 h 3790474"/>
              <a:gd name="connsiteX8" fmla="*/ 2614900 w 3804898"/>
              <a:gd name="connsiteY8" fmla="*/ 3664744 h 3790474"/>
              <a:gd name="connsiteX9" fmla="*/ 2179655 w 3804898"/>
              <a:gd name="connsiteY9" fmla="*/ 3753913 h 3790474"/>
              <a:gd name="connsiteX10" fmla="*/ 707424 w 3804898"/>
              <a:gd name="connsiteY10" fmla="*/ 3373505 h 3790474"/>
              <a:gd name="connsiteX11" fmla="*/ 456815 w 3804898"/>
              <a:gd name="connsiteY11" fmla="*/ 3096796 h 3790474"/>
              <a:gd name="connsiteX12" fmla="*/ 32656 w 3804898"/>
              <a:gd name="connsiteY12" fmla="*/ 1630591 h 3790474"/>
              <a:gd name="connsiteX0" fmla="*/ 32656 w 3804898"/>
              <a:gd name="connsiteY0" fmla="*/ 1636648 h 3796531"/>
              <a:gd name="connsiteX1" fmla="*/ 109178 w 3804898"/>
              <a:gd name="connsiteY1" fmla="*/ 1273621 h 3796531"/>
              <a:gd name="connsiteX2" fmla="*/ 1313311 w 3804898"/>
              <a:gd name="connsiteY2" fmla="*/ 31390 h 3796531"/>
              <a:gd name="connsiteX3" fmla="*/ 1685485 w 3804898"/>
              <a:gd name="connsiteY3" fmla="*/ 64809 h 3796531"/>
              <a:gd name="connsiteX4" fmla="*/ 3058377 w 3804898"/>
              <a:gd name="connsiteY4" fmla="*/ 402919 h 3796531"/>
              <a:gd name="connsiteX5" fmla="*/ 3390030 w 3804898"/>
              <a:gd name="connsiteY5" fmla="*/ 730321 h 3796531"/>
              <a:gd name="connsiteX6" fmla="*/ 3773667 w 3804898"/>
              <a:gd name="connsiteY6" fmla="*/ 2099661 h 3796531"/>
              <a:gd name="connsiteX7" fmla="*/ 3651026 w 3804898"/>
              <a:gd name="connsiteY7" fmla="*/ 2602225 h 3796531"/>
              <a:gd name="connsiteX8" fmla="*/ 2614900 w 3804898"/>
              <a:gd name="connsiteY8" fmla="*/ 3670801 h 3796531"/>
              <a:gd name="connsiteX9" fmla="*/ 2179655 w 3804898"/>
              <a:gd name="connsiteY9" fmla="*/ 3759970 h 3796531"/>
              <a:gd name="connsiteX10" fmla="*/ 707424 w 3804898"/>
              <a:gd name="connsiteY10" fmla="*/ 3379562 h 3796531"/>
              <a:gd name="connsiteX11" fmla="*/ 456815 w 3804898"/>
              <a:gd name="connsiteY11" fmla="*/ 3102853 h 3796531"/>
              <a:gd name="connsiteX12" fmla="*/ 32656 w 3804898"/>
              <a:gd name="connsiteY12" fmla="*/ 1636648 h 3796531"/>
              <a:gd name="connsiteX0" fmla="*/ 32656 w 3804898"/>
              <a:gd name="connsiteY0" fmla="*/ 1584455 h 3744338"/>
              <a:gd name="connsiteX1" fmla="*/ 109178 w 3804898"/>
              <a:gd name="connsiteY1" fmla="*/ 1221428 h 3744338"/>
              <a:gd name="connsiteX2" fmla="*/ 1173826 w 3804898"/>
              <a:gd name="connsiteY2" fmla="*/ 126431 h 3744338"/>
              <a:gd name="connsiteX3" fmla="*/ 1685485 w 3804898"/>
              <a:gd name="connsiteY3" fmla="*/ 12616 h 3744338"/>
              <a:gd name="connsiteX4" fmla="*/ 3058377 w 3804898"/>
              <a:gd name="connsiteY4" fmla="*/ 350726 h 3744338"/>
              <a:gd name="connsiteX5" fmla="*/ 3390030 w 3804898"/>
              <a:gd name="connsiteY5" fmla="*/ 678128 h 3744338"/>
              <a:gd name="connsiteX6" fmla="*/ 3773667 w 3804898"/>
              <a:gd name="connsiteY6" fmla="*/ 2047468 h 3744338"/>
              <a:gd name="connsiteX7" fmla="*/ 3651026 w 3804898"/>
              <a:gd name="connsiteY7" fmla="*/ 2550032 h 3744338"/>
              <a:gd name="connsiteX8" fmla="*/ 2614900 w 3804898"/>
              <a:gd name="connsiteY8" fmla="*/ 3618608 h 3744338"/>
              <a:gd name="connsiteX9" fmla="*/ 2179655 w 3804898"/>
              <a:gd name="connsiteY9" fmla="*/ 3707777 h 3744338"/>
              <a:gd name="connsiteX10" fmla="*/ 707424 w 3804898"/>
              <a:gd name="connsiteY10" fmla="*/ 3327369 h 3744338"/>
              <a:gd name="connsiteX11" fmla="*/ 456815 w 3804898"/>
              <a:gd name="connsiteY11" fmla="*/ 3050660 h 3744338"/>
              <a:gd name="connsiteX12" fmla="*/ 32656 w 3804898"/>
              <a:gd name="connsiteY12" fmla="*/ 1584455 h 3744338"/>
              <a:gd name="connsiteX0" fmla="*/ 32656 w 3804898"/>
              <a:gd name="connsiteY0" fmla="*/ 1612859 h 3772742"/>
              <a:gd name="connsiteX1" fmla="*/ 109178 w 3804898"/>
              <a:gd name="connsiteY1" fmla="*/ 1249832 h 3772742"/>
              <a:gd name="connsiteX2" fmla="*/ 1173826 w 3804898"/>
              <a:gd name="connsiteY2" fmla="*/ 154835 h 3772742"/>
              <a:gd name="connsiteX3" fmla="*/ 1685485 w 3804898"/>
              <a:gd name="connsiteY3" fmla="*/ 41020 h 3772742"/>
              <a:gd name="connsiteX4" fmla="*/ 3058377 w 3804898"/>
              <a:gd name="connsiteY4" fmla="*/ 379130 h 3772742"/>
              <a:gd name="connsiteX5" fmla="*/ 3390030 w 3804898"/>
              <a:gd name="connsiteY5" fmla="*/ 706532 h 3772742"/>
              <a:gd name="connsiteX6" fmla="*/ 3773667 w 3804898"/>
              <a:gd name="connsiteY6" fmla="*/ 2075872 h 3772742"/>
              <a:gd name="connsiteX7" fmla="*/ 3651026 w 3804898"/>
              <a:gd name="connsiteY7" fmla="*/ 2578436 h 3772742"/>
              <a:gd name="connsiteX8" fmla="*/ 2614900 w 3804898"/>
              <a:gd name="connsiteY8" fmla="*/ 3647012 h 3772742"/>
              <a:gd name="connsiteX9" fmla="*/ 2179655 w 3804898"/>
              <a:gd name="connsiteY9" fmla="*/ 3736181 h 3772742"/>
              <a:gd name="connsiteX10" fmla="*/ 707424 w 3804898"/>
              <a:gd name="connsiteY10" fmla="*/ 3355773 h 3772742"/>
              <a:gd name="connsiteX11" fmla="*/ 456815 w 3804898"/>
              <a:gd name="connsiteY11" fmla="*/ 3079064 h 3772742"/>
              <a:gd name="connsiteX12" fmla="*/ 32656 w 3804898"/>
              <a:gd name="connsiteY12" fmla="*/ 1612859 h 3772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804898" h="3772742">
                <a:moveTo>
                  <a:pt x="32656" y="1612859"/>
                </a:moveTo>
                <a:cubicBezTo>
                  <a:pt x="-18090" y="1404565"/>
                  <a:pt x="-21589" y="1396455"/>
                  <a:pt x="109178" y="1249832"/>
                </a:cubicBezTo>
                <a:lnTo>
                  <a:pt x="1173826" y="154835"/>
                </a:lnTo>
                <a:cubicBezTo>
                  <a:pt x="1322908" y="-55199"/>
                  <a:pt x="1506106" y="-5852"/>
                  <a:pt x="1685485" y="41020"/>
                </a:cubicBezTo>
                <a:lnTo>
                  <a:pt x="3058377" y="379130"/>
                </a:lnTo>
                <a:cubicBezTo>
                  <a:pt x="3337849" y="462648"/>
                  <a:pt x="3335391" y="515494"/>
                  <a:pt x="3390030" y="706532"/>
                </a:cubicBezTo>
                <a:lnTo>
                  <a:pt x="3773667" y="2075872"/>
                </a:lnTo>
                <a:cubicBezTo>
                  <a:pt x="3857204" y="2355190"/>
                  <a:pt x="3758375" y="2469840"/>
                  <a:pt x="3651026" y="2578436"/>
                </a:cubicBezTo>
                <a:lnTo>
                  <a:pt x="2614900" y="3647012"/>
                </a:lnTo>
                <a:cubicBezTo>
                  <a:pt x="2454913" y="3811592"/>
                  <a:pt x="2405941" y="3783411"/>
                  <a:pt x="2179655" y="3736181"/>
                </a:cubicBezTo>
                <a:lnTo>
                  <a:pt x="707424" y="3355773"/>
                </a:lnTo>
                <a:cubicBezTo>
                  <a:pt x="547741" y="3317350"/>
                  <a:pt x="497032" y="3231410"/>
                  <a:pt x="456815" y="3079064"/>
                </a:cubicBezTo>
                <a:lnTo>
                  <a:pt x="32656" y="1612859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  <a:alpha val="58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6" name="Freeform 13">
            <a:extLst>
              <a:ext uri="{FF2B5EF4-FFF2-40B4-BE49-F238E27FC236}">
                <a16:creationId xmlns:a16="http://schemas.microsoft.com/office/drawing/2014/main" id="{979428EB-92F0-04B7-EBC2-9CC6DCF262DD}"/>
              </a:ext>
            </a:extLst>
          </p:cNvPr>
          <p:cNvSpPr>
            <a:spLocks noChangeAspect="1"/>
          </p:cNvSpPr>
          <p:nvPr userDrawn="1"/>
        </p:nvSpPr>
        <p:spPr>
          <a:xfrm>
            <a:off x="6910756" y="2458268"/>
            <a:ext cx="4211540" cy="4175949"/>
          </a:xfrm>
          <a:custGeom>
            <a:avLst/>
            <a:gdLst>
              <a:gd name="connsiteX0" fmla="*/ 0 w 3878825"/>
              <a:gd name="connsiteY0" fmla="*/ 1430594 h 3844413"/>
              <a:gd name="connsiteX1" fmla="*/ 1391264 w 3878825"/>
              <a:gd name="connsiteY1" fmla="*/ 0 h 3844413"/>
              <a:gd name="connsiteX2" fmla="*/ 3333135 w 3878825"/>
              <a:gd name="connsiteY2" fmla="*/ 486697 h 3844413"/>
              <a:gd name="connsiteX3" fmla="*/ 3878825 w 3878825"/>
              <a:gd name="connsiteY3" fmla="*/ 2418736 h 3844413"/>
              <a:gd name="connsiteX4" fmla="*/ 2467896 w 3878825"/>
              <a:gd name="connsiteY4" fmla="*/ 3844413 h 3844413"/>
              <a:gd name="connsiteX5" fmla="*/ 545690 w 3878825"/>
              <a:gd name="connsiteY5" fmla="*/ 3347884 h 3844413"/>
              <a:gd name="connsiteX6" fmla="*/ 0 w 3878825"/>
              <a:gd name="connsiteY6" fmla="*/ 1430594 h 3844413"/>
              <a:gd name="connsiteX0" fmla="*/ 0 w 3653400"/>
              <a:gd name="connsiteY0" fmla="*/ 1487744 h 3844413"/>
              <a:gd name="connsiteX1" fmla="*/ 1165839 w 3653400"/>
              <a:gd name="connsiteY1" fmla="*/ 0 h 3844413"/>
              <a:gd name="connsiteX2" fmla="*/ 3107710 w 3653400"/>
              <a:gd name="connsiteY2" fmla="*/ 486697 h 3844413"/>
              <a:gd name="connsiteX3" fmla="*/ 3653400 w 3653400"/>
              <a:gd name="connsiteY3" fmla="*/ 2418736 h 3844413"/>
              <a:gd name="connsiteX4" fmla="*/ 2242471 w 3653400"/>
              <a:gd name="connsiteY4" fmla="*/ 3844413 h 3844413"/>
              <a:gd name="connsiteX5" fmla="*/ 320265 w 3653400"/>
              <a:gd name="connsiteY5" fmla="*/ 3347884 h 3844413"/>
              <a:gd name="connsiteX6" fmla="*/ 0 w 3653400"/>
              <a:gd name="connsiteY6" fmla="*/ 1487744 h 3844413"/>
              <a:gd name="connsiteX0" fmla="*/ 0 w 3882000"/>
              <a:gd name="connsiteY0" fmla="*/ 1433769 h 3844413"/>
              <a:gd name="connsiteX1" fmla="*/ 1394439 w 3882000"/>
              <a:gd name="connsiteY1" fmla="*/ 0 h 3844413"/>
              <a:gd name="connsiteX2" fmla="*/ 3336310 w 3882000"/>
              <a:gd name="connsiteY2" fmla="*/ 486697 h 3844413"/>
              <a:gd name="connsiteX3" fmla="*/ 3882000 w 3882000"/>
              <a:gd name="connsiteY3" fmla="*/ 2418736 h 3844413"/>
              <a:gd name="connsiteX4" fmla="*/ 2471071 w 3882000"/>
              <a:gd name="connsiteY4" fmla="*/ 3844413 h 3844413"/>
              <a:gd name="connsiteX5" fmla="*/ 548865 w 3882000"/>
              <a:gd name="connsiteY5" fmla="*/ 3347884 h 3844413"/>
              <a:gd name="connsiteX6" fmla="*/ 0 w 3882000"/>
              <a:gd name="connsiteY6" fmla="*/ 1433769 h 3844413"/>
              <a:gd name="connsiteX0" fmla="*/ 0 w 3882000"/>
              <a:gd name="connsiteY0" fmla="*/ 1433769 h 3844413"/>
              <a:gd name="connsiteX1" fmla="*/ 1394439 w 3882000"/>
              <a:gd name="connsiteY1" fmla="*/ 0 h 3844413"/>
              <a:gd name="connsiteX2" fmla="*/ 3336310 w 3882000"/>
              <a:gd name="connsiteY2" fmla="*/ 486697 h 3844413"/>
              <a:gd name="connsiteX3" fmla="*/ 3882000 w 3882000"/>
              <a:gd name="connsiteY3" fmla="*/ 2418736 h 3844413"/>
              <a:gd name="connsiteX4" fmla="*/ 2471071 w 3882000"/>
              <a:gd name="connsiteY4" fmla="*/ 3844413 h 3844413"/>
              <a:gd name="connsiteX5" fmla="*/ 637765 w 3882000"/>
              <a:gd name="connsiteY5" fmla="*/ 3312959 h 3844413"/>
              <a:gd name="connsiteX6" fmla="*/ 0 w 3882000"/>
              <a:gd name="connsiteY6" fmla="*/ 1433769 h 3844413"/>
              <a:gd name="connsiteX0" fmla="*/ 0 w 3882000"/>
              <a:gd name="connsiteY0" fmla="*/ 1433769 h 3844413"/>
              <a:gd name="connsiteX1" fmla="*/ 1394439 w 3882000"/>
              <a:gd name="connsiteY1" fmla="*/ 0 h 3844413"/>
              <a:gd name="connsiteX2" fmla="*/ 3336310 w 3882000"/>
              <a:gd name="connsiteY2" fmla="*/ 486697 h 3844413"/>
              <a:gd name="connsiteX3" fmla="*/ 3882000 w 3882000"/>
              <a:gd name="connsiteY3" fmla="*/ 2418736 h 3844413"/>
              <a:gd name="connsiteX4" fmla="*/ 2471071 w 3882000"/>
              <a:gd name="connsiteY4" fmla="*/ 3844413 h 3844413"/>
              <a:gd name="connsiteX5" fmla="*/ 552040 w 3882000"/>
              <a:gd name="connsiteY5" fmla="*/ 3351059 h 3844413"/>
              <a:gd name="connsiteX6" fmla="*/ 0 w 3882000"/>
              <a:gd name="connsiteY6" fmla="*/ 1433769 h 3844413"/>
              <a:gd name="connsiteX0" fmla="*/ 0 w 3882000"/>
              <a:gd name="connsiteY0" fmla="*/ 1433769 h 3850763"/>
              <a:gd name="connsiteX1" fmla="*/ 1394439 w 3882000"/>
              <a:gd name="connsiteY1" fmla="*/ 0 h 3850763"/>
              <a:gd name="connsiteX2" fmla="*/ 3336310 w 3882000"/>
              <a:gd name="connsiteY2" fmla="*/ 486697 h 3850763"/>
              <a:gd name="connsiteX3" fmla="*/ 3882000 w 3882000"/>
              <a:gd name="connsiteY3" fmla="*/ 2418736 h 3850763"/>
              <a:gd name="connsiteX4" fmla="*/ 2480596 w 3882000"/>
              <a:gd name="connsiteY4" fmla="*/ 3850763 h 3850763"/>
              <a:gd name="connsiteX5" fmla="*/ 552040 w 3882000"/>
              <a:gd name="connsiteY5" fmla="*/ 3351059 h 3850763"/>
              <a:gd name="connsiteX6" fmla="*/ 0 w 3882000"/>
              <a:gd name="connsiteY6" fmla="*/ 1433769 h 3850763"/>
              <a:gd name="connsiteX0" fmla="*/ 0 w 3580375"/>
              <a:gd name="connsiteY0" fmla="*/ 1433769 h 3850763"/>
              <a:gd name="connsiteX1" fmla="*/ 1394439 w 3580375"/>
              <a:gd name="connsiteY1" fmla="*/ 0 h 3850763"/>
              <a:gd name="connsiteX2" fmla="*/ 3336310 w 3580375"/>
              <a:gd name="connsiteY2" fmla="*/ 486697 h 3850763"/>
              <a:gd name="connsiteX3" fmla="*/ 3580375 w 3580375"/>
              <a:gd name="connsiteY3" fmla="*/ 2393336 h 3850763"/>
              <a:gd name="connsiteX4" fmla="*/ 2480596 w 3580375"/>
              <a:gd name="connsiteY4" fmla="*/ 3850763 h 3850763"/>
              <a:gd name="connsiteX5" fmla="*/ 552040 w 3580375"/>
              <a:gd name="connsiteY5" fmla="*/ 3351059 h 3850763"/>
              <a:gd name="connsiteX6" fmla="*/ 0 w 3580375"/>
              <a:gd name="connsiteY6" fmla="*/ 1433769 h 3850763"/>
              <a:gd name="connsiteX0" fmla="*/ 0 w 3888350"/>
              <a:gd name="connsiteY0" fmla="*/ 1433769 h 3850763"/>
              <a:gd name="connsiteX1" fmla="*/ 1394439 w 3888350"/>
              <a:gd name="connsiteY1" fmla="*/ 0 h 3850763"/>
              <a:gd name="connsiteX2" fmla="*/ 3336310 w 3888350"/>
              <a:gd name="connsiteY2" fmla="*/ 486697 h 3850763"/>
              <a:gd name="connsiteX3" fmla="*/ 3888350 w 3888350"/>
              <a:gd name="connsiteY3" fmla="*/ 2406036 h 3850763"/>
              <a:gd name="connsiteX4" fmla="*/ 2480596 w 3888350"/>
              <a:gd name="connsiteY4" fmla="*/ 3850763 h 3850763"/>
              <a:gd name="connsiteX5" fmla="*/ 552040 w 3888350"/>
              <a:gd name="connsiteY5" fmla="*/ 3351059 h 3850763"/>
              <a:gd name="connsiteX6" fmla="*/ 0 w 3888350"/>
              <a:gd name="connsiteY6" fmla="*/ 1433769 h 3850763"/>
              <a:gd name="connsiteX0" fmla="*/ 0 w 3885175"/>
              <a:gd name="connsiteY0" fmla="*/ 1433769 h 3850763"/>
              <a:gd name="connsiteX1" fmla="*/ 1394439 w 3885175"/>
              <a:gd name="connsiteY1" fmla="*/ 0 h 3850763"/>
              <a:gd name="connsiteX2" fmla="*/ 3336310 w 3885175"/>
              <a:gd name="connsiteY2" fmla="*/ 486697 h 3850763"/>
              <a:gd name="connsiteX3" fmla="*/ 3885175 w 3885175"/>
              <a:gd name="connsiteY3" fmla="*/ 2412386 h 3850763"/>
              <a:gd name="connsiteX4" fmla="*/ 2480596 w 3885175"/>
              <a:gd name="connsiteY4" fmla="*/ 3850763 h 3850763"/>
              <a:gd name="connsiteX5" fmla="*/ 552040 w 3885175"/>
              <a:gd name="connsiteY5" fmla="*/ 3351059 h 3850763"/>
              <a:gd name="connsiteX6" fmla="*/ 0 w 3885175"/>
              <a:gd name="connsiteY6" fmla="*/ 1433769 h 3850763"/>
              <a:gd name="connsiteX0" fmla="*/ 0 w 3885175"/>
              <a:gd name="connsiteY0" fmla="*/ 1433769 h 3850763"/>
              <a:gd name="connsiteX1" fmla="*/ 1338006 w 3885175"/>
              <a:gd name="connsiteY1" fmla="*/ 50288 h 3850763"/>
              <a:gd name="connsiteX2" fmla="*/ 1394439 w 3885175"/>
              <a:gd name="connsiteY2" fmla="*/ 0 h 3850763"/>
              <a:gd name="connsiteX3" fmla="*/ 3336310 w 3885175"/>
              <a:gd name="connsiteY3" fmla="*/ 486697 h 3850763"/>
              <a:gd name="connsiteX4" fmla="*/ 3885175 w 3885175"/>
              <a:gd name="connsiteY4" fmla="*/ 2412386 h 3850763"/>
              <a:gd name="connsiteX5" fmla="*/ 2480596 w 3885175"/>
              <a:gd name="connsiteY5" fmla="*/ 3850763 h 3850763"/>
              <a:gd name="connsiteX6" fmla="*/ 552040 w 3885175"/>
              <a:gd name="connsiteY6" fmla="*/ 3351059 h 3850763"/>
              <a:gd name="connsiteX7" fmla="*/ 0 w 3885175"/>
              <a:gd name="connsiteY7" fmla="*/ 1433769 h 3850763"/>
              <a:gd name="connsiteX0" fmla="*/ 0 w 3885175"/>
              <a:gd name="connsiteY0" fmla="*/ 1433769 h 3850763"/>
              <a:gd name="connsiteX1" fmla="*/ 1338006 w 3885175"/>
              <a:gd name="connsiteY1" fmla="*/ 50288 h 3850763"/>
              <a:gd name="connsiteX2" fmla="*/ 1394439 w 3885175"/>
              <a:gd name="connsiteY2" fmla="*/ 0 h 3850763"/>
              <a:gd name="connsiteX3" fmla="*/ 1477706 w 3885175"/>
              <a:gd name="connsiteY3" fmla="*/ 21713 h 3850763"/>
              <a:gd name="connsiteX4" fmla="*/ 3336310 w 3885175"/>
              <a:gd name="connsiteY4" fmla="*/ 486697 h 3850763"/>
              <a:gd name="connsiteX5" fmla="*/ 3885175 w 3885175"/>
              <a:gd name="connsiteY5" fmla="*/ 2412386 h 3850763"/>
              <a:gd name="connsiteX6" fmla="*/ 2480596 w 3885175"/>
              <a:gd name="connsiteY6" fmla="*/ 3850763 h 3850763"/>
              <a:gd name="connsiteX7" fmla="*/ 552040 w 3885175"/>
              <a:gd name="connsiteY7" fmla="*/ 3351059 h 3850763"/>
              <a:gd name="connsiteX8" fmla="*/ 0 w 3885175"/>
              <a:gd name="connsiteY8" fmla="*/ 1433769 h 3850763"/>
              <a:gd name="connsiteX0" fmla="*/ 0 w 3885175"/>
              <a:gd name="connsiteY0" fmla="*/ 1433769 h 3850763"/>
              <a:gd name="connsiteX1" fmla="*/ 1338006 w 3885175"/>
              <a:gd name="connsiteY1" fmla="*/ 50288 h 3850763"/>
              <a:gd name="connsiteX2" fmla="*/ 1394439 w 3885175"/>
              <a:gd name="connsiteY2" fmla="*/ 0 h 3850763"/>
              <a:gd name="connsiteX3" fmla="*/ 1477706 w 3885175"/>
              <a:gd name="connsiteY3" fmla="*/ 21713 h 3850763"/>
              <a:gd name="connsiteX4" fmla="*/ 3230306 w 3885175"/>
              <a:gd name="connsiteY4" fmla="*/ 456688 h 3850763"/>
              <a:gd name="connsiteX5" fmla="*/ 3336310 w 3885175"/>
              <a:gd name="connsiteY5" fmla="*/ 486697 h 3850763"/>
              <a:gd name="connsiteX6" fmla="*/ 3885175 w 3885175"/>
              <a:gd name="connsiteY6" fmla="*/ 2412386 h 3850763"/>
              <a:gd name="connsiteX7" fmla="*/ 2480596 w 3885175"/>
              <a:gd name="connsiteY7" fmla="*/ 3850763 h 3850763"/>
              <a:gd name="connsiteX8" fmla="*/ 552040 w 3885175"/>
              <a:gd name="connsiteY8" fmla="*/ 3351059 h 3850763"/>
              <a:gd name="connsiteX9" fmla="*/ 0 w 3885175"/>
              <a:gd name="connsiteY9" fmla="*/ 1433769 h 3850763"/>
              <a:gd name="connsiteX0" fmla="*/ 0 w 3885175"/>
              <a:gd name="connsiteY0" fmla="*/ 1433769 h 3850763"/>
              <a:gd name="connsiteX1" fmla="*/ 1338006 w 3885175"/>
              <a:gd name="connsiteY1" fmla="*/ 50288 h 3850763"/>
              <a:gd name="connsiteX2" fmla="*/ 1394439 w 3885175"/>
              <a:gd name="connsiteY2" fmla="*/ 0 h 3850763"/>
              <a:gd name="connsiteX3" fmla="*/ 1477706 w 3885175"/>
              <a:gd name="connsiteY3" fmla="*/ 21713 h 3850763"/>
              <a:gd name="connsiteX4" fmla="*/ 3230306 w 3885175"/>
              <a:gd name="connsiteY4" fmla="*/ 456688 h 3850763"/>
              <a:gd name="connsiteX5" fmla="*/ 3336310 w 3885175"/>
              <a:gd name="connsiteY5" fmla="*/ 486697 h 3850763"/>
              <a:gd name="connsiteX6" fmla="*/ 3360481 w 3885175"/>
              <a:gd name="connsiteY6" fmla="*/ 570988 h 3850763"/>
              <a:gd name="connsiteX7" fmla="*/ 3885175 w 3885175"/>
              <a:gd name="connsiteY7" fmla="*/ 2412386 h 3850763"/>
              <a:gd name="connsiteX8" fmla="*/ 2480596 w 3885175"/>
              <a:gd name="connsiteY8" fmla="*/ 3850763 h 3850763"/>
              <a:gd name="connsiteX9" fmla="*/ 552040 w 3885175"/>
              <a:gd name="connsiteY9" fmla="*/ 3351059 h 3850763"/>
              <a:gd name="connsiteX10" fmla="*/ 0 w 3885175"/>
              <a:gd name="connsiteY10" fmla="*/ 1433769 h 3850763"/>
              <a:gd name="connsiteX0" fmla="*/ 0 w 3885175"/>
              <a:gd name="connsiteY0" fmla="*/ 1433769 h 3850763"/>
              <a:gd name="connsiteX1" fmla="*/ 1338006 w 3885175"/>
              <a:gd name="connsiteY1" fmla="*/ 50288 h 3850763"/>
              <a:gd name="connsiteX2" fmla="*/ 1394439 w 3885175"/>
              <a:gd name="connsiteY2" fmla="*/ 0 h 3850763"/>
              <a:gd name="connsiteX3" fmla="*/ 1477706 w 3885175"/>
              <a:gd name="connsiteY3" fmla="*/ 21713 h 3850763"/>
              <a:gd name="connsiteX4" fmla="*/ 3230306 w 3885175"/>
              <a:gd name="connsiteY4" fmla="*/ 456688 h 3850763"/>
              <a:gd name="connsiteX5" fmla="*/ 3336310 w 3885175"/>
              <a:gd name="connsiteY5" fmla="*/ 486697 h 3850763"/>
              <a:gd name="connsiteX6" fmla="*/ 3360481 w 3885175"/>
              <a:gd name="connsiteY6" fmla="*/ 570988 h 3850763"/>
              <a:gd name="connsiteX7" fmla="*/ 3852606 w 3885175"/>
              <a:gd name="connsiteY7" fmla="*/ 2304538 h 3850763"/>
              <a:gd name="connsiteX8" fmla="*/ 3885175 w 3885175"/>
              <a:gd name="connsiteY8" fmla="*/ 2412386 h 3850763"/>
              <a:gd name="connsiteX9" fmla="*/ 2480596 w 3885175"/>
              <a:gd name="connsiteY9" fmla="*/ 3850763 h 3850763"/>
              <a:gd name="connsiteX10" fmla="*/ 552040 w 3885175"/>
              <a:gd name="connsiteY10" fmla="*/ 3351059 h 3850763"/>
              <a:gd name="connsiteX11" fmla="*/ 0 w 3885175"/>
              <a:gd name="connsiteY11" fmla="*/ 1433769 h 3850763"/>
              <a:gd name="connsiteX0" fmla="*/ 0 w 3885175"/>
              <a:gd name="connsiteY0" fmla="*/ 1433769 h 3850763"/>
              <a:gd name="connsiteX1" fmla="*/ 1338006 w 3885175"/>
              <a:gd name="connsiteY1" fmla="*/ 50288 h 3850763"/>
              <a:gd name="connsiteX2" fmla="*/ 1394439 w 3885175"/>
              <a:gd name="connsiteY2" fmla="*/ 0 h 3850763"/>
              <a:gd name="connsiteX3" fmla="*/ 1477706 w 3885175"/>
              <a:gd name="connsiteY3" fmla="*/ 21713 h 3850763"/>
              <a:gd name="connsiteX4" fmla="*/ 3230306 w 3885175"/>
              <a:gd name="connsiteY4" fmla="*/ 456688 h 3850763"/>
              <a:gd name="connsiteX5" fmla="*/ 3336310 w 3885175"/>
              <a:gd name="connsiteY5" fmla="*/ 486697 h 3850763"/>
              <a:gd name="connsiteX6" fmla="*/ 3360481 w 3885175"/>
              <a:gd name="connsiteY6" fmla="*/ 570988 h 3850763"/>
              <a:gd name="connsiteX7" fmla="*/ 3852606 w 3885175"/>
              <a:gd name="connsiteY7" fmla="*/ 2304538 h 3850763"/>
              <a:gd name="connsiteX8" fmla="*/ 3885175 w 3885175"/>
              <a:gd name="connsiteY8" fmla="*/ 2412386 h 3850763"/>
              <a:gd name="connsiteX9" fmla="*/ 3811331 w 3885175"/>
              <a:gd name="connsiteY9" fmla="*/ 2485513 h 3850763"/>
              <a:gd name="connsiteX10" fmla="*/ 2480596 w 3885175"/>
              <a:gd name="connsiteY10" fmla="*/ 3850763 h 3850763"/>
              <a:gd name="connsiteX11" fmla="*/ 552040 w 3885175"/>
              <a:gd name="connsiteY11" fmla="*/ 3351059 h 3850763"/>
              <a:gd name="connsiteX12" fmla="*/ 0 w 3885175"/>
              <a:gd name="connsiteY12" fmla="*/ 1433769 h 3850763"/>
              <a:gd name="connsiteX0" fmla="*/ 0 w 3885175"/>
              <a:gd name="connsiteY0" fmla="*/ 1433769 h 3850763"/>
              <a:gd name="connsiteX1" fmla="*/ 1338006 w 3885175"/>
              <a:gd name="connsiteY1" fmla="*/ 50288 h 3850763"/>
              <a:gd name="connsiteX2" fmla="*/ 1394439 w 3885175"/>
              <a:gd name="connsiteY2" fmla="*/ 0 h 3850763"/>
              <a:gd name="connsiteX3" fmla="*/ 1477706 w 3885175"/>
              <a:gd name="connsiteY3" fmla="*/ 21713 h 3850763"/>
              <a:gd name="connsiteX4" fmla="*/ 3230306 w 3885175"/>
              <a:gd name="connsiteY4" fmla="*/ 456688 h 3850763"/>
              <a:gd name="connsiteX5" fmla="*/ 3336310 w 3885175"/>
              <a:gd name="connsiteY5" fmla="*/ 486697 h 3850763"/>
              <a:gd name="connsiteX6" fmla="*/ 3360481 w 3885175"/>
              <a:gd name="connsiteY6" fmla="*/ 570988 h 3850763"/>
              <a:gd name="connsiteX7" fmla="*/ 3852606 w 3885175"/>
              <a:gd name="connsiteY7" fmla="*/ 2304538 h 3850763"/>
              <a:gd name="connsiteX8" fmla="*/ 3885175 w 3885175"/>
              <a:gd name="connsiteY8" fmla="*/ 2412386 h 3850763"/>
              <a:gd name="connsiteX9" fmla="*/ 3811331 w 3885175"/>
              <a:gd name="connsiteY9" fmla="*/ 2485513 h 3850763"/>
              <a:gd name="connsiteX10" fmla="*/ 2534981 w 3885175"/>
              <a:gd name="connsiteY10" fmla="*/ 3790438 h 3850763"/>
              <a:gd name="connsiteX11" fmla="*/ 2480596 w 3885175"/>
              <a:gd name="connsiteY11" fmla="*/ 3850763 h 3850763"/>
              <a:gd name="connsiteX12" fmla="*/ 552040 w 3885175"/>
              <a:gd name="connsiteY12" fmla="*/ 3351059 h 3850763"/>
              <a:gd name="connsiteX13" fmla="*/ 0 w 3885175"/>
              <a:gd name="connsiteY13" fmla="*/ 1433769 h 3850763"/>
              <a:gd name="connsiteX0" fmla="*/ 0 w 3885175"/>
              <a:gd name="connsiteY0" fmla="*/ 1433769 h 3850763"/>
              <a:gd name="connsiteX1" fmla="*/ 1338006 w 3885175"/>
              <a:gd name="connsiteY1" fmla="*/ 50288 h 3850763"/>
              <a:gd name="connsiteX2" fmla="*/ 1394439 w 3885175"/>
              <a:gd name="connsiteY2" fmla="*/ 0 h 3850763"/>
              <a:gd name="connsiteX3" fmla="*/ 1477706 w 3885175"/>
              <a:gd name="connsiteY3" fmla="*/ 21713 h 3850763"/>
              <a:gd name="connsiteX4" fmla="*/ 3230306 w 3885175"/>
              <a:gd name="connsiteY4" fmla="*/ 456688 h 3850763"/>
              <a:gd name="connsiteX5" fmla="*/ 3336310 w 3885175"/>
              <a:gd name="connsiteY5" fmla="*/ 486697 h 3850763"/>
              <a:gd name="connsiteX6" fmla="*/ 3360481 w 3885175"/>
              <a:gd name="connsiteY6" fmla="*/ 570988 h 3850763"/>
              <a:gd name="connsiteX7" fmla="*/ 3852606 w 3885175"/>
              <a:gd name="connsiteY7" fmla="*/ 2304538 h 3850763"/>
              <a:gd name="connsiteX8" fmla="*/ 3885175 w 3885175"/>
              <a:gd name="connsiteY8" fmla="*/ 2412386 h 3850763"/>
              <a:gd name="connsiteX9" fmla="*/ 3811331 w 3885175"/>
              <a:gd name="connsiteY9" fmla="*/ 2485513 h 3850763"/>
              <a:gd name="connsiteX10" fmla="*/ 2534981 w 3885175"/>
              <a:gd name="connsiteY10" fmla="*/ 3790438 h 3850763"/>
              <a:gd name="connsiteX11" fmla="*/ 2480596 w 3885175"/>
              <a:gd name="connsiteY11" fmla="*/ 3850763 h 3850763"/>
              <a:gd name="connsiteX12" fmla="*/ 2382581 w 3885175"/>
              <a:gd name="connsiteY12" fmla="*/ 3825363 h 3850763"/>
              <a:gd name="connsiteX13" fmla="*/ 552040 w 3885175"/>
              <a:gd name="connsiteY13" fmla="*/ 3351059 h 3850763"/>
              <a:gd name="connsiteX14" fmla="*/ 0 w 3885175"/>
              <a:gd name="connsiteY14" fmla="*/ 1433769 h 3850763"/>
              <a:gd name="connsiteX0" fmla="*/ 0 w 3885175"/>
              <a:gd name="connsiteY0" fmla="*/ 1433769 h 3850763"/>
              <a:gd name="connsiteX1" fmla="*/ 1338006 w 3885175"/>
              <a:gd name="connsiteY1" fmla="*/ 50288 h 3850763"/>
              <a:gd name="connsiteX2" fmla="*/ 1394439 w 3885175"/>
              <a:gd name="connsiteY2" fmla="*/ 0 h 3850763"/>
              <a:gd name="connsiteX3" fmla="*/ 1477706 w 3885175"/>
              <a:gd name="connsiteY3" fmla="*/ 21713 h 3850763"/>
              <a:gd name="connsiteX4" fmla="*/ 3230306 w 3885175"/>
              <a:gd name="connsiteY4" fmla="*/ 456688 h 3850763"/>
              <a:gd name="connsiteX5" fmla="*/ 3336310 w 3885175"/>
              <a:gd name="connsiteY5" fmla="*/ 486697 h 3850763"/>
              <a:gd name="connsiteX6" fmla="*/ 3360481 w 3885175"/>
              <a:gd name="connsiteY6" fmla="*/ 570988 h 3850763"/>
              <a:gd name="connsiteX7" fmla="*/ 3852606 w 3885175"/>
              <a:gd name="connsiteY7" fmla="*/ 2304538 h 3850763"/>
              <a:gd name="connsiteX8" fmla="*/ 3885175 w 3885175"/>
              <a:gd name="connsiteY8" fmla="*/ 2412386 h 3850763"/>
              <a:gd name="connsiteX9" fmla="*/ 3811331 w 3885175"/>
              <a:gd name="connsiteY9" fmla="*/ 2485513 h 3850763"/>
              <a:gd name="connsiteX10" fmla="*/ 2534981 w 3885175"/>
              <a:gd name="connsiteY10" fmla="*/ 3790438 h 3850763"/>
              <a:gd name="connsiteX11" fmla="*/ 2480596 w 3885175"/>
              <a:gd name="connsiteY11" fmla="*/ 3850763 h 3850763"/>
              <a:gd name="connsiteX12" fmla="*/ 2382581 w 3885175"/>
              <a:gd name="connsiteY12" fmla="*/ 3825363 h 3850763"/>
              <a:gd name="connsiteX13" fmla="*/ 623631 w 3885175"/>
              <a:gd name="connsiteY13" fmla="*/ 3371338 h 3850763"/>
              <a:gd name="connsiteX14" fmla="*/ 552040 w 3885175"/>
              <a:gd name="connsiteY14" fmla="*/ 3351059 h 3850763"/>
              <a:gd name="connsiteX15" fmla="*/ 0 w 3885175"/>
              <a:gd name="connsiteY15" fmla="*/ 1433769 h 3850763"/>
              <a:gd name="connsiteX0" fmla="*/ 0 w 3885175"/>
              <a:gd name="connsiteY0" fmla="*/ 1433769 h 3850763"/>
              <a:gd name="connsiteX1" fmla="*/ 1338006 w 3885175"/>
              <a:gd name="connsiteY1" fmla="*/ 50288 h 3850763"/>
              <a:gd name="connsiteX2" fmla="*/ 1394439 w 3885175"/>
              <a:gd name="connsiteY2" fmla="*/ 0 h 3850763"/>
              <a:gd name="connsiteX3" fmla="*/ 1477706 w 3885175"/>
              <a:gd name="connsiteY3" fmla="*/ 21713 h 3850763"/>
              <a:gd name="connsiteX4" fmla="*/ 3230306 w 3885175"/>
              <a:gd name="connsiteY4" fmla="*/ 456688 h 3850763"/>
              <a:gd name="connsiteX5" fmla="*/ 3336310 w 3885175"/>
              <a:gd name="connsiteY5" fmla="*/ 486697 h 3850763"/>
              <a:gd name="connsiteX6" fmla="*/ 3360481 w 3885175"/>
              <a:gd name="connsiteY6" fmla="*/ 570988 h 3850763"/>
              <a:gd name="connsiteX7" fmla="*/ 3852606 w 3885175"/>
              <a:gd name="connsiteY7" fmla="*/ 2304538 h 3850763"/>
              <a:gd name="connsiteX8" fmla="*/ 3885175 w 3885175"/>
              <a:gd name="connsiteY8" fmla="*/ 2412386 h 3850763"/>
              <a:gd name="connsiteX9" fmla="*/ 3811331 w 3885175"/>
              <a:gd name="connsiteY9" fmla="*/ 2485513 h 3850763"/>
              <a:gd name="connsiteX10" fmla="*/ 2534981 w 3885175"/>
              <a:gd name="connsiteY10" fmla="*/ 3790438 h 3850763"/>
              <a:gd name="connsiteX11" fmla="*/ 2480596 w 3885175"/>
              <a:gd name="connsiteY11" fmla="*/ 3850763 h 3850763"/>
              <a:gd name="connsiteX12" fmla="*/ 2382581 w 3885175"/>
              <a:gd name="connsiteY12" fmla="*/ 3825363 h 3850763"/>
              <a:gd name="connsiteX13" fmla="*/ 623631 w 3885175"/>
              <a:gd name="connsiteY13" fmla="*/ 3371338 h 3850763"/>
              <a:gd name="connsiteX14" fmla="*/ 552040 w 3885175"/>
              <a:gd name="connsiteY14" fmla="*/ 3351059 h 3850763"/>
              <a:gd name="connsiteX15" fmla="*/ 512506 w 3885175"/>
              <a:gd name="connsiteY15" fmla="*/ 3237988 h 3850763"/>
              <a:gd name="connsiteX16" fmla="*/ 0 w 3885175"/>
              <a:gd name="connsiteY16" fmla="*/ 1433769 h 3850763"/>
              <a:gd name="connsiteX0" fmla="*/ 0 w 3885175"/>
              <a:gd name="connsiteY0" fmla="*/ 1433769 h 3825363"/>
              <a:gd name="connsiteX1" fmla="*/ 1338006 w 3885175"/>
              <a:gd name="connsiteY1" fmla="*/ 50288 h 3825363"/>
              <a:gd name="connsiteX2" fmla="*/ 1394439 w 3885175"/>
              <a:gd name="connsiteY2" fmla="*/ 0 h 3825363"/>
              <a:gd name="connsiteX3" fmla="*/ 1477706 w 3885175"/>
              <a:gd name="connsiteY3" fmla="*/ 21713 h 3825363"/>
              <a:gd name="connsiteX4" fmla="*/ 3230306 w 3885175"/>
              <a:gd name="connsiteY4" fmla="*/ 456688 h 3825363"/>
              <a:gd name="connsiteX5" fmla="*/ 3336310 w 3885175"/>
              <a:gd name="connsiteY5" fmla="*/ 486697 h 3825363"/>
              <a:gd name="connsiteX6" fmla="*/ 3360481 w 3885175"/>
              <a:gd name="connsiteY6" fmla="*/ 570988 h 3825363"/>
              <a:gd name="connsiteX7" fmla="*/ 3852606 w 3885175"/>
              <a:gd name="connsiteY7" fmla="*/ 2304538 h 3825363"/>
              <a:gd name="connsiteX8" fmla="*/ 3885175 w 3885175"/>
              <a:gd name="connsiteY8" fmla="*/ 2412386 h 3825363"/>
              <a:gd name="connsiteX9" fmla="*/ 3811331 w 3885175"/>
              <a:gd name="connsiteY9" fmla="*/ 2485513 h 3825363"/>
              <a:gd name="connsiteX10" fmla="*/ 2534981 w 3885175"/>
              <a:gd name="connsiteY10" fmla="*/ 3790438 h 3825363"/>
              <a:gd name="connsiteX11" fmla="*/ 2382581 w 3885175"/>
              <a:gd name="connsiteY11" fmla="*/ 3825363 h 3825363"/>
              <a:gd name="connsiteX12" fmla="*/ 623631 w 3885175"/>
              <a:gd name="connsiteY12" fmla="*/ 3371338 h 3825363"/>
              <a:gd name="connsiteX13" fmla="*/ 552040 w 3885175"/>
              <a:gd name="connsiteY13" fmla="*/ 3351059 h 3825363"/>
              <a:gd name="connsiteX14" fmla="*/ 512506 w 3885175"/>
              <a:gd name="connsiteY14" fmla="*/ 3237988 h 3825363"/>
              <a:gd name="connsiteX15" fmla="*/ 0 w 3885175"/>
              <a:gd name="connsiteY15" fmla="*/ 1433769 h 3825363"/>
              <a:gd name="connsiteX0" fmla="*/ 0 w 3852606"/>
              <a:gd name="connsiteY0" fmla="*/ 1433769 h 3825363"/>
              <a:gd name="connsiteX1" fmla="*/ 1338006 w 3852606"/>
              <a:gd name="connsiteY1" fmla="*/ 50288 h 3825363"/>
              <a:gd name="connsiteX2" fmla="*/ 1394439 w 3852606"/>
              <a:gd name="connsiteY2" fmla="*/ 0 h 3825363"/>
              <a:gd name="connsiteX3" fmla="*/ 1477706 w 3852606"/>
              <a:gd name="connsiteY3" fmla="*/ 21713 h 3825363"/>
              <a:gd name="connsiteX4" fmla="*/ 3230306 w 3852606"/>
              <a:gd name="connsiteY4" fmla="*/ 456688 h 3825363"/>
              <a:gd name="connsiteX5" fmla="*/ 3336310 w 3852606"/>
              <a:gd name="connsiteY5" fmla="*/ 486697 h 3825363"/>
              <a:gd name="connsiteX6" fmla="*/ 3360481 w 3852606"/>
              <a:gd name="connsiteY6" fmla="*/ 570988 h 3825363"/>
              <a:gd name="connsiteX7" fmla="*/ 3852606 w 3852606"/>
              <a:gd name="connsiteY7" fmla="*/ 2304538 h 3825363"/>
              <a:gd name="connsiteX8" fmla="*/ 3811331 w 3852606"/>
              <a:gd name="connsiteY8" fmla="*/ 2485513 h 3825363"/>
              <a:gd name="connsiteX9" fmla="*/ 2534981 w 3852606"/>
              <a:gd name="connsiteY9" fmla="*/ 3790438 h 3825363"/>
              <a:gd name="connsiteX10" fmla="*/ 2382581 w 3852606"/>
              <a:gd name="connsiteY10" fmla="*/ 3825363 h 3825363"/>
              <a:gd name="connsiteX11" fmla="*/ 623631 w 3852606"/>
              <a:gd name="connsiteY11" fmla="*/ 3371338 h 3825363"/>
              <a:gd name="connsiteX12" fmla="*/ 552040 w 3852606"/>
              <a:gd name="connsiteY12" fmla="*/ 3351059 h 3825363"/>
              <a:gd name="connsiteX13" fmla="*/ 512506 w 3852606"/>
              <a:gd name="connsiteY13" fmla="*/ 3237988 h 3825363"/>
              <a:gd name="connsiteX14" fmla="*/ 0 w 3852606"/>
              <a:gd name="connsiteY14" fmla="*/ 1433769 h 3825363"/>
              <a:gd name="connsiteX0" fmla="*/ 0 w 3852606"/>
              <a:gd name="connsiteY0" fmla="*/ 1433769 h 3825363"/>
              <a:gd name="connsiteX1" fmla="*/ 1338006 w 3852606"/>
              <a:gd name="connsiteY1" fmla="*/ 50288 h 3825363"/>
              <a:gd name="connsiteX2" fmla="*/ 1394439 w 3852606"/>
              <a:gd name="connsiteY2" fmla="*/ 0 h 3825363"/>
              <a:gd name="connsiteX3" fmla="*/ 1477706 w 3852606"/>
              <a:gd name="connsiteY3" fmla="*/ 21713 h 3825363"/>
              <a:gd name="connsiteX4" fmla="*/ 3230306 w 3852606"/>
              <a:gd name="connsiteY4" fmla="*/ 456688 h 3825363"/>
              <a:gd name="connsiteX5" fmla="*/ 3360481 w 3852606"/>
              <a:gd name="connsiteY5" fmla="*/ 570988 h 3825363"/>
              <a:gd name="connsiteX6" fmla="*/ 3852606 w 3852606"/>
              <a:gd name="connsiteY6" fmla="*/ 2304538 h 3825363"/>
              <a:gd name="connsiteX7" fmla="*/ 3811331 w 3852606"/>
              <a:gd name="connsiteY7" fmla="*/ 2485513 h 3825363"/>
              <a:gd name="connsiteX8" fmla="*/ 2534981 w 3852606"/>
              <a:gd name="connsiteY8" fmla="*/ 3790438 h 3825363"/>
              <a:gd name="connsiteX9" fmla="*/ 2382581 w 3852606"/>
              <a:gd name="connsiteY9" fmla="*/ 3825363 h 3825363"/>
              <a:gd name="connsiteX10" fmla="*/ 623631 w 3852606"/>
              <a:gd name="connsiteY10" fmla="*/ 3371338 h 3825363"/>
              <a:gd name="connsiteX11" fmla="*/ 552040 w 3852606"/>
              <a:gd name="connsiteY11" fmla="*/ 3351059 h 3825363"/>
              <a:gd name="connsiteX12" fmla="*/ 512506 w 3852606"/>
              <a:gd name="connsiteY12" fmla="*/ 3237988 h 3825363"/>
              <a:gd name="connsiteX13" fmla="*/ 0 w 3852606"/>
              <a:gd name="connsiteY13" fmla="*/ 1433769 h 3825363"/>
              <a:gd name="connsiteX0" fmla="*/ 0 w 3852606"/>
              <a:gd name="connsiteY0" fmla="*/ 1412056 h 3803650"/>
              <a:gd name="connsiteX1" fmla="*/ 1338006 w 3852606"/>
              <a:gd name="connsiteY1" fmla="*/ 28575 h 3803650"/>
              <a:gd name="connsiteX2" fmla="*/ 1477706 w 3852606"/>
              <a:gd name="connsiteY2" fmla="*/ 0 h 3803650"/>
              <a:gd name="connsiteX3" fmla="*/ 3230306 w 3852606"/>
              <a:gd name="connsiteY3" fmla="*/ 434975 h 3803650"/>
              <a:gd name="connsiteX4" fmla="*/ 3360481 w 3852606"/>
              <a:gd name="connsiteY4" fmla="*/ 549275 h 3803650"/>
              <a:gd name="connsiteX5" fmla="*/ 3852606 w 3852606"/>
              <a:gd name="connsiteY5" fmla="*/ 2282825 h 3803650"/>
              <a:gd name="connsiteX6" fmla="*/ 3811331 w 3852606"/>
              <a:gd name="connsiteY6" fmla="*/ 2463800 h 3803650"/>
              <a:gd name="connsiteX7" fmla="*/ 2534981 w 3852606"/>
              <a:gd name="connsiteY7" fmla="*/ 3768725 h 3803650"/>
              <a:gd name="connsiteX8" fmla="*/ 2382581 w 3852606"/>
              <a:gd name="connsiteY8" fmla="*/ 3803650 h 3803650"/>
              <a:gd name="connsiteX9" fmla="*/ 623631 w 3852606"/>
              <a:gd name="connsiteY9" fmla="*/ 3349625 h 3803650"/>
              <a:gd name="connsiteX10" fmla="*/ 552040 w 3852606"/>
              <a:gd name="connsiteY10" fmla="*/ 3329346 h 3803650"/>
              <a:gd name="connsiteX11" fmla="*/ 512506 w 3852606"/>
              <a:gd name="connsiteY11" fmla="*/ 3216275 h 3803650"/>
              <a:gd name="connsiteX12" fmla="*/ 0 w 3852606"/>
              <a:gd name="connsiteY12" fmla="*/ 1412056 h 3803650"/>
              <a:gd name="connsiteX0" fmla="*/ 0 w 3852606"/>
              <a:gd name="connsiteY0" fmla="*/ 1412056 h 3803650"/>
              <a:gd name="connsiteX1" fmla="*/ 68006 w 3852606"/>
              <a:gd name="connsiteY1" fmla="*/ 1336674 h 3803650"/>
              <a:gd name="connsiteX2" fmla="*/ 1338006 w 3852606"/>
              <a:gd name="connsiteY2" fmla="*/ 28575 h 3803650"/>
              <a:gd name="connsiteX3" fmla="*/ 1477706 w 3852606"/>
              <a:gd name="connsiteY3" fmla="*/ 0 h 3803650"/>
              <a:gd name="connsiteX4" fmla="*/ 3230306 w 3852606"/>
              <a:gd name="connsiteY4" fmla="*/ 434975 h 3803650"/>
              <a:gd name="connsiteX5" fmla="*/ 3360481 w 3852606"/>
              <a:gd name="connsiteY5" fmla="*/ 549275 h 3803650"/>
              <a:gd name="connsiteX6" fmla="*/ 3852606 w 3852606"/>
              <a:gd name="connsiteY6" fmla="*/ 2282825 h 3803650"/>
              <a:gd name="connsiteX7" fmla="*/ 3811331 w 3852606"/>
              <a:gd name="connsiteY7" fmla="*/ 2463800 h 3803650"/>
              <a:gd name="connsiteX8" fmla="*/ 2534981 w 3852606"/>
              <a:gd name="connsiteY8" fmla="*/ 3768725 h 3803650"/>
              <a:gd name="connsiteX9" fmla="*/ 2382581 w 3852606"/>
              <a:gd name="connsiteY9" fmla="*/ 3803650 h 3803650"/>
              <a:gd name="connsiteX10" fmla="*/ 623631 w 3852606"/>
              <a:gd name="connsiteY10" fmla="*/ 3349625 h 3803650"/>
              <a:gd name="connsiteX11" fmla="*/ 552040 w 3852606"/>
              <a:gd name="connsiteY11" fmla="*/ 3329346 h 3803650"/>
              <a:gd name="connsiteX12" fmla="*/ 512506 w 3852606"/>
              <a:gd name="connsiteY12" fmla="*/ 3216275 h 3803650"/>
              <a:gd name="connsiteX13" fmla="*/ 0 w 3852606"/>
              <a:gd name="connsiteY13" fmla="*/ 1412056 h 3803650"/>
              <a:gd name="connsiteX0" fmla="*/ 0 w 3852606"/>
              <a:gd name="connsiteY0" fmla="*/ 1412056 h 3803650"/>
              <a:gd name="connsiteX1" fmla="*/ 68006 w 3852606"/>
              <a:gd name="connsiteY1" fmla="*/ 1336674 h 3803650"/>
              <a:gd name="connsiteX2" fmla="*/ 1338006 w 3852606"/>
              <a:gd name="connsiteY2" fmla="*/ 28575 h 3803650"/>
              <a:gd name="connsiteX3" fmla="*/ 1477706 w 3852606"/>
              <a:gd name="connsiteY3" fmla="*/ 0 h 3803650"/>
              <a:gd name="connsiteX4" fmla="*/ 3230306 w 3852606"/>
              <a:gd name="connsiteY4" fmla="*/ 434975 h 3803650"/>
              <a:gd name="connsiteX5" fmla="*/ 3360481 w 3852606"/>
              <a:gd name="connsiteY5" fmla="*/ 549275 h 3803650"/>
              <a:gd name="connsiteX6" fmla="*/ 3852606 w 3852606"/>
              <a:gd name="connsiteY6" fmla="*/ 2282825 h 3803650"/>
              <a:gd name="connsiteX7" fmla="*/ 3811331 w 3852606"/>
              <a:gd name="connsiteY7" fmla="*/ 2463800 h 3803650"/>
              <a:gd name="connsiteX8" fmla="*/ 2534981 w 3852606"/>
              <a:gd name="connsiteY8" fmla="*/ 3768725 h 3803650"/>
              <a:gd name="connsiteX9" fmla="*/ 2382581 w 3852606"/>
              <a:gd name="connsiteY9" fmla="*/ 3803650 h 3803650"/>
              <a:gd name="connsiteX10" fmla="*/ 623631 w 3852606"/>
              <a:gd name="connsiteY10" fmla="*/ 3349625 h 3803650"/>
              <a:gd name="connsiteX11" fmla="*/ 552040 w 3852606"/>
              <a:gd name="connsiteY11" fmla="*/ 3329346 h 3803650"/>
              <a:gd name="connsiteX12" fmla="*/ 512506 w 3852606"/>
              <a:gd name="connsiteY12" fmla="*/ 3216275 h 3803650"/>
              <a:gd name="connsiteX13" fmla="*/ 10856 w 3852606"/>
              <a:gd name="connsiteY13" fmla="*/ 1482724 h 3803650"/>
              <a:gd name="connsiteX14" fmla="*/ 0 w 3852606"/>
              <a:gd name="connsiteY14" fmla="*/ 1412056 h 3803650"/>
              <a:gd name="connsiteX0" fmla="*/ 0 w 3841750"/>
              <a:gd name="connsiteY0" fmla="*/ 1482724 h 3803650"/>
              <a:gd name="connsiteX1" fmla="*/ 57150 w 3841750"/>
              <a:gd name="connsiteY1" fmla="*/ 1336674 h 3803650"/>
              <a:gd name="connsiteX2" fmla="*/ 1327150 w 3841750"/>
              <a:gd name="connsiteY2" fmla="*/ 28575 h 3803650"/>
              <a:gd name="connsiteX3" fmla="*/ 1466850 w 3841750"/>
              <a:gd name="connsiteY3" fmla="*/ 0 h 3803650"/>
              <a:gd name="connsiteX4" fmla="*/ 3219450 w 3841750"/>
              <a:gd name="connsiteY4" fmla="*/ 434975 h 3803650"/>
              <a:gd name="connsiteX5" fmla="*/ 3349625 w 3841750"/>
              <a:gd name="connsiteY5" fmla="*/ 549275 h 3803650"/>
              <a:gd name="connsiteX6" fmla="*/ 3841750 w 3841750"/>
              <a:gd name="connsiteY6" fmla="*/ 2282825 h 3803650"/>
              <a:gd name="connsiteX7" fmla="*/ 3800475 w 3841750"/>
              <a:gd name="connsiteY7" fmla="*/ 2463800 h 3803650"/>
              <a:gd name="connsiteX8" fmla="*/ 2524125 w 3841750"/>
              <a:gd name="connsiteY8" fmla="*/ 3768725 h 3803650"/>
              <a:gd name="connsiteX9" fmla="*/ 2371725 w 3841750"/>
              <a:gd name="connsiteY9" fmla="*/ 3803650 h 3803650"/>
              <a:gd name="connsiteX10" fmla="*/ 612775 w 3841750"/>
              <a:gd name="connsiteY10" fmla="*/ 3349625 h 3803650"/>
              <a:gd name="connsiteX11" fmla="*/ 541184 w 3841750"/>
              <a:gd name="connsiteY11" fmla="*/ 3329346 h 3803650"/>
              <a:gd name="connsiteX12" fmla="*/ 501650 w 3841750"/>
              <a:gd name="connsiteY12" fmla="*/ 3216275 h 3803650"/>
              <a:gd name="connsiteX13" fmla="*/ 0 w 3841750"/>
              <a:gd name="connsiteY13" fmla="*/ 1482724 h 3803650"/>
              <a:gd name="connsiteX0" fmla="*/ 0 w 3841750"/>
              <a:gd name="connsiteY0" fmla="*/ 1482724 h 3803650"/>
              <a:gd name="connsiteX1" fmla="*/ 57150 w 3841750"/>
              <a:gd name="connsiteY1" fmla="*/ 1336674 h 3803650"/>
              <a:gd name="connsiteX2" fmla="*/ 1327150 w 3841750"/>
              <a:gd name="connsiteY2" fmla="*/ 28575 h 3803650"/>
              <a:gd name="connsiteX3" fmla="*/ 1466850 w 3841750"/>
              <a:gd name="connsiteY3" fmla="*/ 0 h 3803650"/>
              <a:gd name="connsiteX4" fmla="*/ 3219450 w 3841750"/>
              <a:gd name="connsiteY4" fmla="*/ 434975 h 3803650"/>
              <a:gd name="connsiteX5" fmla="*/ 3349625 w 3841750"/>
              <a:gd name="connsiteY5" fmla="*/ 549275 h 3803650"/>
              <a:gd name="connsiteX6" fmla="*/ 3841750 w 3841750"/>
              <a:gd name="connsiteY6" fmla="*/ 2282825 h 3803650"/>
              <a:gd name="connsiteX7" fmla="*/ 3800475 w 3841750"/>
              <a:gd name="connsiteY7" fmla="*/ 2463800 h 3803650"/>
              <a:gd name="connsiteX8" fmla="*/ 2524125 w 3841750"/>
              <a:gd name="connsiteY8" fmla="*/ 3768725 h 3803650"/>
              <a:gd name="connsiteX9" fmla="*/ 2371725 w 3841750"/>
              <a:gd name="connsiteY9" fmla="*/ 3803650 h 3803650"/>
              <a:gd name="connsiteX10" fmla="*/ 612775 w 3841750"/>
              <a:gd name="connsiteY10" fmla="*/ 3349625 h 3803650"/>
              <a:gd name="connsiteX11" fmla="*/ 501650 w 3841750"/>
              <a:gd name="connsiteY11" fmla="*/ 3216275 h 3803650"/>
              <a:gd name="connsiteX12" fmla="*/ 0 w 3841750"/>
              <a:gd name="connsiteY12" fmla="*/ 1482724 h 3803650"/>
              <a:gd name="connsiteX0" fmla="*/ 0 w 3841750"/>
              <a:gd name="connsiteY0" fmla="*/ 1482724 h 3803650"/>
              <a:gd name="connsiteX1" fmla="*/ 57150 w 3841750"/>
              <a:gd name="connsiteY1" fmla="*/ 1336674 h 3803650"/>
              <a:gd name="connsiteX2" fmla="*/ 1327150 w 3841750"/>
              <a:gd name="connsiteY2" fmla="*/ 28575 h 3803650"/>
              <a:gd name="connsiteX3" fmla="*/ 1466850 w 3841750"/>
              <a:gd name="connsiteY3" fmla="*/ 0 h 3803650"/>
              <a:gd name="connsiteX4" fmla="*/ 3219450 w 3841750"/>
              <a:gd name="connsiteY4" fmla="*/ 434975 h 3803650"/>
              <a:gd name="connsiteX5" fmla="*/ 3349625 w 3841750"/>
              <a:gd name="connsiteY5" fmla="*/ 549275 h 3803650"/>
              <a:gd name="connsiteX6" fmla="*/ 3841750 w 3841750"/>
              <a:gd name="connsiteY6" fmla="*/ 2282825 h 3803650"/>
              <a:gd name="connsiteX7" fmla="*/ 3800475 w 3841750"/>
              <a:gd name="connsiteY7" fmla="*/ 2463800 h 3803650"/>
              <a:gd name="connsiteX8" fmla="*/ 2524125 w 3841750"/>
              <a:gd name="connsiteY8" fmla="*/ 3768725 h 3803650"/>
              <a:gd name="connsiteX9" fmla="*/ 2371725 w 3841750"/>
              <a:gd name="connsiteY9" fmla="*/ 3803650 h 3803650"/>
              <a:gd name="connsiteX10" fmla="*/ 612775 w 3841750"/>
              <a:gd name="connsiteY10" fmla="*/ 3349625 h 3803650"/>
              <a:gd name="connsiteX11" fmla="*/ 501650 w 3841750"/>
              <a:gd name="connsiteY11" fmla="*/ 3216275 h 3803650"/>
              <a:gd name="connsiteX12" fmla="*/ 0 w 3841750"/>
              <a:gd name="connsiteY12" fmla="*/ 1482724 h 3803650"/>
              <a:gd name="connsiteX0" fmla="*/ 82487 w 3924237"/>
              <a:gd name="connsiteY0" fmla="*/ 1482724 h 3803650"/>
              <a:gd name="connsiteX1" fmla="*/ 139637 w 3924237"/>
              <a:gd name="connsiteY1" fmla="*/ 1336674 h 3803650"/>
              <a:gd name="connsiteX2" fmla="*/ 1409637 w 3924237"/>
              <a:gd name="connsiteY2" fmla="*/ 28575 h 3803650"/>
              <a:gd name="connsiteX3" fmla="*/ 1549337 w 3924237"/>
              <a:gd name="connsiteY3" fmla="*/ 0 h 3803650"/>
              <a:gd name="connsiteX4" fmla="*/ 3301937 w 3924237"/>
              <a:gd name="connsiteY4" fmla="*/ 434975 h 3803650"/>
              <a:gd name="connsiteX5" fmla="*/ 3432112 w 3924237"/>
              <a:gd name="connsiteY5" fmla="*/ 549275 h 3803650"/>
              <a:gd name="connsiteX6" fmla="*/ 3924237 w 3924237"/>
              <a:gd name="connsiteY6" fmla="*/ 2282825 h 3803650"/>
              <a:gd name="connsiteX7" fmla="*/ 3882962 w 3924237"/>
              <a:gd name="connsiteY7" fmla="*/ 2463800 h 3803650"/>
              <a:gd name="connsiteX8" fmla="*/ 2606612 w 3924237"/>
              <a:gd name="connsiteY8" fmla="*/ 3768725 h 3803650"/>
              <a:gd name="connsiteX9" fmla="*/ 2454212 w 3924237"/>
              <a:gd name="connsiteY9" fmla="*/ 3803650 h 3803650"/>
              <a:gd name="connsiteX10" fmla="*/ 695262 w 3924237"/>
              <a:gd name="connsiteY10" fmla="*/ 3349625 h 3803650"/>
              <a:gd name="connsiteX11" fmla="*/ 584137 w 3924237"/>
              <a:gd name="connsiteY11" fmla="*/ 3216275 h 3803650"/>
              <a:gd name="connsiteX12" fmla="*/ 82487 w 3924237"/>
              <a:gd name="connsiteY12" fmla="*/ 1482724 h 3803650"/>
              <a:gd name="connsiteX0" fmla="*/ 82487 w 3924237"/>
              <a:gd name="connsiteY0" fmla="*/ 1482724 h 3803650"/>
              <a:gd name="connsiteX1" fmla="*/ 139637 w 3924237"/>
              <a:gd name="connsiteY1" fmla="*/ 1336674 h 3803650"/>
              <a:gd name="connsiteX2" fmla="*/ 1409637 w 3924237"/>
              <a:gd name="connsiteY2" fmla="*/ 28575 h 3803650"/>
              <a:gd name="connsiteX3" fmla="*/ 1549337 w 3924237"/>
              <a:gd name="connsiteY3" fmla="*/ 0 h 3803650"/>
              <a:gd name="connsiteX4" fmla="*/ 3301937 w 3924237"/>
              <a:gd name="connsiteY4" fmla="*/ 434975 h 3803650"/>
              <a:gd name="connsiteX5" fmla="*/ 3432112 w 3924237"/>
              <a:gd name="connsiteY5" fmla="*/ 549275 h 3803650"/>
              <a:gd name="connsiteX6" fmla="*/ 3924237 w 3924237"/>
              <a:gd name="connsiteY6" fmla="*/ 2282825 h 3803650"/>
              <a:gd name="connsiteX7" fmla="*/ 3882962 w 3924237"/>
              <a:gd name="connsiteY7" fmla="*/ 2463800 h 3803650"/>
              <a:gd name="connsiteX8" fmla="*/ 2606612 w 3924237"/>
              <a:gd name="connsiteY8" fmla="*/ 3768725 h 3803650"/>
              <a:gd name="connsiteX9" fmla="*/ 2454212 w 3924237"/>
              <a:gd name="connsiteY9" fmla="*/ 3803650 h 3803650"/>
              <a:gd name="connsiteX10" fmla="*/ 695262 w 3924237"/>
              <a:gd name="connsiteY10" fmla="*/ 3349625 h 3803650"/>
              <a:gd name="connsiteX11" fmla="*/ 584137 w 3924237"/>
              <a:gd name="connsiteY11" fmla="*/ 3216275 h 3803650"/>
              <a:gd name="connsiteX12" fmla="*/ 82487 w 3924237"/>
              <a:gd name="connsiteY12" fmla="*/ 1482724 h 3803650"/>
              <a:gd name="connsiteX0" fmla="*/ 82487 w 4015301"/>
              <a:gd name="connsiteY0" fmla="*/ 1482724 h 3803650"/>
              <a:gd name="connsiteX1" fmla="*/ 139637 w 4015301"/>
              <a:gd name="connsiteY1" fmla="*/ 1336674 h 3803650"/>
              <a:gd name="connsiteX2" fmla="*/ 1409637 w 4015301"/>
              <a:gd name="connsiteY2" fmla="*/ 28575 h 3803650"/>
              <a:gd name="connsiteX3" fmla="*/ 1549337 w 4015301"/>
              <a:gd name="connsiteY3" fmla="*/ 0 h 3803650"/>
              <a:gd name="connsiteX4" fmla="*/ 3301937 w 4015301"/>
              <a:gd name="connsiteY4" fmla="*/ 434975 h 3803650"/>
              <a:gd name="connsiteX5" fmla="*/ 3432112 w 4015301"/>
              <a:gd name="connsiteY5" fmla="*/ 549275 h 3803650"/>
              <a:gd name="connsiteX6" fmla="*/ 3924237 w 4015301"/>
              <a:gd name="connsiteY6" fmla="*/ 2282825 h 3803650"/>
              <a:gd name="connsiteX7" fmla="*/ 3882962 w 4015301"/>
              <a:gd name="connsiteY7" fmla="*/ 2463800 h 3803650"/>
              <a:gd name="connsiteX8" fmla="*/ 2606612 w 4015301"/>
              <a:gd name="connsiteY8" fmla="*/ 3768725 h 3803650"/>
              <a:gd name="connsiteX9" fmla="*/ 2454212 w 4015301"/>
              <a:gd name="connsiteY9" fmla="*/ 3803650 h 3803650"/>
              <a:gd name="connsiteX10" fmla="*/ 695262 w 4015301"/>
              <a:gd name="connsiteY10" fmla="*/ 3349625 h 3803650"/>
              <a:gd name="connsiteX11" fmla="*/ 584137 w 4015301"/>
              <a:gd name="connsiteY11" fmla="*/ 3216275 h 3803650"/>
              <a:gd name="connsiteX12" fmla="*/ 82487 w 4015301"/>
              <a:gd name="connsiteY12" fmla="*/ 1482724 h 3803650"/>
              <a:gd name="connsiteX0" fmla="*/ 82487 w 4015301"/>
              <a:gd name="connsiteY0" fmla="*/ 1580262 h 3901188"/>
              <a:gd name="connsiteX1" fmla="*/ 139637 w 4015301"/>
              <a:gd name="connsiteY1" fmla="*/ 1434212 h 3901188"/>
              <a:gd name="connsiteX2" fmla="*/ 1409637 w 4015301"/>
              <a:gd name="connsiteY2" fmla="*/ 126113 h 3901188"/>
              <a:gd name="connsiteX3" fmla="*/ 1549337 w 4015301"/>
              <a:gd name="connsiteY3" fmla="*/ 97538 h 3901188"/>
              <a:gd name="connsiteX4" fmla="*/ 3301937 w 4015301"/>
              <a:gd name="connsiteY4" fmla="*/ 532513 h 3901188"/>
              <a:gd name="connsiteX5" fmla="*/ 3432112 w 4015301"/>
              <a:gd name="connsiteY5" fmla="*/ 646813 h 3901188"/>
              <a:gd name="connsiteX6" fmla="*/ 3924237 w 4015301"/>
              <a:gd name="connsiteY6" fmla="*/ 2380363 h 3901188"/>
              <a:gd name="connsiteX7" fmla="*/ 3882962 w 4015301"/>
              <a:gd name="connsiteY7" fmla="*/ 2561338 h 3901188"/>
              <a:gd name="connsiteX8" fmla="*/ 2606612 w 4015301"/>
              <a:gd name="connsiteY8" fmla="*/ 3866263 h 3901188"/>
              <a:gd name="connsiteX9" fmla="*/ 2454212 w 4015301"/>
              <a:gd name="connsiteY9" fmla="*/ 3901188 h 3901188"/>
              <a:gd name="connsiteX10" fmla="*/ 695262 w 4015301"/>
              <a:gd name="connsiteY10" fmla="*/ 3447163 h 3901188"/>
              <a:gd name="connsiteX11" fmla="*/ 584137 w 4015301"/>
              <a:gd name="connsiteY11" fmla="*/ 3313813 h 3901188"/>
              <a:gd name="connsiteX12" fmla="*/ 82487 w 4015301"/>
              <a:gd name="connsiteY12" fmla="*/ 1580262 h 3901188"/>
              <a:gd name="connsiteX0" fmla="*/ 82487 w 4015301"/>
              <a:gd name="connsiteY0" fmla="*/ 1580262 h 3995770"/>
              <a:gd name="connsiteX1" fmla="*/ 139637 w 4015301"/>
              <a:gd name="connsiteY1" fmla="*/ 1434212 h 3995770"/>
              <a:gd name="connsiteX2" fmla="*/ 1409637 w 4015301"/>
              <a:gd name="connsiteY2" fmla="*/ 126113 h 3995770"/>
              <a:gd name="connsiteX3" fmla="*/ 1549337 w 4015301"/>
              <a:gd name="connsiteY3" fmla="*/ 97538 h 3995770"/>
              <a:gd name="connsiteX4" fmla="*/ 3301937 w 4015301"/>
              <a:gd name="connsiteY4" fmla="*/ 532513 h 3995770"/>
              <a:gd name="connsiteX5" fmla="*/ 3432112 w 4015301"/>
              <a:gd name="connsiteY5" fmla="*/ 646813 h 3995770"/>
              <a:gd name="connsiteX6" fmla="*/ 3924237 w 4015301"/>
              <a:gd name="connsiteY6" fmla="*/ 2380363 h 3995770"/>
              <a:gd name="connsiteX7" fmla="*/ 3882962 w 4015301"/>
              <a:gd name="connsiteY7" fmla="*/ 2561338 h 3995770"/>
              <a:gd name="connsiteX8" fmla="*/ 2606612 w 4015301"/>
              <a:gd name="connsiteY8" fmla="*/ 3866263 h 3995770"/>
              <a:gd name="connsiteX9" fmla="*/ 2454212 w 4015301"/>
              <a:gd name="connsiteY9" fmla="*/ 3901188 h 3995770"/>
              <a:gd name="connsiteX10" fmla="*/ 695262 w 4015301"/>
              <a:gd name="connsiteY10" fmla="*/ 3447163 h 3995770"/>
              <a:gd name="connsiteX11" fmla="*/ 584137 w 4015301"/>
              <a:gd name="connsiteY11" fmla="*/ 3313813 h 3995770"/>
              <a:gd name="connsiteX12" fmla="*/ 82487 w 4015301"/>
              <a:gd name="connsiteY12" fmla="*/ 1580262 h 3995770"/>
              <a:gd name="connsiteX0" fmla="*/ 82487 w 4015301"/>
              <a:gd name="connsiteY0" fmla="*/ 1580262 h 3927881"/>
              <a:gd name="connsiteX1" fmla="*/ 139637 w 4015301"/>
              <a:gd name="connsiteY1" fmla="*/ 1434212 h 3927881"/>
              <a:gd name="connsiteX2" fmla="*/ 1409637 w 4015301"/>
              <a:gd name="connsiteY2" fmla="*/ 126113 h 3927881"/>
              <a:gd name="connsiteX3" fmla="*/ 1549337 w 4015301"/>
              <a:gd name="connsiteY3" fmla="*/ 97538 h 3927881"/>
              <a:gd name="connsiteX4" fmla="*/ 3301937 w 4015301"/>
              <a:gd name="connsiteY4" fmla="*/ 532513 h 3927881"/>
              <a:gd name="connsiteX5" fmla="*/ 3432112 w 4015301"/>
              <a:gd name="connsiteY5" fmla="*/ 646813 h 3927881"/>
              <a:gd name="connsiteX6" fmla="*/ 3924237 w 4015301"/>
              <a:gd name="connsiteY6" fmla="*/ 2380363 h 3927881"/>
              <a:gd name="connsiteX7" fmla="*/ 3882962 w 4015301"/>
              <a:gd name="connsiteY7" fmla="*/ 2561338 h 3927881"/>
              <a:gd name="connsiteX8" fmla="*/ 2606612 w 4015301"/>
              <a:gd name="connsiteY8" fmla="*/ 3866263 h 3927881"/>
              <a:gd name="connsiteX9" fmla="*/ 2454212 w 4015301"/>
              <a:gd name="connsiteY9" fmla="*/ 3901188 h 3927881"/>
              <a:gd name="connsiteX10" fmla="*/ 695262 w 4015301"/>
              <a:gd name="connsiteY10" fmla="*/ 3447163 h 3927881"/>
              <a:gd name="connsiteX11" fmla="*/ 584137 w 4015301"/>
              <a:gd name="connsiteY11" fmla="*/ 3313813 h 3927881"/>
              <a:gd name="connsiteX12" fmla="*/ 82487 w 4015301"/>
              <a:gd name="connsiteY12" fmla="*/ 1580262 h 3927881"/>
              <a:gd name="connsiteX0" fmla="*/ 82487 w 4015301"/>
              <a:gd name="connsiteY0" fmla="*/ 1580262 h 3901188"/>
              <a:gd name="connsiteX1" fmla="*/ 139637 w 4015301"/>
              <a:gd name="connsiteY1" fmla="*/ 1434212 h 3901188"/>
              <a:gd name="connsiteX2" fmla="*/ 1409637 w 4015301"/>
              <a:gd name="connsiteY2" fmla="*/ 126113 h 3901188"/>
              <a:gd name="connsiteX3" fmla="*/ 1549337 w 4015301"/>
              <a:gd name="connsiteY3" fmla="*/ 97538 h 3901188"/>
              <a:gd name="connsiteX4" fmla="*/ 3301937 w 4015301"/>
              <a:gd name="connsiteY4" fmla="*/ 532513 h 3901188"/>
              <a:gd name="connsiteX5" fmla="*/ 3432112 w 4015301"/>
              <a:gd name="connsiteY5" fmla="*/ 646813 h 3901188"/>
              <a:gd name="connsiteX6" fmla="*/ 3924237 w 4015301"/>
              <a:gd name="connsiteY6" fmla="*/ 2380363 h 3901188"/>
              <a:gd name="connsiteX7" fmla="*/ 3882962 w 4015301"/>
              <a:gd name="connsiteY7" fmla="*/ 2561338 h 3901188"/>
              <a:gd name="connsiteX8" fmla="*/ 2606612 w 4015301"/>
              <a:gd name="connsiteY8" fmla="*/ 3866263 h 3901188"/>
              <a:gd name="connsiteX9" fmla="*/ 2454212 w 4015301"/>
              <a:gd name="connsiteY9" fmla="*/ 3901188 h 3901188"/>
              <a:gd name="connsiteX10" fmla="*/ 695262 w 4015301"/>
              <a:gd name="connsiteY10" fmla="*/ 3447163 h 3901188"/>
              <a:gd name="connsiteX11" fmla="*/ 584137 w 4015301"/>
              <a:gd name="connsiteY11" fmla="*/ 3313813 h 3901188"/>
              <a:gd name="connsiteX12" fmla="*/ 82487 w 4015301"/>
              <a:gd name="connsiteY12" fmla="*/ 1580262 h 3901188"/>
              <a:gd name="connsiteX0" fmla="*/ 82487 w 4015301"/>
              <a:gd name="connsiteY0" fmla="*/ 1580262 h 3901188"/>
              <a:gd name="connsiteX1" fmla="*/ 139637 w 4015301"/>
              <a:gd name="connsiteY1" fmla="*/ 1434212 h 3901188"/>
              <a:gd name="connsiteX2" fmla="*/ 1409637 w 4015301"/>
              <a:gd name="connsiteY2" fmla="*/ 126113 h 3901188"/>
              <a:gd name="connsiteX3" fmla="*/ 1549337 w 4015301"/>
              <a:gd name="connsiteY3" fmla="*/ 97538 h 3901188"/>
              <a:gd name="connsiteX4" fmla="*/ 3301937 w 4015301"/>
              <a:gd name="connsiteY4" fmla="*/ 532513 h 3901188"/>
              <a:gd name="connsiteX5" fmla="*/ 3432112 w 4015301"/>
              <a:gd name="connsiteY5" fmla="*/ 646813 h 3901188"/>
              <a:gd name="connsiteX6" fmla="*/ 3924237 w 4015301"/>
              <a:gd name="connsiteY6" fmla="*/ 2380363 h 3901188"/>
              <a:gd name="connsiteX7" fmla="*/ 3882962 w 4015301"/>
              <a:gd name="connsiteY7" fmla="*/ 2561338 h 3901188"/>
              <a:gd name="connsiteX8" fmla="*/ 2606612 w 4015301"/>
              <a:gd name="connsiteY8" fmla="*/ 3866263 h 3901188"/>
              <a:gd name="connsiteX9" fmla="*/ 2454212 w 4015301"/>
              <a:gd name="connsiteY9" fmla="*/ 3901188 h 3901188"/>
              <a:gd name="connsiteX10" fmla="*/ 695262 w 4015301"/>
              <a:gd name="connsiteY10" fmla="*/ 3447163 h 3901188"/>
              <a:gd name="connsiteX11" fmla="*/ 584137 w 4015301"/>
              <a:gd name="connsiteY11" fmla="*/ 3313813 h 3901188"/>
              <a:gd name="connsiteX12" fmla="*/ 82487 w 4015301"/>
              <a:gd name="connsiteY12" fmla="*/ 1580262 h 3901188"/>
              <a:gd name="connsiteX0" fmla="*/ 82487 w 4015301"/>
              <a:gd name="connsiteY0" fmla="*/ 1580262 h 3901188"/>
              <a:gd name="connsiteX1" fmla="*/ 139637 w 4015301"/>
              <a:gd name="connsiteY1" fmla="*/ 1434212 h 3901188"/>
              <a:gd name="connsiteX2" fmla="*/ 1409637 w 4015301"/>
              <a:gd name="connsiteY2" fmla="*/ 126113 h 3901188"/>
              <a:gd name="connsiteX3" fmla="*/ 1549337 w 4015301"/>
              <a:gd name="connsiteY3" fmla="*/ 97538 h 3901188"/>
              <a:gd name="connsiteX4" fmla="*/ 3301937 w 4015301"/>
              <a:gd name="connsiteY4" fmla="*/ 532513 h 3901188"/>
              <a:gd name="connsiteX5" fmla="*/ 3432112 w 4015301"/>
              <a:gd name="connsiteY5" fmla="*/ 646813 h 3901188"/>
              <a:gd name="connsiteX6" fmla="*/ 3924237 w 4015301"/>
              <a:gd name="connsiteY6" fmla="*/ 2380363 h 3901188"/>
              <a:gd name="connsiteX7" fmla="*/ 3882962 w 4015301"/>
              <a:gd name="connsiteY7" fmla="*/ 2561338 h 3901188"/>
              <a:gd name="connsiteX8" fmla="*/ 2606612 w 4015301"/>
              <a:gd name="connsiteY8" fmla="*/ 3866263 h 3901188"/>
              <a:gd name="connsiteX9" fmla="*/ 2454212 w 4015301"/>
              <a:gd name="connsiteY9" fmla="*/ 3901188 h 3901188"/>
              <a:gd name="connsiteX10" fmla="*/ 695262 w 4015301"/>
              <a:gd name="connsiteY10" fmla="*/ 3447163 h 3901188"/>
              <a:gd name="connsiteX11" fmla="*/ 584137 w 4015301"/>
              <a:gd name="connsiteY11" fmla="*/ 3313813 h 3901188"/>
              <a:gd name="connsiteX12" fmla="*/ 82487 w 4015301"/>
              <a:gd name="connsiteY12" fmla="*/ 1580262 h 3901188"/>
              <a:gd name="connsiteX0" fmla="*/ 82487 w 4015301"/>
              <a:gd name="connsiteY0" fmla="*/ 1580262 h 3901188"/>
              <a:gd name="connsiteX1" fmla="*/ 139637 w 4015301"/>
              <a:gd name="connsiteY1" fmla="*/ 1434212 h 3901188"/>
              <a:gd name="connsiteX2" fmla="*/ 1409637 w 4015301"/>
              <a:gd name="connsiteY2" fmla="*/ 126113 h 3901188"/>
              <a:gd name="connsiteX3" fmla="*/ 1549337 w 4015301"/>
              <a:gd name="connsiteY3" fmla="*/ 97538 h 3901188"/>
              <a:gd name="connsiteX4" fmla="*/ 3301937 w 4015301"/>
              <a:gd name="connsiteY4" fmla="*/ 532513 h 3901188"/>
              <a:gd name="connsiteX5" fmla="*/ 3432112 w 4015301"/>
              <a:gd name="connsiteY5" fmla="*/ 646813 h 3901188"/>
              <a:gd name="connsiteX6" fmla="*/ 3924237 w 4015301"/>
              <a:gd name="connsiteY6" fmla="*/ 2380363 h 3901188"/>
              <a:gd name="connsiteX7" fmla="*/ 3882962 w 4015301"/>
              <a:gd name="connsiteY7" fmla="*/ 2561338 h 3901188"/>
              <a:gd name="connsiteX8" fmla="*/ 2606612 w 4015301"/>
              <a:gd name="connsiteY8" fmla="*/ 3866263 h 3901188"/>
              <a:gd name="connsiteX9" fmla="*/ 2454212 w 4015301"/>
              <a:gd name="connsiteY9" fmla="*/ 3901188 h 3901188"/>
              <a:gd name="connsiteX10" fmla="*/ 695262 w 4015301"/>
              <a:gd name="connsiteY10" fmla="*/ 3447163 h 3901188"/>
              <a:gd name="connsiteX11" fmla="*/ 584137 w 4015301"/>
              <a:gd name="connsiteY11" fmla="*/ 3313813 h 3901188"/>
              <a:gd name="connsiteX12" fmla="*/ 82487 w 4015301"/>
              <a:gd name="connsiteY12" fmla="*/ 1580262 h 3901188"/>
              <a:gd name="connsiteX0" fmla="*/ 82487 w 4015301"/>
              <a:gd name="connsiteY0" fmla="*/ 1580262 h 3901188"/>
              <a:gd name="connsiteX1" fmla="*/ 139637 w 4015301"/>
              <a:gd name="connsiteY1" fmla="*/ 1434212 h 3901188"/>
              <a:gd name="connsiteX2" fmla="*/ 1409637 w 4015301"/>
              <a:gd name="connsiteY2" fmla="*/ 126113 h 3901188"/>
              <a:gd name="connsiteX3" fmla="*/ 1549337 w 4015301"/>
              <a:gd name="connsiteY3" fmla="*/ 97538 h 3901188"/>
              <a:gd name="connsiteX4" fmla="*/ 3301937 w 4015301"/>
              <a:gd name="connsiteY4" fmla="*/ 532513 h 3901188"/>
              <a:gd name="connsiteX5" fmla="*/ 3432112 w 4015301"/>
              <a:gd name="connsiteY5" fmla="*/ 646813 h 3901188"/>
              <a:gd name="connsiteX6" fmla="*/ 3924237 w 4015301"/>
              <a:gd name="connsiteY6" fmla="*/ 2380363 h 3901188"/>
              <a:gd name="connsiteX7" fmla="*/ 3882962 w 4015301"/>
              <a:gd name="connsiteY7" fmla="*/ 2561338 h 3901188"/>
              <a:gd name="connsiteX8" fmla="*/ 2606612 w 4015301"/>
              <a:gd name="connsiteY8" fmla="*/ 3866263 h 3901188"/>
              <a:gd name="connsiteX9" fmla="*/ 2454212 w 4015301"/>
              <a:gd name="connsiteY9" fmla="*/ 3901188 h 3901188"/>
              <a:gd name="connsiteX10" fmla="*/ 695262 w 4015301"/>
              <a:gd name="connsiteY10" fmla="*/ 3447163 h 3901188"/>
              <a:gd name="connsiteX11" fmla="*/ 584137 w 4015301"/>
              <a:gd name="connsiteY11" fmla="*/ 3313813 h 3901188"/>
              <a:gd name="connsiteX12" fmla="*/ 82487 w 4015301"/>
              <a:gd name="connsiteY12" fmla="*/ 1580262 h 3901188"/>
              <a:gd name="connsiteX0" fmla="*/ 82487 w 4015301"/>
              <a:gd name="connsiteY0" fmla="*/ 1580262 h 3901188"/>
              <a:gd name="connsiteX1" fmla="*/ 139637 w 4015301"/>
              <a:gd name="connsiteY1" fmla="*/ 1434212 h 3901188"/>
              <a:gd name="connsiteX2" fmla="*/ 1409637 w 4015301"/>
              <a:gd name="connsiteY2" fmla="*/ 126113 h 3901188"/>
              <a:gd name="connsiteX3" fmla="*/ 1549337 w 4015301"/>
              <a:gd name="connsiteY3" fmla="*/ 97538 h 3901188"/>
              <a:gd name="connsiteX4" fmla="*/ 3301937 w 4015301"/>
              <a:gd name="connsiteY4" fmla="*/ 532513 h 3901188"/>
              <a:gd name="connsiteX5" fmla="*/ 3432112 w 4015301"/>
              <a:gd name="connsiteY5" fmla="*/ 646813 h 3901188"/>
              <a:gd name="connsiteX6" fmla="*/ 3924237 w 4015301"/>
              <a:gd name="connsiteY6" fmla="*/ 2380363 h 3901188"/>
              <a:gd name="connsiteX7" fmla="*/ 3882962 w 4015301"/>
              <a:gd name="connsiteY7" fmla="*/ 2561338 h 3901188"/>
              <a:gd name="connsiteX8" fmla="*/ 2606612 w 4015301"/>
              <a:gd name="connsiteY8" fmla="*/ 3866263 h 3901188"/>
              <a:gd name="connsiteX9" fmla="*/ 2454212 w 4015301"/>
              <a:gd name="connsiteY9" fmla="*/ 3901188 h 3901188"/>
              <a:gd name="connsiteX10" fmla="*/ 695262 w 4015301"/>
              <a:gd name="connsiteY10" fmla="*/ 3447163 h 3901188"/>
              <a:gd name="connsiteX11" fmla="*/ 584137 w 4015301"/>
              <a:gd name="connsiteY11" fmla="*/ 3313813 h 3901188"/>
              <a:gd name="connsiteX12" fmla="*/ 82487 w 4015301"/>
              <a:gd name="connsiteY12" fmla="*/ 1580262 h 3901188"/>
              <a:gd name="connsiteX0" fmla="*/ 82487 w 4015301"/>
              <a:gd name="connsiteY0" fmla="*/ 1557622 h 3878548"/>
              <a:gd name="connsiteX1" fmla="*/ 139637 w 4015301"/>
              <a:gd name="connsiteY1" fmla="*/ 1411572 h 3878548"/>
              <a:gd name="connsiteX2" fmla="*/ 1409637 w 4015301"/>
              <a:gd name="connsiteY2" fmla="*/ 103473 h 3878548"/>
              <a:gd name="connsiteX3" fmla="*/ 1549337 w 4015301"/>
              <a:gd name="connsiteY3" fmla="*/ 74898 h 3878548"/>
              <a:gd name="connsiteX4" fmla="*/ 3301937 w 4015301"/>
              <a:gd name="connsiteY4" fmla="*/ 509873 h 3878548"/>
              <a:gd name="connsiteX5" fmla="*/ 3432112 w 4015301"/>
              <a:gd name="connsiteY5" fmla="*/ 624173 h 3878548"/>
              <a:gd name="connsiteX6" fmla="*/ 3924237 w 4015301"/>
              <a:gd name="connsiteY6" fmla="*/ 2357723 h 3878548"/>
              <a:gd name="connsiteX7" fmla="*/ 3882962 w 4015301"/>
              <a:gd name="connsiteY7" fmla="*/ 2538698 h 3878548"/>
              <a:gd name="connsiteX8" fmla="*/ 2606612 w 4015301"/>
              <a:gd name="connsiteY8" fmla="*/ 3843623 h 3878548"/>
              <a:gd name="connsiteX9" fmla="*/ 2454212 w 4015301"/>
              <a:gd name="connsiteY9" fmla="*/ 3878548 h 3878548"/>
              <a:gd name="connsiteX10" fmla="*/ 695262 w 4015301"/>
              <a:gd name="connsiteY10" fmla="*/ 3424523 h 3878548"/>
              <a:gd name="connsiteX11" fmla="*/ 584137 w 4015301"/>
              <a:gd name="connsiteY11" fmla="*/ 3291173 h 3878548"/>
              <a:gd name="connsiteX12" fmla="*/ 82487 w 4015301"/>
              <a:gd name="connsiteY12" fmla="*/ 1557622 h 3878548"/>
              <a:gd name="connsiteX0" fmla="*/ 82487 w 4015301"/>
              <a:gd name="connsiteY0" fmla="*/ 1482724 h 3803650"/>
              <a:gd name="connsiteX1" fmla="*/ 139637 w 4015301"/>
              <a:gd name="connsiteY1" fmla="*/ 1336674 h 3803650"/>
              <a:gd name="connsiteX2" fmla="*/ 1409637 w 4015301"/>
              <a:gd name="connsiteY2" fmla="*/ 28575 h 3803650"/>
              <a:gd name="connsiteX3" fmla="*/ 1549337 w 4015301"/>
              <a:gd name="connsiteY3" fmla="*/ 0 h 3803650"/>
              <a:gd name="connsiteX4" fmla="*/ 3301937 w 4015301"/>
              <a:gd name="connsiteY4" fmla="*/ 434975 h 3803650"/>
              <a:gd name="connsiteX5" fmla="*/ 3432112 w 4015301"/>
              <a:gd name="connsiteY5" fmla="*/ 549275 h 3803650"/>
              <a:gd name="connsiteX6" fmla="*/ 3924237 w 4015301"/>
              <a:gd name="connsiteY6" fmla="*/ 2282825 h 3803650"/>
              <a:gd name="connsiteX7" fmla="*/ 3882962 w 4015301"/>
              <a:gd name="connsiteY7" fmla="*/ 2463800 h 3803650"/>
              <a:gd name="connsiteX8" fmla="*/ 2606612 w 4015301"/>
              <a:gd name="connsiteY8" fmla="*/ 3768725 h 3803650"/>
              <a:gd name="connsiteX9" fmla="*/ 2454212 w 4015301"/>
              <a:gd name="connsiteY9" fmla="*/ 3803650 h 3803650"/>
              <a:gd name="connsiteX10" fmla="*/ 695262 w 4015301"/>
              <a:gd name="connsiteY10" fmla="*/ 3349625 h 3803650"/>
              <a:gd name="connsiteX11" fmla="*/ 584137 w 4015301"/>
              <a:gd name="connsiteY11" fmla="*/ 3216275 h 3803650"/>
              <a:gd name="connsiteX12" fmla="*/ 82487 w 4015301"/>
              <a:gd name="connsiteY12" fmla="*/ 1482724 h 3803650"/>
              <a:gd name="connsiteX0" fmla="*/ 82487 w 4015301"/>
              <a:gd name="connsiteY0" fmla="*/ 1482724 h 3803650"/>
              <a:gd name="connsiteX1" fmla="*/ 139637 w 4015301"/>
              <a:gd name="connsiteY1" fmla="*/ 1336674 h 3803650"/>
              <a:gd name="connsiteX2" fmla="*/ 1409637 w 4015301"/>
              <a:gd name="connsiteY2" fmla="*/ 28575 h 3803650"/>
              <a:gd name="connsiteX3" fmla="*/ 1549337 w 4015301"/>
              <a:gd name="connsiteY3" fmla="*/ 0 h 3803650"/>
              <a:gd name="connsiteX4" fmla="*/ 3301937 w 4015301"/>
              <a:gd name="connsiteY4" fmla="*/ 434975 h 3803650"/>
              <a:gd name="connsiteX5" fmla="*/ 3432112 w 4015301"/>
              <a:gd name="connsiteY5" fmla="*/ 549275 h 3803650"/>
              <a:gd name="connsiteX6" fmla="*/ 3924237 w 4015301"/>
              <a:gd name="connsiteY6" fmla="*/ 2282825 h 3803650"/>
              <a:gd name="connsiteX7" fmla="*/ 3882962 w 4015301"/>
              <a:gd name="connsiteY7" fmla="*/ 2463800 h 3803650"/>
              <a:gd name="connsiteX8" fmla="*/ 2606612 w 4015301"/>
              <a:gd name="connsiteY8" fmla="*/ 3768725 h 3803650"/>
              <a:gd name="connsiteX9" fmla="*/ 2454212 w 4015301"/>
              <a:gd name="connsiteY9" fmla="*/ 3803650 h 3803650"/>
              <a:gd name="connsiteX10" fmla="*/ 695262 w 4015301"/>
              <a:gd name="connsiteY10" fmla="*/ 3349625 h 3803650"/>
              <a:gd name="connsiteX11" fmla="*/ 584137 w 4015301"/>
              <a:gd name="connsiteY11" fmla="*/ 3216275 h 3803650"/>
              <a:gd name="connsiteX12" fmla="*/ 82487 w 4015301"/>
              <a:gd name="connsiteY12" fmla="*/ 1482724 h 3803650"/>
              <a:gd name="connsiteX0" fmla="*/ 26356 w 3959170"/>
              <a:gd name="connsiteY0" fmla="*/ 1482724 h 3803650"/>
              <a:gd name="connsiteX1" fmla="*/ 83506 w 3959170"/>
              <a:gd name="connsiteY1" fmla="*/ 1336674 h 3803650"/>
              <a:gd name="connsiteX2" fmla="*/ 1353506 w 3959170"/>
              <a:gd name="connsiteY2" fmla="*/ 28575 h 3803650"/>
              <a:gd name="connsiteX3" fmla="*/ 1493206 w 3959170"/>
              <a:gd name="connsiteY3" fmla="*/ 0 h 3803650"/>
              <a:gd name="connsiteX4" fmla="*/ 3245806 w 3959170"/>
              <a:gd name="connsiteY4" fmla="*/ 434975 h 3803650"/>
              <a:gd name="connsiteX5" fmla="*/ 3375981 w 3959170"/>
              <a:gd name="connsiteY5" fmla="*/ 549275 h 3803650"/>
              <a:gd name="connsiteX6" fmla="*/ 3868106 w 3959170"/>
              <a:gd name="connsiteY6" fmla="*/ 2282825 h 3803650"/>
              <a:gd name="connsiteX7" fmla="*/ 3826831 w 3959170"/>
              <a:gd name="connsiteY7" fmla="*/ 2463800 h 3803650"/>
              <a:gd name="connsiteX8" fmla="*/ 2550481 w 3959170"/>
              <a:gd name="connsiteY8" fmla="*/ 3768725 h 3803650"/>
              <a:gd name="connsiteX9" fmla="*/ 2398081 w 3959170"/>
              <a:gd name="connsiteY9" fmla="*/ 3803650 h 3803650"/>
              <a:gd name="connsiteX10" fmla="*/ 639131 w 3959170"/>
              <a:gd name="connsiteY10" fmla="*/ 3349625 h 3803650"/>
              <a:gd name="connsiteX11" fmla="*/ 528006 w 3959170"/>
              <a:gd name="connsiteY11" fmla="*/ 3216275 h 3803650"/>
              <a:gd name="connsiteX12" fmla="*/ 26356 w 3959170"/>
              <a:gd name="connsiteY12" fmla="*/ 1482724 h 3803650"/>
              <a:gd name="connsiteX0" fmla="*/ 0 w 3932814"/>
              <a:gd name="connsiteY0" fmla="*/ 1482724 h 3803650"/>
              <a:gd name="connsiteX1" fmla="*/ 57150 w 3932814"/>
              <a:gd name="connsiteY1" fmla="*/ 1336674 h 3803650"/>
              <a:gd name="connsiteX2" fmla="*/ 1327150 w 3932814"/>
              <a:gd name="connsiteY2" fmla="*/ 28575 h 3803650"/>
              <a:gd name="connsiteX3" fmla="*/ 1466850 w 3932814"/>
              <a:gd name="connsiteY3" fmla="*/ 0 h 3803650"/>
              <a:gd name="connsiteX4" fmla="*/ 3219450 w 3932814"/>
              <a:gd name="connsiteY4" fmla="*/ 434975 h 3803650"/>
              <a:gd name="connsiteX5" fmla="*/ 3349625 w 3932814"/>
              <a:gd name="connsiteY5" fmla="*/ 549275 h 3803650"/>
              <a:gd name="connsiteX6" fmla="*/ 3841750 w 3932814"/>
              <a:gd name="connsiteY6" fmla="*/ 2282825 h 3803650"/>
              <a:gd name="connsiteX7" fmla="*/ 3800475 w 3932814"/>
              <a:gd name="connsiteY7" fmla="*/ 2463800 h 3803650"/>
              <a:gd name="connsiteX8" fmla="*/ 2524125 w 3932814"/>
              <a:gd name="connsiteY8" fmla="*/ 3768725 h 3803650"/>
              <a:gd name="connsiteX9" fmla="*/ 2371725 w 3932814"/>
              <a:gd name="connsiteY9" fmla="*/ 3803650 h 3803650"/>
              <a:gd name="connsiteX10" fmla="*/ 612775 w 3932814"/>
              <a:gd name="connsiteY10" fmla="*/ 3349625 h 3803650"/>
              <a:gd name="connsiteX11" fmla="*/ 501650 w 3932814"/>
              <a:gd name="connsiteY11" fmla="*/ 3216275 h 3803650"/>
              <a:gd name="connsiteX12" fmla="*/ 0 w 3932814"/>
              <a:gd name="connsiteY12" fmla="*/ 1482724 h 3803650"/>
              <a:gd name="connsiteX0" fmla="*/ 0 w 3932814"/>
              <a:gd name="connsiteY0" fmla="*/ 1482724 h 3803650"/>
              <a:gd name="connsiteX1" fmla="*/ 57150 w 3932814"/>
              <a:gd name="connsiteY1" fmla="*/ 1336674 h 3803650"/>
              <a:gd name="connsiteX2" fmla="*/ 1327150 w 3932814"/>
              <a:gd name="connsiteY2" fmla="*/ 28575 h 3803650"/>
              <a:gd name="connsiteX3" fmla="*/ 1466850 w 3932814"/>
              <a:gd name="connsiteY3" fmla="*/ 0 h 3803650"/>
              <a:gd name="connsiteX4" fmla="*/ 3219450 w 3932814"/>
              <a:gd name="connsiteY4" fmla="*/ 434975 h 3803650"/>
              <a:gd name="connsiteX5" fmla="*/ 3349625 w 3932814"/>
              <a:gd name="connsiteY5" fmla="*/ 549275 h 3803650"/>
              <a:gd name="connsiteX6" fmla="*/ 3841750 w 3932814"/>
              <a:gd name="connsiteY6" fmla="*/ 2282825 h 3803650"/>
              <a:gd name="connsiteX7" fmla="*/ 3800475 w 3932814"/>
              <a:gd name="connsiteY7" fmla="*/ 2463800 h 3803650"/>
              <a:gd name="connsiteX8" fmla="*/ 2524125 w 3932814"/>
              <a:gd name="connsiteY8" fmla="*/ 3768725 h 3803650"/>
              <a:gd name="connsiteX9" fmla="*/ 2371725 w 3932814"/>
              <a:gd name="connsiteY9" fmla="*/ 3803650 h 3803650"/>
              <a:gd name="connsiteX10" fmla="*/ 612775 w 3932814"/>
              <a:gd name="connsiteY10" fmla="*/ 3349625 h 3803650"/>
              <a:gd name="connsiteX11" fmla="*/ 501650 w 3932814"/>
              <a:gd name="connsiteY11" fmla="*/ 3216275 h 3803650"/>
              <a:gd name="connsiteX12" fmla="*/ 0 w 3932814"/>
              <a:gd name="connsiteY12" fmla="*/ 1482724 h 3803650"/>
              <a:gd name="connsiteX0" fmla="*/ 0 w 3932814"/>
              <a:gd name="connsiteY0" fmla="*/ 1482724 h 3803650"/>
              <a:gd name="connsiteX1" fmla="*/ 57150 w 3932814"/>
              <a:gd name="connsiteY1" fmla="*/ 1336674 h 3803650"/>
              <a:gd name="connsiteX2" fmla="*/ 1327150 w 3932814"/>
              <a:gd name="connsiteY2" fmla="*/ 28575 h 3803650"/>
              <a:gd name="connsiteX3" fmla="*/ 1466850 w 3932814"/>
              <a:gd name="connsiteY3" fmla="*/ 0 h 3803650"/>
              <a:gd name="connsiteX4" fmla="*/ 3219450 w 3932814"/>
              <a:gd name="connsiteY4" fmla="*/ 434975 h 3803650"/>
              <a:gd name="connsiteX5" fmla="*/ 3349625 w 3932814"/>
              <a:gd name="connsiteY5" fmla="*/ 549275 h 3803650"/>
              <a:gd name="connsiteX6" fmla="*/ 3841750 w 3932814"/>
              <a:gd name="connsiteY6" fmla="*/ 2282825 h 3803650"/>
              <a:gd name="connsiteX7" fmla="*/ 3800475 w 3932814"/>
              <a:gd name="connsiteY7" fmla="*/ 2463800 h 3803650"/>
              <a:gd name="connsiteX8" fmla="*/ 2524125 w 3932814"/>
              <a:gd name="connsiteY8" fmla="*/ 3768725 h 3803650"/>
              <a:gd name="connsiteX9" fmla="*/ 2371725 w 3932814"/>
              <a:gd name="connsiteY9" fmla="*/ 3803650 h 3803650"/>
              <a:gd name="connsiteX10" fmla="*/ 612775 w 3932814"/>
              <a:gd name="connsiteY10" fmla="*/ 3349625 h 3803650"/>
              <a:gd name="connsiteX11" fmla="*/ 501650 w 3932814"/>
              <a:gd name="connsiteY11" fmla="*/ 3216275 h 3803650"/>
              <a:gd name="connsiteX12" fmla="*/ 0 w 3932814"/>
              <a:gd name="connsiteY12" fmla="*/ 1482724 h 3803650"/>
              <a:gd name="connsiteX0" fmla="*/ 0 w 3932814"/>
              <a:gd name="connsiteY0" fmla="*/ 1490389 h 3811315"/>
              <a:gd name="connsiteX1" fmla="*/ 57150 w 3932814"/>
              <a:gd name="connsiteY1" fmla="*/ 1344339 h 3811315"/>
              <a:gd name="connsiteX2" fmla="*/ 1327150 w 3932814"/>
              <a:gd name="connsiteY2" fmla="*/ 36240 h 3811315"/>
              <a:gd name="connsiteX3" fmla="*/ 1466850 w 3932814"/>
              <a:gd name="connsiteY3" fmla="*/ 7665 h 3811315"/>
              <a:gd name="connsiteX4" fmla="*/ 3219450 w 3932814"/>
              <a:gd name="connsiteY4" fmla="*/ 442640 h 3811315"/>
              <a:gd name="connsiteX5" fmla="*/ 3349625 w 3932814"/>
              <a:gd name="connsiteY5" fmla="*/ 556940 h 3811315"/>
              <a:gd name="connsiteX6" fmla="*/ 3841750 w 3932814"/>
              <a:gd name="connsiteY6" fmla="*/ 2290490 h 3811315"/>
              <a:gd name="connsiteX7" fmla="*/ 3800475 w 3932814"/>
              <a:gd name="connsiteY7" fmla="*/ 2471465 h 3811315"/>
              <a:gd name="connsiteX8" fmla="*/ 2524125 w 3932814"/>
              <a:gd name="connsiteY8" fmla="*/ 3776390 h 3811315"/>
              <a:gd name="connsiteX9" fmla="*/ 2371725 w 3932814"/>
              <a:gd name="connsiteY9" fmla="*/ 3811315 h 3811315"/>
              <a:gd name="connsiteX10" fmla="*/ 612775 w 3932814"/>
              <a:gd name="connsiteY10" fmla="*/ 3357290 h 3811315"/>
              <a:gd name="connsiteX11" fmla="*/ 501650 w 3932814"/>
              <a:gd name="connsiteY11" fmla="*/ 3223940 h 3811315"/>
              <a:gd name="connsiteX12" fmla="*/ 0 w 3932814"/>
              <a:gd name="connsiteY12" fmla="*/ 1490389 h 3811315"/>
              <a:gd name="connsiteX0" fmla="*/ 0 w 3932814"/>
              <a:gd name="connsiteY0" fmla="*/ 1499439 h 3820365"/>
              <a:gd name="connsiteX1" fmla="*/ 57150 w 3932814"/>
              <a:gd name="connsiteY1" fmla="*/ 1353389 h 3820365"/>
              <a:gd name="connsiteX2" fmla="*/ 1327150 w 3932814"/>
              <a:gd name="connsiteY2" fmla="*/ 45290 h 3820365"/>
              <a:gd name="connsiteX3" fmla="*/ 1466850 w 3932814"/>
              <a:gd name="connsiteY3" fmla="*/ 16715 h 3820365"/>
              <a:gd name="connsiteX4" fmla="*/ 3219450 w 3932814"/>
              <a:gd name="connsiteY4" fmla="*/ 451690 h 3820365"/>
              <a:gd name="connsiteX5" fmla="*/ 3349625 w 3932814"/>
              <a:gd name="connsiteY5" fmla="*/ 565990 h 3820365"/>
              <a:gd name="connsiteX6" fmla="*/ 3841750 w 3932814"/>
              <a:gd name="connsiteY6" fmla="*/ 2299540 h 3820365"/>
              <a:gd name="connsiteX7" fmla="*/ 3800475 w 3932814"/>
              <a:gd name="connsiteY7" fmla="*/ 2480515 h 3820365"/>
              <a:gd name="connsiteX8" fmla="*/ 2524125 w 3932814"/>
              <a:gd name="connsiteY8" fmla="*/ 3785440 h 3820365"/>
              <a:gd name="connsiteX9" fmla="*/ 2371725 w 3932814"/>
              <a:gd name="connsiteY9" fmla="*/ 3820365 h 3820365"/>
              <a:gd name="connsiteX10" fmla="*/ 612775 w 3932814"/>
              <a:gd name="connsiteY10" fmla="*/ 3366340 h 3820365"/>
              <a:gd name="connsiteX11" fmla="*/ 501650 w 3932814"/>
              <a:gd name="connsiteY11" fmla="*/ 3232990 h 3820365"/>
              <a:gd name="connsiteX12" fmla="*/ 0 w 3932814"/>
              <a:gd name="connsiteY12" fmla="*/ 1499439 h 3820365"/>
              <a:gd name="connsiteX0" fmla="*/ 0 w 3932814"/>
              <a:gd name="connsiteY0" fmla="*/ 1499439 h 3820365"/>
              <a:gd name="connsiteX1" fmla="*/ 57150 w 3932814"/>
              <a:gd name="connsiteY1" fmla="*/ 1353389 h 3820365"/>
              <a:gd name="connsiteX2" fmla="*/ 1327150 w 3932814"/>
              <a:gd name="connsiteY2" fmla="*/ 45290 h 3820365"/>
              <a:gd name="connsiteX3" fmla="*/ 1466850 w 3932814"/>
              <a:gd name="connsiteY3" fmla="*/ 16715 h 3820365"/>
              <a:gd name="connsiteX4" fmla="*/ 3219450 w 3932814"/>
              <a:gd name="connsiteY4" fmla="*/ 451690 h 3820365"/>
              <a:gd name="connsiteX5" fmla="*/ 3349625 w 3932814"/>
              <a:gd name="connsiteY5" fmla="*/ 565990 h 3820365"/>
              <a:gd name="connsiteX6" fmla="*/ 3841750 w 3932814"/>
              <a:gd name="connsiteY6" fmla="*/ 2299540 h 3820365"/>
              <a:gd name="connsiteX7" fmla="*/ 3800475 w 3932814"/>
              <a:gd name="connsiteY7" fmla="*/ 2480515 h 3820365"/>
              <a:gd name="connsiteX8" fmla="*/ 2524125 w 3932814"/>
              <a:gd name="connsiteY8" fmla="*/ 3785440 h 3820365"/>
              <a:gd name="connsiteX9" fmla="*/ 2371725 w 3932814"/>
              <a:gd name="connsiteY9" fmla="*/ 3820365 h 3820365"/>
              <a:gd name="connsiteX10" fmla="*/ 612775 w 3932814"/>
              <a:gd name="connsiteY10" fmla="*/ 3366340 h 3820365"/>
              <a:gd name="connsiteX11" fmla="*/ 501650 w 3932814"/>
              <a:gd name="connsiteY11" fmla="*/ 3232990 h 3820365"/>
              <a:gd name="connsiteX12" fmla="*/ 0 w 3932814"/>
              <a:gd name="connsiteY12" fmla="*/ 1499439 h 3820365"/>
              <a:gd name="connsiteX0" fmla="*/ 0 w 3932814"/>
              <a:gd name="connsiteY0" fmla="*/ 1499439 h 3820365"/>
              <a:gd name="connsiteX1" fmla="*/ 57150 w 3932814"/>
              <a:gd name="connsiteY1" fmla="*/ 1353389 h 3820365"/>
              <a:gd name="connsiteX2" fmla="*/ 1327150 w 3932814"/>
              <a:gd name="connsiteY2" fmla="*/ 45290 h 3820365"/>
              <a:gd name="connsiteX3" fmla="*/ 1466850 w 3932814"/>
              <a:gd name="connsiteY3" fmla="*/ 16715 h 3820365"/>
              <a:gd name="connsiteX4" fmla="*/ 3219450 w 3932814"/>
              <a:gd name="connsiteY4" fmla="*/ 451690 h 3820365"/>
              <a:gd name="connsiteX5" fmla="*/ 3349625 w 3932814"/>
              <a:gd name="connsiteY5" fmla="*/ 565990 h 3820365"/>
              <a:gd name="connsiteX6" fmla="*/ 3841750 w 3932814"/>
              <a:gd name="connsiteY6" fmla="*/ 2299540 h 3820365"/>
              <a:gd name="connsiteX7" fmla="*/ 3800475 w 3932814"/>
              <a:gd name="connsiteY7" fmla="*/ 2480515 h 3820365"/>
              <a:gd name="connsiteX8" fmla="*/ 2524125 w 3932814"/>
              <a:gd name="connsiteY8" fmla="*/ 3785440 h 3820365"/>
              <a:gd name="connsiteX9" fmla="*/ 2371725 w 3932814"/>
              <a:gd name="connsiteY9" fmla="*/ 3820365 h 3820365"/>
              <a:gd name="connsiteX10" fmla="*/ 612775 w 3932814"/>
              <a:gd name="connsiteY10" fmla="*/ 3366340 h 3820365"/>
              <a:gd name="connsiteX11" fmla="*/ 501650 w 3932814"/>
              <a:gd name="connsiteY11" fmla="*/ 3232990 h 3820365"/>
              <a:gd name="connsiteX12" fmla="*/ 0 w 3932814"/>
              <a:gd name="connsiteY12" fmla="*/ 1499439 h 3820365"/>
              <a:gd name="connsiteX0" fmla="*/ 0 w 3920663"/>
              <a:gd name="connsiteY0" fmla="*/ 1499439 h 3820365"/>
              <a:gd name="connsiteX1" fmla="*/ 57150 w 3920663"/>
              <a:gd name="connsiteY1" fmla="*/ 1353389 h 3820365"/>
              <a:gd name="connsiteX2" fmla="*/ 1327150 w 3920663"/>
              <a:gd name="connsiteY2" fmla="*/ 45290 h 3820365"/>
              <a:gd name="connsiteX3" fmla="*/ 1466850 w 3920663"/>
              <a:gd name="connsiteY3" fmla="*/ 16715 h 3820365"/>
              <a:gd name="connsiteX4" fmla="*/ 3219450 w 3920663"/>
              <a:gd name="connsiteY4" fmla="*/ 451690 h 3820365"/>
              <a:gd name="connsiteX5" fmla="*/ 3349625 w 3920663"/>
              <a:gd name="connsiteY5" fmla="*/ 565990 h 3820365"/>
              <a:gd name="connsiteX6" fmla="*/ 3841750 w 3920663"/>
              <a:gd name="connsiteY6" fmla="*/ 2299540 h 3820365"/>
              <a:gd name="connsiteX7" fmla="*/ 3800475 w 3920663"/>
              <a:gd name="connsiteY7" fmla="*/ 2480515 h 3820365"/>
              <a:gd name="connsiteX8" fmla="*/ 2524125 w 3920663"/>
              <a:gd name="connsiteY8" fmla="*/ 3785440 h 3820365"/>
              <a:gd name="connsiteX9" fmla="*/ 2371725 w 3920663"/>
              <a:gd name="connsiteY9" fmla="*/ 3820365 h 3820365"/>
              <a:gd name="connsiteX10" fmla="*/ 612775 w 3920663"/>
              <a:gd name="connsiteY10" fmla="*/ 3366340 h 3820365"/>
              <a:gd name="connsiteX11" fmla="*/ 501650 w 3920663"/>
              <a:gd name="connsiteY11" fmla="*/ 3232990 h 3820365"/>
              <a:gd name="connsiteX12" fmla="*/ 0 w 3920663"/>
              <a:gd name="connsiteY12" fmla="*/ 1499439 h 3820365"/>
              <a:gd name="connsiteX0" fmla="*/ 0 w 3861090"/>
              <a:gd name="connsiteY0" fmla="*/ 1499439 h 3820365"/>
              <a:gd name="connsiteX1" fmla="*/ 57150 w 3861090"/>
              <a:gd name="connsiteY1" fmla="*/ 1353389 h 3820365"/>
              <a:gd name="connsiteX2" fmla="*/ 1327150 w 3861090"/>
              <a:gd name="connsiteY2" fmla="*/ 45290 h 3820365"/>
              <a:gd name="connsiteX3" fmla="*/ 1466850 w 3861090"/>
              <a:gd name="connsiteY3" fmla="*/ 16715 h 3820365"/>
              <a:gd name="connsiteX4" fmla="*/ 3219450 w 3861090"/>
              <a:gd name="connsiteY4" fmla="*/ 451690 h 3820365"/>
              <a:gd name="connsiteX5" fmla="*/ 3349625 w 3861090"/>
              <a:gd name="connsiteY5" fmla="*/ 565990 h 3820365"/>
              <a:gd name="connsiteX6" fmla="*/ 3841750 w 3861090"/>
              <a:gd name="connsiteY6" fmla="*/ 2299540 h 3820365"/>
              <a:gd name="connsiteX7" fmla="*/ 3800475 w 3861090"/>
              <a:gd name="connsiteY7" fmla="*/ 2480515 h 3820365"/>
              <a:gd name="connsiteX8" fmla="*/ 2524125 w 3861090"/>
              <a:gd name="connsiteY8" fmla="*/ 3785440 h 3820365"/>
              <a:gd name="connsiteX9" fmla="*/ 2371725 w 3861090"/>
              <a:gd name="connsiteY9" fmla="*/ 3820365 h 3820365"/>
              <a:gd name="connsiteX10" fmla="*/ 612775 w 3861090"/>
              <a:gd name="connsiteY10" fmla="*/ 3366340 h 3820365"/>
              <a:gd name="connsiteX11" fmla="*/ 501650 w 3861090"/>
              <a:gd name="connsiteY11" fmla="*/ 3232990 h 3820365"/>
              <a:gd name="connsiteX12" fmla="*/ 0 w 3861090"/>
              <a:gd name="connsiteY12" fmla="*/ 1499439 h 3820365"/>
              <a:gd name="connsiteX0" fmla="*/ 0 w 3861090"/>
              <a:gd name="connsiteY0" fmla="*/ 1499439 h 3820365"/>
              <a:gd name="connsiteX1" fmla="*/ 57150 w 3861090"/>
              <a:gd name="connsiteY1" fmla="*/ 1353389 h 3820365"/>
              <a:gd name="connsiteX2" fmla="*/ 1327150 w 3861090"/>
              <a:gd name="connsiteY2" fmla="*/ 45290 h 3820365"/>
              <a:gd name="connsiteX3" fmla="*/ 1466850 w 3861090"/>
              <a:gd name="connsiteY3" fmla="*/ 16715 h 3820365"/>
              <a:gd name="connsiteX4" fmla="*/ 3219450 w 3861090"/>
              <a:gd name="connsiteY4" fmla="*/ 451690 h 3820365"/>
              <a:gd name="connsiteX5" fmla="*/ 3349625 w 3861090"/>
              <a:gd name="connsiteY5" fmla="*/ 565990 h 3820365"/>
              <a:gd name="connsiteX6" fmla="*/ 3841750 w 3861090"/>
              <a:gd name="connsiteY6" fmla="*/ 2299540 h 3820365"/>
              <a:gd name="connsiteX7" fmla="*/ 3800475 w 3861090"/>
              <a:gd name="connsiteY7" fmla="*/ 2480515 h 3820365"/>
              <a:gd name="connsiteX8" fmla="*/ 2524125 w 3861090"/>
              <a:gd name="connsiteY8" fmla="*/ 3785440 h 3820365"/>
              <a:gd name="connsiteX9" fmla="*/ 2371725 w 3861090"/>
              <a:gd name="connsiteY9" fmla="*/ 3820365 h 3820365"/>
              <a:gd name="connsiteX10" fmla="*/ 612775 w 3861090"/>
              <a:gd name="connsiteY10" fmla="*/ 3366340 h 3820365"/>
              <a:gd name="connsiteX11" fmla="*/ 501650 w 3861090"/>
              <a:gd name="connsiteY11" fmla="*/ 3232990 h 3820365"/>
              <a:gd name="connsiteX12" fmla="*/ 0 w 3861090"/>
              <a:gd name="connsiteY12" fmla="*/ 1499439 h 3820365"/>
              <a:gd name="connsiteX0" fmla="*/ 0 w 3861090"/>
              <a:gd name="connsiteY0" fmla="*/ 1499439 h 3832945"/>
              <a:gd name="connsiteX1" fmla="*/ 57150 w 3861090"/>
              <a:gd name="connsiteY1" fmla="*/ 1353389 h 3832945"/>
              <a:gd name="connsiteX2" fmla="*/ 1327150 w 3861090"/>
              <a:gd name="connsiteY2" fmla="*/ 45290 h 3832945"/>
              <a:gd name="connsiteX3" fmla="*/ 1466850 w 3861090"/>
              <a:gd name="connsiteY3" fmla="*/ 16715 h 3832945"/>
              <a:gd name="connsiteX4" fmla="*/ 3219450 w 3861090"/>
              <a:gd name="connsiteY4" fmla="*/ 451690 h 3832945"/>
              <a:gd name="connsiteX5" fmla="*/ 3349625 w 3861090"/>
              <a:gd name="connsiteY5" fmla="*/ 565990 h 3832945"/>
              <a:gd name="connsiteX6" fmla="*/ 3841750 w 3861090"/>
              <a:gd name="connsiteY6" fmla="*/ 2299540 h 3832945"/>
              <a:gd name="connsiteX7" fmla="*/ 3800475 w 3861090"/>
              <a:gd name="connsiteY7" fmla="*/ 2480515 h 3832945"/>
              <a:gd name="connsiteX8" fmla="*/ 2524125 w 3861090"/>
              <a:gd name="connsiteY8" fmla="*/ 3785440 h 3832945"/>
              <a:gd name="connsiteX9" fmla="*/ 2371725 w 3861090"/>
              <a:gd name="connsiteY9" fmla="*/ 3820365 h 3832945"/>
              <a:gd name="connsiteX10" fmla="*/ 612775 w 3861090"/>
              <a:gd name="connsiteY10" fmla="*/ 3366340 h 3832945"/>
              <a:gd name="connsiteX11" fmla="*/ 501650 w 3861090"/>
              <a:gd name="connsiteY11" fmla="*/ 3232990 h 3832945"/>
              <a:gd name="connsiteX12" fmla="*/ 0 w 3861090"/>
              <a:gd name="connsiteY12" fmla="*/ 1499439 h 3832945"/>
              <a:gd name="connsiteX0" fmla="*/ 0 w 3861090"/>
              <a:gd name="connsiteY0" fmla="*/ 1499439 h 3832945"/>
              <a:gd name="connsiteX1" fmla="*/ 57150 w 3861090"/>
              <a:gd name="connsiteY1" fmla="*/ 1353389 h 3832945"/>
              <a:gd name="connsiteX2" fmla="*/ 1327150 w 3861090"/>
              <a:gd name="connsiteY2" fmla="*/ 45290 h 3832945"/>
              <a:gd name="connsiteX3" fmla="*/ 1466850 w 3861090"/>
              <a:gd name="connsiteY3" fmla="*/ 16715 h 3832945"/>
              <a:gd name="connsiteX4" fmla="*/ 3219450 w 3861090"/>
              <a:gd name="connsiteY4" fmla="*/ 451690 h 3832945"/>
              <a:gd name="connsiteX5" fmla="*/ 3349625 w 3861090"/>
              <a:gd name="connsiteY5" fmla="*/ 565990 h 3832945"/>
              <a:gd name="connsiteX6" fmla="*/ 3841750 w 3861090"/>
              <a:gd name="connsiteY6" fmla="*/ 2299540 h 3832945"/>
              <a:gd name="connsiteX7" fmla="*/ 3800475 w 3861090"/>
              <a:gd name="connsiteY7" fmla="*/ 2480515 h 3832945"/>
              <a:gd name="connsiteX8" fmla="*/ 2524125 w 3861090"/>
              <a:gd name="connsiteY8" fmla="*/ 3785440 h 3832945"/>
              <a:gd name="connsiteX9" fmla="*/ 2371725 w 3861090"/>
              <a:gd name="connsiteY9" fmla="*/ 3820365 h 3832945"/>
              <a:gd name="connsiteX10" fmla="*/ 612775 w 3861090"/>
              <a:gd name="connsiteY10" fmla="*/ 3366340 h 3832945"/>
              <a:gd name="connsiteX11" fmla="*/ 501650 w 3861090"/>
              <a:gd name="connsiteY11" fmla="*/ 3232990 h 3832945"/>
              <a:gd name="connsiteX12" fmla="*/ 0 w 3861090"/>
              <a:gd name="connsiteY12" fmla="*/ 1499439 h 3832945"/>
              <a:gd name="connsiteX0" fmla="*/ 0 w 3861090"/>
              <a:gd name="connsiteY0" fmla="*/ 1499439 h 3832945"/>
              <a:gd name="connsiteX1" fmla="*/ 57150 w 3861090"/>
              <a:gd name="connsiteY1" fmla="*/ 1353389 h 3832945"/>
              <a:gd name="connsiteX2" fmla="*/ 1327150 w 3861090"/>
              <a:gd name="connsiteY2" fmla="*/ 45290 h 3832945"/>
              <a:gd name="connsiteX3" fmla="*/ 1466850 w 3861090"/>
              <a:gd name="connsiteY3" fmla="*/ 16715 h 3832945"/>
              <a:gd name="connsiteX4" fmla="*/ 3219450 w 3861090"/>
              <a:gd name="connsiteY4" fmla="*/ 451690 h 3832945"/>
              <a:gd name="connsiteX5" fmla="*/ 3349625 w 3861090"/>
              <a:gd name="connsiteY5" fmla="*/ 565990 h 3832945"/>
              <a:gd name="connsiteX6" fmla="*/ 3841750 w 3861090"/>
              <a:gd name="connsiteY6" fmla="*/ 2299540 h 3832945"/>
              <a:gd name="connsiteX7" fmla="*/ 3800475 w 3861090"/>
              <a:gd name="connsiteY7" fmla="*/ 2480515 h 3832945"/>
              <a:gd name="connsiteX8" fmla="*/ 2524125 w 3861090"/>
              <a:gd name="connsiteY8" fmla="*/ 3785440 h 3832945"/>
              <a:gd name="connsiteX9" fmla="*/ 2371725 w 3861090"/>
              <a:gd name="connsiteY9" fmla="*/ 3820365 h 3832945"/>
              <a:gd name="connsiteX10" fmla="*/ 612775 w 3861090"/>
              <a:gd name="connsiteY10" fmla="*/ 3366340 h 3832945"/>
              <a:gd name="connsiteX11" fmla="*/ 501650 w 3861090"/>
              <a:gd name="connsiteY11" fmla="*/ 3232990 h 3832945"/>
              <a:gd name="connsiteX12" fmla="*/ 0 w 3861090"/>
              <a:gd name="connsiteY12" fmla="*/ 1499439 h 3832945"/>
              <a:gd name="connsiteX0" fmla="*/ 2883 w 3863973"/>
              <a:gd name="connsiteY0" fmla="*/ 1499439 h 3832945"/>
              <a:gd name="connsiteX1" fmla="*/ 60033 w 3863973"/>
              <a:gd name="connsiteY1" fmla="*/ 1353389 h 3832945"/>
              <a:gd name="connsiteX2" fmla="*/ 1330033 w 3863973"/>
              <a:gd name="connsiteY2" fmla="*/ 45290 h 3832945"/>
              <a:gd name="connsiteX3" fmla="*/ 1469733 w 3863973"/>
              <a:gd name="connsiteY3" fmla="*/ 16715 h 3832945"/>
              <a:gd name="connsiteX4" fmla="*/ 3222333 w 3863973"/>
              <a:gd name="connsiteY4" fmla="*/ 451690 h 3832945"/>
              <a:gd name="connsiteX5" fmla="*/ 3352508 w 3863973"/>
              <a:gd name="connsiteY5" fmla="*/ 565990 h 3832945"/>
              <a:gd name="connsiteX6" fmla="*/ 3844633 w 3863973"/>
              <a:gd name="connsiteY6" fmla="*/ 2299540 h 3832945"/>
              <a:gd name="connsiteX7" fmla="*/ 3803358 w 3863973"/>
              <a:gd name="connsiteY7" fmla="*/ 2480515 h 3832945"/>
              <a:gd name="connsiteX8" fmla="*/ 2527008 w 3863973"/>
              <a:gd name="connsiteY8" fmla="*/ 3785440 h 3832945"/>
              <a:gd name="connsiteX9" fmla="*/ 2374608 w 3863973"/>
              <a:gd name="connsiteY9" fmla="*/ 3820365 h 3832945"/>
              <a:gd name="connsiteX10" fmla="*/ 615658 w 3863973"/>
              <a:gd name="connsiteY10" fmla="*/ 3366340 h 3832945"/>
              <a:gd name="connsiteX11" fmla="*/ 504533 w 3863973"/>
              <a:gd name="connsiteY11" fmla="*/ 3232990 h 3832945"/>
              <a:gd name="connsiteX12" fmla="*/ 2883 w 3863973"/>
              <a:gd name="connsiteY12" fmla="*/ 1499439 h 3832945"/>
              <a:gd name="connsiteX0" fmla="*/ 5812 w 3866902"/>
              <a:gd name="connsiteY0" fmla="*/ 1499439 h 3832945"/>
              <a:gd name="connsiteX1" fmla="*/ 62962 w 3866902"/>
              <a:gd name="connsiteY1" fmla="*/ 1353389 h 3832945"/>
              <a:gd name="connsiteX2" fmla="*/ 1332962 w 3866902"/>
              <a:gd name="connsiteY2" fmla="*/ 45290 h 3832945"/>
              <a:gd name="connsiteX3" fmla="*/ 1472662 w 3866902"/>
              <a:gd name="connsiteY3" fmla="*/ 16715 h 3832945"/>
              <a:gd name="connsiteX4" fmla="*/ 3225262 w 3866902"/>
              <a:gd name="connsiteY4" fmla="*/ 451690 h 3832945"/>
              <a:gd name="connsiteX5" fmla="*/ 3355437 w 3866902"/>
              <a:gd name="connsiteY5" fmla="*/ 565990 h 3832945"/>
              <a:gd name="connsiteX6" fmla="*/ 3847562 w 3866902"/>
              <a:gd name="connsiteY6" fmla="*/ 2299540 h 3832945"/>
              <a:gd name="connsiteX7" fmla="*/ 3806287 w 3866902"/>
              <a:gd name="connsiteY7" fmla="*/ 2480515 h 3832945"/>
              <a:gd name="connsiteX8" fmla="*/ 2529937 w 3866902"/>
              <a:gd name="connsiteY8" fmla="*/ 3785440 h 3832945"/>
              <a:gd name="connsiteX9" fmla="*/ 2377537 w 3866902"/>
              <a:gd name="connsiteY9" fmla="*/ 3820365 h 3832945"/>
              <a:gd name="connsiteX10" fmla="*/ 618587 w 3866902"/>
              <a:gd name="connsiteY10" fmla="*/ 3366340 h 3832945"/>
              <a:gd name="connsiteX11" fmla="*/ 507462 w 3866902"/>
              <a:gd name="connsiteY11" fmla="*/ 3232990 h 3832945"/>
              <a:gd name="connsiteX12" fmla="*/ 5812 w 3866902"/>
              <a:gd name="connsiteY12" fmla="*/ 1499439 h 3832945"/>
              <a:gd name="connsiteX0" fmla="*/ 2008 w 3863098"/>
              <a:gd name="connsiteY0" fmla="*/ 1499439 h 3832945"/>
              <a:gd name="connsiteX1" fmla="*/ 125025 w 3863098"/>
              <a:gd name="connsiteY1" fmla="*/ 1287521 h 3832945"/>
              <a:gd name="connsiteX2" fmla="*/ 1329158 w 3863098"/>
              <a:gd name="connsiteY2" fmla="*/ 45290 h 3832945"/>
              <a:gd name="connsiteX3" fmla="*/ 1468858 w 3863098"/>
              <a:gd name="connsiteY3" fmla="*/ 16715 h 3832945"/>
              <a:gd name="connsiteX4" fmla="*/ 3221458 w 3863098"/>
              <a:gd name="connsiteY4" fmla="*/ 451690 h 3832945"/>
              <a:gd name="connsiteX5" fmla="*/ 3351633 w 3863098"/>
              <a:gd name="connsiteY5" fmla="*/ 565990 h 3832945"/>
              <a:gd name="connsiteX6" fmla="*/ 3843758 w 3863098"/>
              <a:gd name="connsiteY6" fmla="*/ 2299540 h 3832945"/>
              <a:gd name="connsiteX7" fmla="*/ 3802483 w 3863098"/>
              <a:gd name="connsiteY7" fmla="*/ 2480515 h 3832945"/>
              <a:gd name="connsiteX8" fmla="*/ 2526133 w 3863098"/>
              <a:gd name="connsiteY8" fmla="*/ 3785440 h 3832945"/>
              <a:gd name="connsiteX9" fmla="*/ 2373733 w 3863098"/>
              <a:gd name="connsiteY9" fmla="*/ 3820365 h 3832945"/>
              <a:gd name="connsiteX10" fmla="*/ 614783 w 3863098"/>
              <a:gd name="connsiteY10" fmla="*/ 3366340 h 3832945"/>
              <a:gd name="connsiteX11" fmla="*/ 503658 w 3863098"/>
              <a:gd name="connsiteY11" fmla="*/ 3232990 h 3832945"/>
              <a:gd name="connsiteX12" fmla="*/ 2008 w 3863098"/>
              <a:gd name="connsiteY12" fmla="*/ 1499439 h 3832945"/>
              <a:gd name="connsiteX0" fmla="*/ 3815 w 3818410"/>
              <a:gd name="connsiteY0" fmla="*/ 1650548 h 3832945"/>
              <a:gd name="connsiteX1" fmla="*/ 80337 w 3818410"/>
              <a:gd name="connsiteY1" fmla="*/ 1287521 h 3832945"/>
              <a:gd name="connsiteX2" fmla="*/ 1284470 w 3818410"/>
              <a:gd name="connsiteY2" fmla="*/ 45290 h 3832945"/>
              <a:gd name="connsiteX3" fmla="*/ 1424170 w 3818410"/>
              <a:gd name="connsiteY3" fmla="*/ 16715 h 3832945"/>
              <a:gd name="connsiteX4" fmla="*/ 3176770 w 3818410"/>
              <a:gd name="connsiteY4" fmla="*/ 451690 h 3832945"/>
              <a:gd name="connsiteX5" fmla="*/ 3306945 w 3818410"/>
              <a:gd name="connsiteY5" fmla="*/ 565990 h 3832945"/>
              <a:gd name="connsiteX6" fmla="*/ 3799070 w 3818410"/>
              <a:gd name="connsiteY6" fmla="*/ 2299540 h 3832945"/>
              <a:gd name="connsiteX7" fmla="*/ 3757795 w 3818410"/>
              <a:gd name="connsiteY7" fmla="*/ 2480515 h 3832945"/>
              <a:gd name="connsiteX8" fmla="*/ 2481445 w 3818410"/>
              <a:gd name="connsiteY8" fmla="*/ 3785440 h 3832945"/>
              <a:gd name="connsiteX9" fmla="*/ 2329045 w 3818410"/>
              <a:gd name="connsiteY9" fmla="*/ 3820365 h 3832945"/>
              <a:gd name="connsiteX10" fmla="*/ 570095 w 3818410"/>
              <a:gd name="connsiteY10" fmla="*/ 3366340 h 3832945"/>
              <a:gd name="connsiteX11" fmla="*/ 458970 w 3818410"/>
              <a:gd name="connsiteY11" fmla="*/ 3232990 h 3832945"/>
              <a:gd name="connsiteX12" fmla="*/ 3815 w 3818410"/>
              <a:gd name="connsiteY12" fmla="*/ 1650548 h 3832945"/>
              <a:gd name="connsiteX0" fmla="*/ 17503 w 3832098"/>
              <a:gd name="connsiteY0" fmla="*/ 1650548 h 3832945"/>
              <a:gd name="connsiteX1" fmla="*/ 94025 w 3832098"/>
              <a:gd name="connsiteY1" fmla="*/ 1287521 h 3832945"/>
              <a:gd name="connsiteX2" fmla="*/ 1298158 w 3832098"/>
              <a:gd name="connsiteY2" fmla="*/ 45290 h 3832945"/>
              <a:gd name="connsiteX3" fmla="*/ 1437858 w 3832098"/>
              <a:gd name="connsiteY3" fmla="*/ 16715 h 3832945"/>
              <a:gd name="connsiteX4" fmla="*/ 3190458 w 3832098"/>
              <a:gd name="connsiteY4" fmla="*/ 451690 h 3832945"/>
              <a:gd name="connsiteX5" fmla="*/ 3320633 w 3832098"/>
              <a:gd name="connsiteY5" fmla="*/ 565990 h 3832945"/>
              <a:gd name="connsiteX6" fmla="*/ 3812758 w 3832098"/>
              <a:gd name="connsiteY6" fmla="*/ 2299540 h 3832945"/>
              <a:gd name="connsiteX7" fmla="*/ 3771483 w 3832098"/>
              <a:gd name="connsiteY7" fmla="*/ 2480515 h 3832945"/>
              <a:gd name="connsiteX8" fmla="*/ 2495133 w 3832098"/>
              <a:gd name="connsiteY8" fmla="*/ 3785440 h 3832945"/>
              <a:gd name="connsiteX9" fmla="*/ 2342733 w 3832098"/>
              <a:gd name="connsiteY9" fmla="*/ 3820365 h 3832945"/>
              <a:gd name="connsiteX10" fmla="*/ 583783 w 3832098"/>
              <a:gd name="connsiteY10" fmla="*/ 3366340 h 3832945"/>
              <a:gd name="connsiteX11" fmla="*/ 472658 w 3832098"/>
              <a:gd name="connsiteY11" fmla="*/ 3232990 h 3832945"/>
              <a:gd name="connsiteX12" fmla="*/ 17503 w 3832098"/>
              <a:gd name="connsiteY12" fmla="*/ 1650548 h 3832945"/>
              <a:gd name="connsiteX0" fmla="*/ 32656 w 3847251"/>
              <a:gd name="connsiteY0" fmla="*/ 1650548 h 3832945"/>
              <a:gd name="connsiteX1" fmla="*/ 109178 w 3847251"/>
              <a:gd name="connsiteY1" fmla="*/ 1287521 h 3832945"/>
              <a:gd name="connsiteX2" fmla="*/ 1313311 w 3847251"/>
              <a:gd name="connsiteY2" fmla="*/ 45290 h 3832945"/>
              <a:gd name="connsiteX3" fmla="*/ 1453011 w 3847251"/>
              <a:gd name="connsiteY3" fmla="*/ 16715 h 3832945"/>
              <a:gd name="connsiteX4" fmla="*/ 3205611 w 3847251"/>
              <a:gd name="connsiteY4" fmla="*/ 451690 h 3832945"/>
              <a:gd name="connsiteX5" fmla="*/ 3335786 w 3847251"/>
              <a:gd name="connsiteY5" fmla="*/ 565990 h 3832945"/>
              <a:gd name="connsiteX6" fmla="*/ 3827911 w 3847251"/>
              <a:gd name="connsiteY6" fmla="*/ 2299540 h 3832945"/>
              <a:gd name="connsiteX7" fmla="*/ 3786636 w 3847251"/>
              <a:gd name="connsiteY7" fmla="*/ 2480515 h 3832945"/>
              <a:gd name="connsiteX8" fmla="*/ 2510286 w 3847251"/>
              <a:gd name="connsiteY8" fmla="*/ 3785440 h 3832945"/>
              <a:gd name="connsiteX9" fmla="*/ 2357886 w 3847251"/>
              <a:gd name="connsiteY9" fmla="*/ 3820365 h 3832945"/>
              <a:gd name="connsiteX10" fmla="*/ 598936 w 3847251"/>
              <a:gd name="connsiteY10" fmla="*/ 3366340 h 3832945"/>
              <a:gd name="connsiteX11" fmla="*/ 487811 w 3847251"/>
              <a:gd name="connsiteY11" fmla="*/ 3232990 h 3832945"/>
              <a:gd name="connsiteX12" fmla="*/ 32656 w 3847251"/>
              <a:gd name="connsiteY12" fmla="*/ 1650548 h 3832945"/>
              <a:gd name="connsiteX0" fmla="*/ 32656 w 3847251"/>
              <a:gd name="connsiteY0" fmla="*/ 1650548 h 3832945"/>
              <a:gd name="connsiteX1" fmla="*/ 109178 w 3847251"/>
              <a:gd name="connsiteY1" fmla="*/ 1287521 h 3832945"/>
              <a:gd name="connsiteX2" fmla="*/ 1313311 w 3847251"/>
              <a:gd name="connsiteY2" fmla="*/ 45290 h 3832945"/>
              <a:gd name="connsiteX3" fmla="*/ 1453011 w 3847251"/>
              <a:gd name="connsiteY3" fmla="*/ 16715 h 3832945"/>
              <a:gd name="connsiteX4" fmla="*/ 3205611 w 3847251"/>
              <a:gd name="connsiteY4" fmla="*/ 451690 h 3832945"/>
              <a:gd name="connsiteX5" fmla="*/ 3335786 w 3847251"/>
              <a:gd name="connsiteY5" fmla="*/ 565990 h 3832945"/>
              <a:gd name="connsiteX6" fmla="*/ 3827911 w 3847251"/>
              <a:gd name="connsiteY6" fmla="*/ 2299540 h 3832945"/>
              <a:gd name="connsiteX7" fmla="*/ 3786636 w 3847251"/>
              <a:gd name="connsiteY7" fmla="*/ 2480515 h 3832945"/>
              <a:gd name="connsiteX8" fmla="*/ 2510286 w 3847251"/>
              <a:gd name="connsiteY8" fmla="*/ 3785440 h 3832945"/>
              <a:gd name="connsiteX9" fmla="*/ 2357886 w 3847251"/>
              <a:gd name="connsiteY9" fmla="*/ 3820365 h 3832945"/>
              <a:gd name="connsiteX10" fmla="*/ 598936 w 3847251"/>
              <a:gd name="connsiteY10" fmla="*/ 3366340 h 3832945"/>
              <a:gd name="connsiteX11" fmla="*/ 456815 w 3847251"/>
              <a:gd name="connsiteY11" fmla="*/ 3116753 h 3832945"/>
              <a:gd name="connsiteX12" fmla="*/ 32656 w 3847251"/>
              <a:gd name="connsiteY12" fmla="*/ 1650548 h 3832945"/>
              <a:gd name="connsiteX0" fmla="*/ 32656 w 3847251"/>
              <a:gd name="connsiteY0" fmla="*/ 1650548 h 3832945"/>
              <a:gd name="connsiteX1" fmla="*/ 109178 w 3847251"/>
              <a:gd name="connsiteY1" fmla="*/ 1287521 h 3832945"/>
              <a:gd name="connsiteX2" fmla="*/ 1313311 w 3847251"/>
              <a:gd name="connsiteY2" fmla="*/ 45290 h 3832945"/>
              <a:gd name="connsiteX3" fmla="*/ 1453011 w 3847251"/>
              <a:gd name="connsiteY3" fmla="*/ 16715 h 3832945"/>
              <a:gd name="connsiteX4" fmla="*/ 3205611 w 3847251"/>
              <a:gd name="connsiteY4" fmla="*/ 451690 h 3832945"/>
              <a:gd name="connsiteX5" fmla="*/ 3335786 w 3847251"/>
              <a:gd name="connsiteY5" fmla="*/ 565990 h 3832945"/>
              <a:gd name="connsiteX6" fmla="*/ 3827911 w 3847251"/>
              <a:gd name="connsiteY6" fmla="*/ 2299540 h 3832945"/>
              <a:gd name="connsiteX7" fmla="*/ 3786636 w 3847251"/>
              <a:gd name="connsiteY7" fmla="*/ 2480515 h 3832945"/>
              <a:gd name="connsiteX8" fmla="*/ 2510286 w 3847251"/>
              <a:gd name="connsiteY8" fmla="*/ 3785440 h 3832945"/>
              <a:gd name="connsiteX9" fmla="*/ 2357886 w 3847251"/>
              <a:gd name="connsiteY9" fmla="*/ 3820365 h 3832945"/>
              <a:gd name="connsiteX10" fmla="*/ 598936 w 3847251"/>
              <a:gd name="connsiteY10" fmla="*/ 3366340 h 3832945"/>
              <a:gd name="connsiteX11" fmla="*/ 456815 w 3847251"/>
              <a:gd name="connsiteY11" fmla="*/ 3116753 h 3832945"/>
              <a:gd name="connsiteX12" fmla="*/ 32656 w 3847251"/>
              <a:gd name="connsiteY12" fmla="*/ 1650548 h 3832945"/>
              <a:gd name="connsiteX0" fmla="*/ 32656 w 3847251"/>
              <a:gd name="connsiteY0" fmla="*/ 1650548 h 3832945"/>
              <a:gd name="connsiteX1" fmla="*/ 109178 w 3847251"/>
              <a:gd name="connsiteY1" fmla="*/ 1287521 h 3832945"/>
              <a:gd name="connsiteX2" fmla="*/ 1313311 w 3847251"/>
              <a:gd name="connsiteY2" fmla="*/ 45290 h 3832945"/>
              <a:gd name="connsiteX3" fmla="*/ 1453011 w 3847251"/>
              <a:gd name="connsiteY3" fmla="*/ 16715 h 3832945"/>
              <a:gd name="connsiteX4" fmla="*/ 3205611 w 3847251"/>
              <a:gd name="connsiteY4" fmla="*/ 451690 h 3832945"/>
              <a:gd name="connsiteX5" fmla="*/ 3335786 w 3847251"/>
              <a:gd name="connsiteY5" fmla="*/ 565990 h 3832945"/>
              <a:gd name="connsiteX6" fmla="*/ 3827911 w 3847251"/>
              <a:gd name="connsiteY6" fmla="*/ 2299540 h 3832945"/>
              <a:gd name="connsiteX7" fmla="*/ 3786636 w 3847251"/>
              <a:gd name="connsiteY7" fmla="*/ 2480515 h 3832945"/>
              <a:gd name="connsiteX8" fmla="*/ 2510286 w 3847251"/>
              <a:gd name="connsiteY8" fmla="*/ 3785440 h 3832945"/>
              <a:gd name="connsiteX9" fmla="*/ 2357886 w 3847251"/>
              <a:gd name="connsiteY9" fmla="*/ 3820365 h 3832945"/>
              <a:gd name="connsiteX10" fmla="*/ 707424 w 3847251"/>
              <a:gd name="connsiteY10" fmla="*/ 3393462 h 3832945"/>
              <a:gd name="connsiteX11" fmla="*/ 456815 w 3847251"/>
              <a:gd name="connsiteY11" fmla="*/ 3116753 h 3832945"/>
              <a:gd name="connsiteX12" fmla="*/ 32656 w 3847251"/>
              <a:gd name="connsiteY12" fmla="*/ 1650548 h 3832945"/>
              <a:gd name="connsiteX0" fmla="*/ 32656 w 3847251"/>
              <a:gd name="connsiteY0" fmla="*/ 1650548 h 3832945"/>
              <a:gd name="connsiteX1" fmla="*/ 109178 w 3847251"/>
              <a:gd name="connsiteY1" fmla="*/ 1287521 h 3832945"/>
              <a:gd name="connsiteX2" fmla="*/ 1313311 w 3847251"/>
              <a:gd name="connsiteY2" fmla="*/ 45290 h 3832945"/>
              <a:gd name="connsiteX3" fmla="*/ 1453011 w 3847251"/>
              <a:gd name="connsiteY3" fmla="*/ 16715 h 3832945"/>
              <a:gd name="connsiteX4" fmla="*/ 3205611 w 3847251"/>
              <a:gd name="connsiteY4" fmla="*/ 451690 h 3832945"/>
              <a:gd name="connsiteX5" fmla="*/ 3335786 w 3847251"/>
              <a:gd name="connsiteY5" fmla="*/ 565990 h 3832945"/>
              <a:gd name="connsiteX6" fmla="*/ 3827911 w 3847251"/>
              <a:gd name="connsiteY6" fmla="*/ 2299540 h 3832945"/>
              <a:gd name="connsiteX7" fmla="*/ 3786636 w 3847251"/>
              <a:gd name="connsiteY7" fmla="*/ 2480515 h 3832945"/>
              <a:gd name="connsiteX8" fmla="*/ 2510286 w 3847251"/>
              <a:gd name="connsiteY8" fmla="*/ 3785440 h 3832945"/>
              <a:gd name="connsiteX9" fmla="*/ 2357886 w 3847251"/>
              <a:gd name="connsiteY9" fmla="*/ 3820365 h 3832945"/>
              <a:gd name="connsiteX10" fmla="*/ 707424 w 3847251"/>
              <a:gd name="connsiteY10" fmla="*/ 3393462 h 3832945"/>
              <a:gd name="connsiteX11" fmla="*/ 456815 w 3847251"/>
              <a:gd name="connsiteY11" fmla="*/ 3116753 h 3832945"/>
              <a:gd name="connsiteX12" fmla="*/ 32656 w 3847251"/>
              <a:gd name="connsiteY12" fmla="*/ 1650548 h 3832945"/>
              <a:gd name="connsiteX0" fmla="*/ 32656 w 3847251"/>
              <a:gd name="connsiteY0" fmla="*/ 1650548 h 3811869"/>
              <a:gd name="connsiteX1" fmla="*/ 109178 w 3847251"/>
              <a:gd name="connsiteY1" fmla="*/ 1287521 h 3811869"/>
              <a:gd name="connsiteX2" fmla="*/ 1313311 w 3847251"/>
              <a:gd name="connsiteY2" fmla="*/ 45290 h 3811869"/>
              <a:gd name="connsiteX3" fmla="*/ 1453011 w 3847251"/>
              <a:gd name="connsiteY3" fmla="*/ 16715 h 3811869"/>
              <a:gd name="connsiteX4" fmla="*/ 3205611 w 3847251"/>
              <a:gd name="connsiteY4" fmla="*/ 451690 h 3811869"/>
              <a:gd name="connsiteX5" fmla="*/ 3335786 w 3847251"/>
              <a:gd name="connsiteY5" fmla="*/ 565990 h 3811869"/>
              <a:gd name="connsiteX6" fmla="*/ 3827911 w 3847251"/>
              <a:gd name="connsiteY6" fmla="*/ 2299540 h 3811869"/>
              <a:gd name="connsiteX7" fmla="*/ 3786636 w 3847251"/>
              <a:gd name="connsiteY7" fmla="*/ 2480515 h 3811869"/>
              <a:gd name="connsiteX8" fmla="*/ 2510286 w 3847251"/>
              <a:gd name="connsiteY8" fmla="*/ 3785440 h 3811869"/>
              <a:gd name="connsiteX9" fmla="*/ 2179655 w 3847251"/>
              <a:gd name="connsiteY9" fmla="*/ 3773870 h 3811869"/>
              <a:gd name="connsiteX10" fmla="*/ 707424 w 3847251"/>
              <a:gd name="connsiteY10" fmla="*/ 3393462 h 3811869"/>
              <a:gd name="connsiteX11" fmla="*/ 456815 w 3847251"/>
              <a:gd name="connsiteY11" fmla="*/ 3116753 h 3811869"/>
              <a:gd name="connsiteX12" fmla="*/ 32656 w 3847251"/>
              <a:gd name="connsiteY12" fmla="*/ 1650548 h 3811869"/>
              <a:gd name="connsiteX0" fmla="*/ 32656 w 3847251"/>
              <a:gd name="connsiteY0" fmla="*/ 1650548 h 3819308"/>
              <a:gd name="connsiteX1" fmla="*/ 109178 w 3847251"/>
              <a:gd name="connsiteY1" fmla="*/ 1287521 h 3819308"/>
              <a:gd name="connsiteX2" fmla="*/ 1313311 w 3847251"/>
              <a:gd name="connsiteY2" fmla="*/ 45290 h 3819308"/>
              <a:gd name="connsiteX3" fmla="*/ 1453011 w 3847251"/>
              <a:gd name="connsiteY3" fmla="*/ 16715 h 3819308"/>
              <a:gd name="connsiteX4" fmla="*/ 3205611 w 3847251"/>
              <a:gd name="connsiteY4" fmla="*/ 451690 h 3819308"/>
              <a:gd name="connsiteX5" fmla="*/ 3335786 w 3847251"/>
              <a:gd name="connsiteY5" fmla="*/ 565990 h 3819308"/>
              <a:gd name="connsiteX6" fmla="*/ 3827911 w 3847251"/>
              <a:gd name="connsiteY6" fmla="*/ 2299540 h 3819308"/>
              <a:gd name="connsiteX7" fmla="*/ 3786636 w 3847251"/>
              <a:gd name="connsiteY7" fmla="*/ 2480515 h 3819308"/>
              <a:gd name="connsiteX8" fmla="*/ 2510286 w 3847251"/>
              <a:gd name="connsiteY8" fmla="*/ 3785440 h 3819308"/>
              <a:gd name="connsiteX9" fmla="*/ 2179655 w 3847251"/>
              <a:gd name="connsiteY9" fmla="*/ 3773870 h 3819308"/>
              <a:gd name="connsiteX10" fmla="*/ 707424 w 3847251"/>
              <a:gd name="connsiteY10" fmla="*/ 3393462 h 3819308"/>
              <a:gd name="connsiteX11" fmla="*/ 456815 w 3847251"/>
              <a:gd name="connsiteY11" fmla="*/ 3116753 h 3819308"/>
              <a:gd name="connsiteX12" fmla="*/ 32656 w 3847251"/>
              <a:gd name="connsiteY12" fmla="*/ 1650548 h 3819308"/>
              <a:gd name="connsiteX0" fmla="*/ 32656 w 3847251"/>
              <a:gd name="connsiteY0" fmla="*/ 1650548 h 3788158"/>
              <a:gd name="connsiteX1" fmla="*/ 109178 w 3847251"/>
              <a:gd name="connsiteY1" fmla="*/ 1287521 h 3788158"/>
              <a:gd name="connsiteX2" fmla="*/ 1313311 w 3847251"/>
              <a:gd name="connsiteY2" fmla="*/ 45290 h 3788158"/>
              <a:gd name="connsiteX3" fmla="*/ 1453011 w 3847251"/>
              <a:gd name="connsiteY3" fmla="*/ 16715 h 3788158"/>
              <a:gd name="connsiteX4" fmla="*/ 3205611 w 3847251"/>
              <a:gd name="connsiteY4" fmla="*/ 451690 h 3788158"/>
              <a:gd name="connsiteX5" fmla="*/ 3335786 w 3847251"/>
              <a:gd name="connsiteY5" fmla="*/ 565990 h 3788158"/>
              <a:gd name="connsiteX6" fmla="*/ 3827911 w 3847251"/>
              <a:gd name="connsiteY6" fmla="*/ 2299540 h 3788158"/>
              <a:gd name="connsiteX7" fmla="*/ 3786636 w 3847251"/>
              <a:gd name="connsiteY7" fmla="*/ 2480515 h 3788158"/>
              <a:gd name="connsiteX8" fmla="*/ 2614900 w 3847251"/>
              <a:gd name="connsiteY8" fmla="*/ 3684701 h 3788158"/>
              <a:gd name="connsiteX9" fmla="*/ 2179655 w 3847251"/>
              <a:gd name="connsiteY9" fmla="*/ 3773870 h 3788158"/>
              <a:gd name="connsiteX10" fmla="*/ 707424 w 3847251"/>
              <a:gd name="connsiteY10" fmla="*/ 3393462 h 3788158"/>
              <a:gd name="connsiteX11" fmla="*/ 456815 w 3847251"/>
              <a:gd name="connsiteY11" fmla="*/ 3116753 h 3788158"/>
              <a:gd name="connsiteX12" fmla="*/ 32656 w 3847251"/>
              <a:gd name="connsiteY12" fmla="*/ 1650548 h 3788158"/>
              <a:gd name="connsiteX0" fmla="*/ 32656 w 3847251"/>
              <a:gd name="connsiteY0" fmla="*/ 1650548 h 3810431"/>
              <a:gd name="connsiteX1" fmla="*/ 109178 w 3847251"/>
              <a:gd name="connsiteY1" fmla="*/ 1287521 h 3810431"/>
              <a:gd name="connsiteX2" fmla="*/ 1313311 w 3847251"/>
              <a:gd name="connsiteY2" fmla="*/ 45290 h 3810431"/>
              <a:gd name="connsiteX3" fmla="*/ 1453011 w 3847251"/>
              <a:gd name="connsiteY3" fmla="*/ 16715 h 3810431"/>
              <a:gd name="connsiteX4" fmla="*/ 3205611 w 3847251"/>
              <a:gd name="connsiteY4" fmla="*/ 451690 h 3810431"/>
              <a:gd name="connsiteX5" fmla="*/ 3335786 w 3847251"/>
              <a:gd name="connsiteY5" fmla="*/ 565990 h 3810431"/>
              <a:gd name="connsiteX6" fmla="*/ 3827911 w 3847251"/>
              <a:gd name="connsiteY6" fmla="*/ 2299540 h 3810431"/>
              <a:gd name="connsiteX7" fmla="*/ 3786636 w 3847251"/>
              <a:gd name="connsiteY7" fmla="*/ 2480515 h 3810431"/>
              <a:gd name="connsiteX8" fmla="*/ 2614900 w 3847251"/>
              <a:gd name="connsiteY8" fmla="*/ 3684701 h 3810431"/>
              <a:gd name="connsiteX9" fmla="*/ 2179655 w 3847251"/>
              <a:gd name="connsiteY9" fmla="*/ 3773870 h 3810431"/>
              <a:gd name="connsiteX10" fmla="*/ 707424 w 3847251"/>
              <a:gd name="connsiteY10" fmla="*/ 3393462 h 3810431"/>
              <a:gd name="connsiteX11" fmla="*/ 456815 w 3847251"/>
              <a:gd name="connsiteY11" fmla="*/ 3116753 h 3810431"/>
              <a:gd name="connsiteX12" fmla="*/ 32656 w 3847251"/>
              <a:gd name="connsiteY12" fmla="*/ 1650548 h 3810431"/>
              <a:gd name="connsiteX0" fmla="*/ 32656 w 3833618"/>
              <a:gd name="connsiteY0" fmla="*/ 1650548 h 3810431"/>
              <a:gd name="connsiteX1" fmla="*/ 109178 w 3833618"/>
              <a:gd name="connsiteY1" fmla="*/ 1287521 h 3810431"/>
              <a:gd name="connsiteX2" fmla="*/ 1313311 w 3833618"/>
              <a:gd name="connsiteY2" fmla="*/ 45290 h 3810431"/>
              <a:gd name="connsiteX3" fmla="*/ 1453011 w 3833618"/>
              <a:gd name="connsiteY3" fmla="*/ 16715 h 3810431"/>
              <a:gd name="connsiteX4" fmla="*/ 3205611 w 3833618"/>
              <a:gd name="connsiteY4" fmla="*/ 451690 h 3810431"/>
              <a:gd name="connsiteX5" fmla="*/ 3335786 w 3833618"/>
              <a:gd name="connsiteY5" fmla="*/ 565990 h 3810431"/>
              <a:gd name="connsiteX6" fmla="*/ 3827911 w 3833618"/>
              <a:gd name="connsiteY6" fmla="*/ 2299540 h 3810431"/>
              <a:gd name="connsiteX7" fmla="*/ 3651026 w 3833618"/>
              <a:gd name="connsiteY7" fmla="*/ 2616125 h 3810431"/>
              <a:gd name="connsiteX8" fmla="*/ 2614900 w 3833618"/>
              <a:gd name="connsiteY8" fmla="*/ 3684701 h 3810431"/>
              <a:gd name="connsiteX9" fmla="*/ 2179655 w 3833618"/>
              <a:gd name="connsiteY9" fmla="*/ 3773870 h 3810431"/>
              <a:gd name="connsiteX10" fmla="*/ 707424 w 3833618"/>
              <a:gd name="connsiteY10" fmla="*/ 3393462 h 3810431"/>
              <a:gd name="connsiteX11" fmla="*/ 456815 w 3833618"/>
              <a:gd name="connsiteY11" fmla="*/ 3116753 h 3810431"/>
              <a:gd name="connsiteX12" fmla="*/ 32656 w 3833618"/>
              <a:gd name="connsiteY12" fmla="*/ 1650548 h 3810431"/>
              <a:gd name="connsiteX0" fmla="*/ 32656 w 3835416"/>
              <a:gd name="connsiteY0" fmla="*/ 1650548 h 3810431"/>
              <a:gd name="connsiteX1" fmla="*/ 109178 w 3835416"/>
              <a:gd name="connsiteY1" fmla="*/ 1287521 h 3810431"/>
              <a:gd name="connsiteX2" fmla="*/ 1313311 w 3835416"/>
              <a:gd name="connsiteY2" fmla="*/ 45290 h 3810431"/>
              <a:gd name="connsiteX3" fmla="*/ 1453011 w 3835416"/>
              <a:gd name="connsiteY3" fmla="*/ 16715 h 3810431"/>
              <a:gd name="connsiteX4" fmla="*/ 3205611 w 3835416"/>
              <a:gd name="connsiteY4" fmla="*/ 451690 h 3810431"/>
              <a:gd name="connsiteX5" fmla="*/ 3335786 w 3835416"/>
              <a:gd name="connsiteY5" fmla="*/ 565990 h 3810431"/>
              <a:gd name="connsiteX6" fmla="*/ 3827911 w 3835416"/>
              <a:gd name="connsiteY6" fmla="*/ 2299540 h 3810431"/>
              <a:gd name="connsiteX7" fmla="*/ 3651026 w 3835416"/>
              <a:gd name="connsiteY7" fmla="*/ 2616125 h 3810431"/>
              <a:gd name="connsiteX8" fmla="*/ 2614900 w 3835416"/>
              <a:gd name="connsiteY8" fmla="*/ 3684701 h 3810431"/>
              <a:gd name="connsiteX9" fmla="*/ 2179655 w 3835416"/>
              <a:gd name="connsiteY9" fmla="*/ 3773870 h 3810431"/>
              <a:gd name="connsiteX10" fmla="*/ 707424 w 3835416"/>
              <a:gd name="connsiteY10" fmla="*/ 3393462 h 3810431"/>
              <a:gd name="connsiteX11" fmla="*/ 456815 w 3835416"/>
              <a:gd name="connsiteY11" fmla="*/ 3116753 h 3810431"/>
              <a:gd name="connsiteX12" fmla="*/ 32656 w 3835416"/>
              <a:gd name="connsiteY12" fmla="*/ 1650548 h 3810431"/>
              <a:gd name="connsiteX0" fmla="*/ 32656 w 3785506"/>
              <a:gd name="connsiteY0" fmla="*/ 1650548 h 3810431"/>
              <a:gd name="connsiteX1" fmla="*/ 109178 w 3785506"/>
              <a:gd name="connsiteY1" fmla="*/ 1287521 h 3810431"/>
              <a:gd name="connsiteX2" fmla="*/ 1313311 w 3785506"/>
              <a:gd name="connsiteY2" fmla="*/ 45290 h 3810431"/>
              <a:gd name="connsiteX3" fmla="*/ 1453011 w 3785506"/>
              <a:gd name="connsiteY3" fmla="*/ 16715 h 3810431"/>
              <a:gd name="connsiteX4" fmla="*/ 3205611 w 3785506"/>
              <a:gd name="connsiteY4" fmla="*/ 451690 h 3810431"/>
              <a:gd name="connsiteX5" fmla="*/ 3335786 w 3785506"/>
              <a:gd name="connsiteY5" fmla="*/ 565990 h 3810431"/>
              <a:gd name="connsiteX6" fmla="*/ 3773667 w 3785506"/>
              <a:gd name="connsiteY6" fmla="*/ 2113561 h 3810431"/>
              <a:gd name="connsiteX7" fmla="*/ 3651026 w 3785506"/>
              <a:gd name="connsiteY7" fmla="*/ 2616125 h 3810431"/>
              <a:gd name="connsiteX8" fmla="*/ 2614900 w 3785506"/>
              <a:gd name="connsiteY8" fmla="*/ 3684701 h 3810431"/>
              <a:gd name="connsiteX9" fmla="*/ 2179655 w 3785506"/>
              <a:gd name="connsiteY9" fmla="*/ 3773870 h 3810431"/>
              <a:gd name="connsiteX10" fmla="*/ 707424 w 3785506"/>
              <a:gd name="connsiteY10" fmla="*/ 3393462 h 3810431"/>
              <a:gd name="connsiteX11" fmla="*/ 456815 w 3785506"/>
              <a:gd name="connsiteY11" fmla="*/ 3116753 h 3810431"/>
              <a:gd name="connsiteX12" fmla="*/ 32656 w 3785506"/>
              <a:gd name="connsiteY12" fmla="*/ 1650548 h 3810431"/>
              <a:gd name="connsiteX0" fmla="*/ 32656 w 3804898"/>
              <a:gd name="connsiteY0" fmla="*/ 1650548 h 3810431"/>
              <a:gd name="connsiteX1" fmla="*/ 109178 w 3804898"/>
              <a:gd name="connsiteY1" fmla="*/ 1287521 h 3810431"/>
              <a:gd name="connsiteX2" fmla="*/ 1313311 w 3804898"/>
              <a:gd name="connsiteY2" fmla="*/ 45290 h 3810431"/>
              <a:gd name="connsiteX3" fmla="*/ 1453011 w 3804898"/>
              <a:gd name="connsiteY3" fmla="*/ 16715 h 3810431"/>
              <a:gd name="connsiteX4" fmla="*/ 3205611 w 3804898"/>
              <a:gd name="connsiteY4" fmla="*/ 451690 h 3810431"/>
              <a:gd name="connsiteX5" fmla="*/ 3335786 w 3804898"/>
              <a:gd name="connsiteY5" fmla="*/ 565990 h 3810431"/>
              <a:gd name="connsiteX6" fmla="*/ 3773667 w 3804898"/>
              <a:gd name="connsiteY6" fmla="*/ 2113561 h 3810431"/>
              <a:gd name="connsiteX7" fmla="*/ 3651026 w 3804898"/>
              <a:gd name="connsiteY7" fmla="*/ 2616125 h 3810431"/>
              <a:gd name="connsiteX8" fmla="*/ 2614900 w 3804898"/>
              <a:gd name="connsiteY8" fmla="*/ 3684701 h 3810431"/>
              <a:gd name="connsiteX9" fmla="*/ 2179655 w 3804898"/>
              <a:gd name="connsiteY9" fmla="*/ 3773870 h 3810431"/>
              <a:gd name="connsiteX10" fmla="*/ 707424 w 3804898"/>
              <a:gd name="connsiteY10" fmla="*/ 3393462 h 3810431"/>
              <a:gd name="connsiteX11" fmla="*/ 456815 w 3804898"/>
              <a:gd name="connsiteY11" fmla="*/ 3116753 h 3810431"/>
              <a:gd name="connsiteX12" fmla="*/ 32656 w 3804898"/>
              <a:gd name="connsiteY12" fmla="*/ 1650548 h 3810431"/>
              <a:gd name="connsiteX0" fmla="*/ 32656 w 3804898"/>
              <a:gd name="connsiteY0" fmla="*/ 1650548 h 3810431"/>
              <a:gd name="connsiteX1" fmla="*/ 109178 w 3804898"/>
              <a:gd name="connsiteY1" fmla="*/ 1287521 h 3810431"/>
              <a:gd name="connsiteX2" fmla="*/ 1313311 w 3804898"/>
              <a:gd name="connsiteY2" fmla="*/ 45290 h 3810431"/>
              <a:gd name="connsiteX3" fmla="*/ 1453011 w 3804898"/>
              <a:gd name="connsiteY3" fmla="*/ 16715 h 3810431"/>
              <a:gd name="connsiteX4" fmla="*/ 3205611 w 3804898"/>
              <a:gd name="connsiteY4" fmla="*/ 451690 h 3810431"/>
              <a:gd name="connsiteX5" fmla="*/ 3390030 w 3804898"/>
              <a:gd name="connsiteY5" fmla="*/ 744221 h 3810431"/>
              <a:gd name="connsiteX6" fmla="*/ 3773667 w 3804898"/>
              <a:gd name="connsiteY6" fmla="*/ 2113561 h 3810431"/>
              <a:gd name="connsiteX7" fmla="*/ 3651026 w 3804898"/>
              <a:gd name="connsiteY7" fmla="*/ 2616125 h 3810431"/>
              <a:gd name="connsiteX8" fmla="*/ 2614900 w 3804898"/>
              <a:gd name="connsiteY8" fmla="*/ 3684701 h 3810431"/>
              <a:gd name="connsiteX9" fmla="*/ 2179655 w 3804898"/>
              <a:gd name="connsiteY9" fmla="*/ 3773870 h 3810431"/>
              <a:gd name="connsiteX10" fmla="*/ 707424 w 3804898"/>
              <a:gd name="connsiteY10" fmla="*/ 3393462 h 3810431"/>
              <a:gd name="connsiteX11" fmla="*/ 456815 w 3804898"/>
              <a:gd name="connsiteY11" fmla="*/ 3116753 h 3810431"/>
              <a:gd name="connsiteX12" fmla="*/ 32656 w 3804898"/>
              <a:gd name="connsiteY12" fmla="*/ 1650548 h 3810431"/>
              <a:gd name="connsiteX0" fmla="*/ 32656 w 3804898"/>
              <a:gd name="connsiteY0" fmla="*/ 1650548 h 3810431"/>
              <a:gd name="connsiteX1" fmla="*/ 109178 w 3804898"/>
              <a:gd name="connsiteY1" fmla="*/ 1287521 h 3810431"/>
              <a:gd name="connsiteX2" fmla="*/ 1313311 w 3804898"/>
              <a:gd name="connsiteY2" fmla="*/ 45290 h 3810431"/>
              <a:gd name="connsiteX3" fmla="*/ 1453011 w 3804898"/>
              <a:gd name="connsiteY3" fmla="*/ 16715 h 3810431"/>
              <a:gd name="connsiteX4" fmla="*/ 3058377 w 3804898"/>
              <a:gd name="connsiteY4" fmla="*/ 416819 h 3810431"/>
              <a:gd name="connsiteX5" fmla="*/ 3390030 w 3804898"/>
              <a:gd name="connsiteY5" fmla="*/ 744221 h 3810431"/>
              <a:gd name="connsiteX6" fmla="*/ 3773667 w 3804898"/>
              <a:gd name="connsiteY6" fmla="*/ 2113561 h 3810431"/>
              <a:gd name="connsiteX7" fmla="*/ 3651026 w 3804898"/>
              <a:gd name="connsiteY7" fmla="*/ 2616125 h 3810431"/>
              <a:gd name="connsiteX8" fmla="*/ 2614900 w 3804898"/>
              <a:gd name="connsiteY8" fmla="*/ 3684701 h 3810431"/>
              <a:gd name="connsiteX9" fmla="*/ 2179655 w 3804898"/>
              <a:gd name="connsiteY9" fmla="*/ 3773870 h 3810431"/>
              <a:gd name="connsiteX10" fmla="*/ 707424 w 3804898"/>
              <a:gd name="connsiteY10" fmla="*/ 3393462 h 3810431"/>
              <a:gd name="connsiteX11" fmla="*/ 456815 w 3804898"/>
              <a:gd name="connsiteY11" fmla="*/ 3116753 h 3810431"/>
              <a:gd name="connsiteX12" fmla="*/ 32656 w 3804898"/>
              <a:gd name="connsiteY12" fmla="*/ 1650548 h 3810431"/>
              <a:gd name="connsiteX0" fmla="*/ 32656 w 3804898"/>
              <a:gd name="connsiteY0" fmla="*/ 1650548 h 3810431"/>
              <a:gd name="connsiteX1" fmla="*/ 109178 w 3804898"/>
              <a:gd name="connsiteY1" fmla="*/ 1287521 h 3810431"/>
              <a:gd name="connsiteX2" fmla="*/ 1313311 w 3804898"/>
              <a:gd name="connsiteY2" fmla="*/ 45290 h 3810431"/>
              <a:gd name="connsiteX3" fmla="*/ 1453011 w 3804898"/>
              <a:gd name="connsiteY3" fmla="*/ 16715 h 3810431"/>
              <a:gd name="connsiteX4" fmla="*/ 3058377 w 3804898"/>
              <a:gd name="connsiteY4" fmla="*/ 416819 h 3810431"/>
              <a:gd name="connsiteX5" fmla="*/ 3390030 w 3804898"/>
              <a:gd name="connsiteY5" fmla="*/ 744221 h 3810431"/>
              <a:gd name="connsiteX6" fmla="*/ 3773667 w 3804898"/>
              <a:gd name="connsiteY6" fmla="*/ 2113561 h 3810431"/>
              <a:gd name="connsiteX7" fmla="*/ 3651026 w 3804898"/>
              <a:gd name="connsiteY7" fmla="*/ 2616125 h 3810431"/>
              <a:gd name="connsiteX8" fmla="*/ 2614900 w 3804898"/>
              <a:gd name="connsiteY8" fmla="*/ 3684701 h 3810431"/>
              <a:gd name="connsiteX9" fmla="*/ 2179655 w 3804898"/>
              <a:gd name="connsiteY9" fmla="*/ 3773870 h 3810431"/>
              <a:gd name="connsiteX10" fmla="*/ 707424 w 3804898"/>
              <a:gd name="connsiteY10" fmla="*/ 3393462 h 3810431"/>
              <a:gd name="connsiteX11" fmla="*/ 456815 w 3804898"/>
              <a:gd name="connsiteY11" fmla="*/ 3116753 h 3810431"/>
              <a:gd name="connsiteX12" fmla="*/ 32656 w 3804898"/>
              <a:gd name="connsiteY12" fmla="*/ 1650548 h 3810431"/>
              <a:gd name="connsiteX0" fmla="*/ 32656 w 3804898"/>
              <a:gd name="connsiteY0" fmla="*/ 1650548 h 3810431"/>
              <a:gd name="connsiteX1" fmla="*/ 109178 w 3804898"/>
              <a:gd name="connsiteY1" fmla="*/ 1287521 h 3810431"/>
              <a:gd name="connsiteX2" fmla="*/ 1313311 w 3804898"/>
              <a:gd name="connsiteY2" fmla="*/ 45290 h 3810431"/>
              <a:gd name="connsiteX3" fmla="*/ 1453011 w 3804898"/>
              <a:gd name="connsiteY3" fmla="*/ 16715 h 3810431"/>
              <a:gd name="connsiteX4" fmla="*/ 3058377 w 3804898"/>
              <a:gd name="connsiteY4" fmla="*/ 416819 h 3810431"/>
              <a:gd name="connsiteX5" fmla="*/ 3390030 w 3804898"/>
              <a:gd name="connsiteY5" fmla="*/ 744221 h 3810431"/>
              <a:gd name="connsiteX6" fmla="*/ 3773667 w 3804898"/>
              <a:gd name="connsiteY6" fmla="*/ 2113561 h 3810431"/>
              <a:gd name="connsiteX7" fmla="*/ 3651026 w 3804898"/>
              <a:gd name="connsiteY7" fmla="*/ 2616125 h 3810431"/>
              <a:gd name="connsiteX8" fmla="*/ 2614900 w 3804898"/>
              <a:gd name="connsiteY8" fmla="*/ 3684701 h 3810431"/>
              <a:gd name="connsiteX9" fmla="*/ 2179655 w 3804898"/>
              <a:gd name="connsiteY9" fmla="*/ 3773870 h 3810431"/>
              <a:gd name="connsiteX10" fmla="*/ 707424 w 3804898"/>
              <a:gd name="connsiteY10" fmla="*/ 3393462 h 3810431"/>
              <a:gd name="connsiteX11" fmla="*/ 456815 w 3804898"/>
              <a:gd name="connsiteY11" fmla="*/ 3116753 h 3810431"/>
              <a:gd name="connsiteX12" fmla="*/ 32656 w 3804898"/>
              <a:gd name="connsiteY12" fmla="*/ 1650548 h 3810431"/>
              <a:gd name="connsiteX0" fmla="*/ 32656 w 3804898"/>
              <a:gd name="connsiteY0" fmla="*/ 1630591 h 3790474"/>
              <a:gd name="connsiteX1" fmla="*/ 109178 w 3804898"/>
              <a:gd name="connsiteY1" fmla="*/ 1267564 h 3790474"/>
              <a:gd name="connsiteX2" fmla="*/ 1313311 w 3804898"/>
              <a:gd name="connsiteY2" fmla="*/ 25333 h 3790474"/>
              <a:gd name="connsiteX3" fmla="*/ 1685485 w 3804898"/>
              <a:gd name="connsiteY3" fmla="*/ 58752 h 3790474"/>
              <a:gd name="connsiteX4" fmla="*/ 3058377 w 3804898"/>
              <a:gd name="connsiteY4" fmla="*/ 396862 h 3790474"/>
              <a:gd name="connsiteX5" fmla="*/ 3390030 w 3804898"/>
              <a:gd name="connsiteY5" fmla="*/ 724264 h 3790474"/>
              <a:gd name="connsiteX6" fmla="*/ 3773667 w 3804898"/>
              <a:gd name="connsiteY6" fmla="*/ 2093604 h 3790474"/>
              <a:gd name="connsiteX7" fmla="*/ 3651026 w 3804898"/>
              <a:gd name="connsiteY7" fmla="*/ 2596168 h 3790474"/>
              <a:gd name="connsiteX8" fmla="*/ 2614900 w 3804898"/>
              <a:gd name="connsiteY8" fmla="*/ 3664744 h 3790474"/>
              <a:gd name="connsiteX9" fmla="*/ 2179655 w 3804898"/>
              <a:gd name="connsiteY9" fmla="*/ 3753913 h 3790474"/>
              <a:gd name="connsiteX10" fmla="*/ 707424 w 3804898"/>
              <a:gd name="connsiteY10" fmla="*/ 3373505 h 3790474"/>
              <a:gd name="connsiteX11" fmla="*/ 456815 w 3804898"/>
              <a:gd name="connsiteY11" fmla="*/ 3096796 h 3790474"/>
              <a:gd name="connsiteX12" fmla="*/ 32656 w 3804898"/>
              <a:gd name="connsiteY12" fmla="*/ 1630591 h 3790474"/>
              <a:gd name="connsiteX0" fmla="*/ 32656 w 3804898"/>
              <a:gd name="connsiteY0" fmla="*/ 1636648 h 3796531"/>
              <a:gd name="connsiteX1" fmla="*/ 109178 w 3804898"/>
              <a:gd name="connsiteY1" fmla="*/ 1273621 h 3796531"/>
              <a:gd name="connsiteX2" fmla="*/ 1313311 w 3804898"/>
              <a:gd name="connsiteY2" fmla="*/ 31390 h 3796531"/>
              <a:gd name="connsiteX3" fmla="*/ 1685485 w 3804898"/>
              <a:gd name="connsiteY3" fmla="*/ 64809 h 3796531"/>
              <a:gd name="connsiteX4" fmla="*/ 3058377 w 3804898"/>
              <a:gd name="connsiteY4" fmla="*/ 402919 h 3796531"/>
              <a:gd name="connsiteX5" fmla="*/ 3390030 w 3804898"/>
              <a:gd name="connsiteY5" fmla="*/ 730321 h 3796531"/>
              <a:gd name="connsiteX6" fmla="*/ 3773667 w 3804898"/>
              <a:gd name="connsiteY6" fmla="*/ 2099661 h 3796531"/>
              <a:gd name="connsiteX7" fmla="*/ 3651026 w 3804898"/>
              <a:gd name="connsiteY7" fmla="*/ 2602225 h 3796531"/>
              <a:gd name="connsiteX8" fmla="*/ 2614900 w 3804898"/>
              <a:gd name="connsiteY8" fmla="*/ 3670801 h 3796531"/>
              <a:gd name="connsiteX9" fmla="*/ 2179655 w 3804898"/>
              <a:gd name="connsiteY9" fmla="*/ 3759970 h 3796531"/>
              <a:gd name="connsiteX10" fmla="*/ 707424 w 3804898"/>
              <a:gd name="connsiteY10" fmla="*/ 3379562 h 3796531"/>
              <a:gd name="connsiteX11" fmla="*/ 456815 w 3804898"/>
              <a:gd name="connsiteY11" fmla="*/ 3102853 h 3796531"/>
              <a:gd name="connsiteX12" fmla="*/ 32656 w 3804898"/>
              <a:gd name="connsiteY12" fmla="*/ 1636648 h 3796531"/>
              <a:gd name="connsiteX0" fmla="*/ 32656 w 3804898"/>
              <a:gd name="connsiteY0" fmla="*/ 1584455 h 3744338"/>
              <a:gd name="connsiteX1" fmla="*/ 109178 w 3804898"/>
              <a:gd name="connsiteY1" fmla="*/ 1221428 h 3744338"/>
              <a:gd name="connsiteX2" fmla="*/ 1173826 w 3804898"/>
              <a:gd name="connsiteY2" fmla="*/ 126431 h 3744338"/>
              <a:gd name="connsiteX3" fmla="*/ 1685485 w 3804898"/>
              <a:gd name="connsiteY3" fmla="*/ 12616 h 3744338"/>
              <a:gd name="connsiteX4" fmla="*/ 3058377 w 3804898"/>
              <a:gd name="connsiteY4" fmla="*/ 350726 h 3744338"/>
              <a:gd name="connsiteX5" fmla="*/ 3390030 w 3804898"/>
              <a:gd name="connsiteY5" fmla="*/ 678128 h 3744338"/>
              <a:gd name="connsiteX6" fmla="*/ 3773667 w 3804898"/>
              <a:gd name="connsiteY6" fmla="*/ 2047468 h 3744338"/>
              <a:gd name="connsiteX7" fmla="*/ 3651026 w 3804898"/>
              <a:gd name="connsiteY7" fmla="*/ 2550032 h 3744338"/>
              <a:gd name="connsiteX8" fmla="*/ 2614900 w 3804898"/>
              <a:gd name="connsiteY8" fmla="*/ 3618608 h 3744338"/>
              <a:gd name="connsiteX9" fmla="*/ 2179655 w 3804898"/>
              <a:gd name="connsiteY9" fmla="*/ 3707777 h 3744338"/>
              <a:gd name="connsiteX10" fmla="*/ 707424 w 3804898"/>
              <a:gd name="connsiteY10" fmla="*/ 3327369 h 3744338"/>
              <a:gd name="connsiteX11" fmla="*/ 456815 w 3804898"/>
              <a:gd name="connsiteY11" fmla="*/ 3050660 h 3744338"/>
              <a:gd name="connsiteX12" fmla="*/ 32656 w 3804898"/>
              <a:gd name="connsiteY12" fmla="*/ 1584455 h 3744338"/>
              <a:gd name="connsiteX0" fmla="*/ 32656 w 3804898"/>
              <a:gd name="connsiteY0" fmla="*/ 1612859 h 3772742"/>
              <a:gd name="connsiteX1" fmla="*/ 109178 w 3804898"/>
              <a:gd name="connsiteY1" fmla="*/ 1249832 h 3772742"/>
              <a:gd name="connsiteX2" fmla="*/ 1173826 w 3804898"/>
              <a:gd name="connsiteY2" fmla="*/ 154835 h 3772742"/>
              <a:gd name="connsiteX3" fmla="*/ 1685485 w 3804898"/>
              <a:gd name="connsiteY3" fmla="*/ 41020 h 3772742"/>
              <a:gd name="connsiteX4" fmla="*/ 3058377 w 3804898"/>
              <a:gd name="connsiteY4" fmla="*/ 379130 h 3772742"/>
              <a:gd name="connsiteX5" fmla="*/ 3390030 w 3804898"/>
              <a:gd name="connsiteY5" fmla="*/ 706532 h 3772742"/>
              <a:gd name="connsiteX6" fmla="*/ 3773667 w 3804898"/>
              <a:gd name="connsiteY6" fmla="*/ 2075872 h 3772742"/>
              <a:gd name="connsiteX7" fmla="*/ 3651026 w 3804898"/>
              <a:gd name="connsiteY7" fmla="*/ 2578436 h 3772742"/>
              <a:gd name="connsiteX8" fmla="*/ 2614900 w 3804898"/>
              <a:gd name="connsiteY8" fmla="*/ 3647012 h 3772742"/>
              <a:gd name="connsiteX9" fmla="*/ 2179655 w 3804898"/>
              <a:gd name="connsiteY9" fmla="*/ 3736181 h 3772742"/>
              <a:gd name="connsiteX10" fmla="*/ 707424 w 3804898"/>
              <a:gd name="connsiteY10" fmla="*/ 3355773 h 3772742"/>
              <a:gd name="connsiteX11" fmla="*/ 456815 w 3804898"/>
              <a:gd name="connsiteY11" fmla="*/ 3079064 h 3772742"/>
              <a:gd name="connsiteX12" fmla="*/ 32656 w 3804898"/>
              <a:gd name="connsiteY12" fmla="*/ 1612859 h 3772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804898" h="3772742">
                <a:moveTo>
                  <a:pt x="32656" y="1612859"/>
                </a:moveTo>
                <a:cubicBezTo>
                  <a:pt x="-18090" y="1404565"/>
                  <a:pt x="-21589" y="1396455"/>
                  <a:pt x="109178" y="1249832"/>
                </a:cubicBezTo>
                <a:lnTo>
                  <a:pt x="1173826" y="154835"/>
                </a:lnTo>
                <a:cubicBezTo>
                  <a:pt x="1322908" y="-55199"/>
                  <a:pt x="1506106" y="-5852"/>
                  <a:pt x="1685485" y="41020"/>
                </a:cubicBezTo>
                <a:lnTo>
                  <a:pt x="3058377" y="379130"/>
                </a:lnTo>
                <a:cubicBezTo>
                  <a:pt x="3337849" y="462648"/>
                  <a:pt x="3335391" y="515494"/>
                  <a:pt x="3390030" y="706532"/>
                </a:cubicBezTo>
                <a:lnTo>
                  <a:pt x="3773667" y="2075872"/>
                </a:lnTo>
                <a:cubicBezTo>
                  <a:pt x="3857204" y="2355190"/>
                  <a:pt x="3758375" y="2469840"/>
                  <a:pt x="3651026" y="2578436"/>
                </a:cubicBezTo>
                <a:lnTo>
                  <a:pt x="2614900" y="3647012"/>
                </a:lnTo>
                <a:cubicBezTo>
                  <a:pt x="2454913" y="3811592"/>
                  <a:pt x="2405941" y="3783411"/>
                  <a:pt x="2179655" y="3736181"/>
                </a:cubicBezTo>
                <a:lnTo>
                  <a:pt x="707424" y="3355773"/>
                </a:lnTo>
                <a:cubicBezTo>
                  <a:pt x="547741" y="3317350"/>
                  <a:pt x="497032" y="3231410"/>
                  <a:pt x="456815" y="3079064"/>
                </a:cubicBezTo>
                <a:lnTo>
                  <a:pt x="32656" y="1612859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  <a:alpha val="58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D2B250D-6A69-DD73-B028-9D2A386B3C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06758" y="3424211"/>
            <a:ext cx="2763838" cy="236378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latin typeface="EC Square Sans Pro" panose="020B05060400000200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 descr="A hexagon with orange lines&#10;&#10;AI-generated content may be incorrect.">
            <a:extLst>
              <a:ext uri="{FF2B5EF4-FFF2-40B4-BE49-F238E27FC236}">
                <a16:creationId xmlns:a16="http://schemas.microsoft.com/office/drawing/2014/main" id="{46E50B34-AE04-579D-29E0-896B055DB36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69819" y="-295580"/>
            <a:ext cx="1045908" cy="1045908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1FFB3D3-D7DE-ECE0-3DAF-265D608C806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294188" y="1137521"/>
            <a:ext cx="2616200" cy="2193925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49775E5-4212-40AC-B443-748A79B4C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450832" y="6369016"/>
            <a:ext cx="472148" cy="26161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2EB30D7-3E9D-4B5E-8606-1BFE7D34FD09}" type="slidenum">
              <a:rPr lang="en-IE" smtClean="0"/>
              <a:pPr/>
              <a:t>‹#›</a:t>
            </a:fld>
            <a:endParaRPr lang="en-IE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3FE5BF4-9727-63C7-B95F-2E1ACF835DC6}"/>
              </a:ext>
            </a:extLst>
          </p:cNvPr>
          <p:cNvSpPr txBox="1"/>
          <p:nvPr userDrawn="1"/>
        </p:nvSpPr>
        <p:spPr>
          <a:xfrm>
            <a:off x="9419045" y="90966"/>
            <a:ext cx="27432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100" b="1" i="0">
                <a:solidFill>
                  <a:srgbClr val="404373"/>
                </a:solidFill>
                <a:latin typeface="EC Square Sans Pro" panose="020B0506040000020004" pitchFamily="34" charset="0"/>
              </a:rPr>
              <a:t>SENSITIVE*</a:t>
            </a:r>
          </a:p>
          <a:p>
            <a:r>
              <a:rPr lang="en-IE" sz="1100" i="1">
                <a:solidFill>
                  <a:srgbClr val="404373"/>
                </a:solidFill>
                <a:latin typeface="EC Square Sans Pro" panose="020B0506040000020004" pitchFamily="34" charset="0"/>
              </a:rPr>
              <a:t>RELEASABLE TO: EU Member States, NO, EEAS and EDA</a:t>
            </a:r>
          </a:p>
        </p:txBody>
      </p:sp>
    </p:spTree>
    <p:extLst>
      <p:ext uri="{BB962C8B-B14F-4D97-AF65-F5344CB8AC3E}">
        <p14:creationId xmlns:p14="http://schemas.microsoft.com/office/powerpoint/2010/main" val="39015927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4088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Title and text 2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black and purple rectangle&#10;&#10;AI-generated content may be incorrect.">
            <a:extLst>
              <a:ext uri="{FF2B5EF4-FFF2-40B4-BE49-F238E27FC236}">
                <a16:creationId xmlns:a16="http://schemas.microsoft.com/office/drawing/2014/main" id="{0FEC356E-C1A1-0652-7D77-02D18D585C8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Google Shape;18;p22"/>
          <p:cNvSpPr txBox="1">
            <a:spLocks noGrp="1"/>
          </p:cNvSpPr>
          <p:nvPr>
            <p:ph type="ctrTitle" hasCustomPrompt="1"/>
          </p:nvPr>
        </p:nvSpPr>
        <p:spPr>
          <a:xfrm>
            <a:off x="323727" y="371068"/>
            <a:ext cx="2743200" cy="2149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  <a:defRPr sz="4000" b="0">
                <a:solidFill>
                  <a:schemeClr val="bg1"/>
                </a:solidFill>
                <a:latin typeface="EC Square Sans Pro" panose="020B05060400000200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title</a:t>
            </a:r>
            <a:endParaRPr/>
          </a:p>
        </p:txBody>
      </p:sp>
      <p:sp>
        <p:nvSpPr>
          <p:cNvPr id="19" name="Google Shape;19;p22"/>
          <p:cNvSpPr txBox="1">
            <a:spLocks noGrp="1"/>
          </p:cNvSpPr>
          <p:nvPr>
            <p:ph type="subTitle" idx="1" hasCustomPrompt="1"/>
          </p:nvPr>
        </p:nvSpPr>
        <p:spPr>
          <a:xfrm>
            <a:off x="3720860" y="371068"/>
            <a:ext cx="3062597" cy="54035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 i="0">
                <a:solidFill>
                  <a:schemeClr val="tx1"/>
                </a:solidFill>
                <a:latin typeface="EC Square Sans Pro" panose="020B0506040000020004" pitchFamily="34" charset="0"/>
              </a:defRPr>
            </a:lvl1pPr>
            <a:lvl2pPr lvl="1" algn="ctr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text</a:t>
            </a:r>
            <a:endParaRPr/>
          </a:p>
        </p:txBody>
      </p:sp>
      <p:pic>
        <p:nvPicPr>
          <p:cNvPr id="3" name="Picture 2" descr="A blue flag with yellow stars on it&#10;&#10;AI-generated content may be incorrect.">
            <a:extLst>
              <a:ext uri="{FF2B5EF4-FFF2-40B4-BE49-F238E27FC236}">
                <a16:creationId xmlns:a16="http://schemas.microsoft.com/office/drawing/2014/main" id="{6F6E29DC-CB1A-8DA0-6D3D-6CC80CF7D29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9195" y="5859528"/>
            <a:ext cx="1181635" cy="77109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ED597D1-D113-2273-E33C-C7927819A20F}"/>
              </a:ext>
            </a:extLst>
          </p:cNvPr>
          <p:cNvSpPr txBox="1"/>
          <p:nvPr userDrawn="1"/>
        </p:nvSpPr>
        <p:spPr>
          <a:xfrm>
            <a:off x="550885" y="6341051"/>
            <a:ext cx="152884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100" b="0">
                <a:solidFill>
                  <a:schemeClr val="bg1"/>
                </a:solidFill>
                <a:latin typeface="EC Square Sans Pro Medium" panose="020B0500000000020004" pitchFamily="34" charset="0"/>
              </a:rPr>
              <a:t>#EUDefenceIndustry</a:t>
            </a:r>
          </a:p>
        </p:txBody>
      </p:sp>
      <p:pic>
        <p:nvPicPr>
          <p:cNvPr id="5" name="Picture 4" descr="A black and white arrows&#10;&#10;AI-generated content may be incorrect.">
            <a:extLst>
              <a:ext uri="{FF2B5EF4-FFF2-40B4-BE49-F238E27FC236}">
                <a16:creationId xmlns:a16="http://schemas.microsoft.com/office/drawing/2014/main" id="{5CF4977F-1ABA-2475-90C7-163E0B1A447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780" y="6331349"/>
            <a:ext cx="393252" cy="238594"/>
          </a:xfrm>
          <a:prstGeom prst="rect">
            <a:avLst/>
          </a:prstGeom>
        </p:spPr>
      </p:pic>
      <p:pic>
        <p:nvPicPr>
          <p:cNvPr id="8" name="Picture 7" descr="A hexagon with orange lines&#10;&#10;AI-generated content may be incorrect.">
            <a:extLst>
              <a:ext uri="{FF2B5EF4-FFF2-40B4-BE49-F238E27FC236}">
                <a16:creationId xmlns:a16="http://schemas.microsoft.com/office/drawing/2014/main" id="{30FDABEC-0DFF-1E7C-57D7-E67DBA83F31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69819" y="-295580"/>
            <a:ext cx="1045908" cy="1045908"/>
          </a:xfrm>
          <a:prstGeom prst="rect">
            <a:avLst/>
          </a:prstGeom>
        </p:spPr>
      </p:pic>
      <p:sp>
        <p:nvSpPr>
          <p:cNvPr id="6" name="Slide Number Placeholder 9">
            <a:extLst>
              <a:ext uri="{FF2B5EF4-FFF2-40B4-BE49-F238E27FC236}">
                <a16:creationId xmlns:a16="http://schemas.microsoft.com/office/drawing/2014/main" id="{9369621A-B351-B62E-C316-5B71F891E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450832" y="6369016"/>
            <a:ext cx="472148" cy="26161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2EB30D7-3E9D-4B5E-8606-1BFE7D34FD09}" type="slidenum">
              <a:rPr lang="en-IE" smtClean="0"/>
              <a:pPr/>
              <a:t>‹#›</a:t>
            </a:fld>
            <a:endParaRPr lang="en-IE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BD2EFC1-F309-FB6F-A590-90737327A6D3}"/>
              </a:ext>
            </a:extLst>
          </p:cNvPr>
          <p:cNvSpPr txBox="1"/>
          <p:nvPr userDrawn="1"/>
        </p:nvSpPr>
        <p:spPr>
          <a:xfrm>
            <a:off x="9419045" y="90966"/>
            <a:ext cx="27432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100" b="1" i="0">
                <a:solidFill>
                  <a:srgbClr val="404373"/>
                </a:solidFill>
                <a:latin typeface="EC Square Sans Pro" panose="020B0506040000020004" pitchFamily="34" charset="0"/>
              </a:rPr>
              <a:t>SENSITIVE*</a:t>
            </a:r>
          </a:p>
          <a:p>
            <a:r>
              <a:rPr lang="en-IE" sz="1100" i="1">
                <a:solidFill>
                  <a:srgbClr val="404373"/>
                </a:solidFill>
                <a:latin typeface="EC Square Sans Pro" panose="020B0506040000020004" pitchFamily="34" charset="0"/>
              </a:rPr>
              <a:t>RELEASABLE TO: EU Member States, NO, EEAS and EDA</a:t>
            </a:r>
          </a:p>
        </p:txBody>
      </p:sp>
    </p:spTree>
    <p:extLst>
      <p:ext uri="{BB962C8B-B14F-4D97-AF65-F5344CB8AC3E}">
        <p14:creationId xmlns:p14="http://schemas.microsoft.com/office/powerpoint/2010/main" val="40303200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4088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Title and text 2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black and purple rectangle&#10;&#10;AI-generated content may be incorrect.">
            <a:extLst>
              <a:ext uri="{FF2B5EF4-FFF2-40B4-BE49-F238E27FC236}">
                <a16:creationId xmlns:a16="http://schemas.microsoft.com/office/drawing/2014/main" id="{0FEC356E-C1A1-0652-7D77-02D18D585C8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Google Shape;18;p22"/>
          <p:cNvSpPr txBox="1">
            <a:spLocks noGrp="1"/>
          </p:cNvSpPr>
          <p:nvPr>
            <p:ph type="ctrTitle" hasCustomPrompt="1"/>
          </p:nvPr>
        </p:nvSpPr>
        <p:spPr>
          <a:xfrm>
            <a:off x="323727" y="371068"/>
            <a:ext cx="2743200" cy="2149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  <a:defRPr sz="4000" b="0">
                <a:solidFill>
                  <a:schemeClr val="bg1"/>
                </a:solidFill>
                <a:latin typeface="EC Square Sans Pro" panose="020B05060400000200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title</a:t>
            </a:r>
            <a:endParaRPr/>
          </a:p>
        </p:txBody>
      </p:sp>
      <p:sp>
        <p:nvSpPr>
          <p:cNvPr id="19" name="Google Shape;19;p22"/>
          <p:cNvSpPr txBox="1">
            <a:spLocks noGrp="1"/>
          </p:cNvSpPr>
          <p:nvPr>
            <p:ph type="subTitle" idx="1" hasCustomPrompt="1"/>
          </p:nvPr>
        </p:nvSpPr>
        <p:spPr>
          <a:xfrm>
            <a:off x="3720860" y="371068"/>
            <a:ext cx="3062597" cy="54035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 i="0">
                <a:solidFill>
                  <a:schemeClr val="tx1"/>
                </a:solidFill>
                <a:latin typeface="EC Square Sans Pro" panose="020B0506040000020004" pitchFamily="34" charset="0"/>
              </a:defRPr>
            </a:lvl1pPr>
            <a:lvl2pPr lvl="1" algn="ctr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text</a:t>
            </a:r>
            <a:endParaRPr/>
          </a:p>
        </p:txBody>
      </p:sp>
      <p:pic>
        <p:nvPicPr>
          <p:cNvPr id="3" name="Picture 2" descr="A blue flag with yellow stars on it&#10;&#10;AI-generated content may be incorrect.">
            <a:extLst>
              <a:ext uri="{FF2B5EF4-FFF2-40B4-BE49-F238E27FC236}">
                <a16:creationId xmlns:a16="http://schemas.microsoft.com/office/drawing/2014/main" id="{6F6E29DC-CB1A-8DA0-6D3D-6CC80CF7D29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9195" y="5859528"/>
            <a:ext cx="1181635" cy="77109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ED597D1-D113-2273-E33C-C7927819A20F}"/>
              </a:ext>
            </a:extLst>
          </p:cNvPr>
          <p:cNvSpPr txBox="1"/>
          <p:nvPr userDrawn="1"/>
        </p:nvSpPr>
        <p:spPr>
          <a:xfrm>
            <a:off x="550885" y="6341051"/>
            <a:ext cx="152884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100" b="0">
                <a:solidFill>
                  <a:schemeClr val="bg1"/>
                </a:solidFill>
                <a:latin typeface="EC Square Sans Pro Medium" panose="020B0500000000020004" pitchFamily="34" charset="0"/>
              </a:rPr>
              <a:t>#EUDefenceIndustry</a:t>
            </a:r>
          </a:p>
        </p:txBody>
      </p:sp>
      <p:pic>
        <p:nvPicPr>
          <p:cNvPr id="5" name="Picture 4" descr="A black and white arrows&#10;&#10;AI-generated content may be incorrect.">
            <a:extLst>
              <a:ext uri="{FF2B5EF4-FFF2-40B4-BE49-F238E27FC236}">
                <a16:creationId xmlns:a16="http://schemas.microsoft.com/office/drawing/2014/main" id="{5CF4977F-1ABA-2475-90C7-163E0B1A447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780" y="6331349"/>
            <a:ext cx="393252" cy="238594"/>
          </a:xfrm>
          <a:prstGeom prst="rect">
            <a:avLst/>
          </a:prstGeom>
        </p:spPr>
      </p:pic>
      <p:pic>
        <p:nvPicPr>
          <p:cNvPr id="8" name="Picture 7" descr="A hexagon with orange lines&#10;&#10;AI-generated content may be incorrect.">
            <a:extLst>
              <a:ext uri="{FF2B5EF4-FFF2-40B4-BE49-F238E27FC236}">
                <a16:creationId xmlns:a16="http://schemas.microsoft.com/office/drawing/2014/main" id="{30FDABEC-0DFF-1E7C-57D7-E67DBA83F31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69819" y="-295580"/>
            <a:ext cx="1045908" cy="104590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BD2EFC1-F309-FB6F-A590-90737327A6D3}"/>
              </a:ext>
            </a:extLst>
          </p:cNvPr>
          <p:cNvSpPr txBox="1"/>
          <p:nvPr userDrawn="1"/>
        </p:nvSpPr>
        <p:spPr>
          <a:xfrm>
            <a:off x="9419045" y="90966"/>
            <a:ext cx="27432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100" b="1" i="0">
                <a:solidFill>
                  <a:srgbClr val="404373"/>
                </a:solidFill>
                <a:latin typeface="EC Square Sans Pro" panose="020B0506040000020004" pitchFamily="34" charset="0"/>
              </a:rPr>
              <a:t>SENSITIVE*</a:t>
            </a:r>
          </a:p>
          <a:p>
            <a:r>
              <a:rPr lang="en-IE" sz="1100" i="1">
                <a:solidFill>
                  <a:srgbClr val="404373"/>
                </a:solidFill>
                <a:latin typeface="EC Square Sans Pro" panose="020B0506040000020004" pitchFamily="34" charset="0"/>
              </a:rPr>
              <a:t>RELEASABLE TO: EU Member States, NO, EEAS and EDA</a:t>
            </a:r>
          </a:p>
        </p:txBody>
      </p:sp>
    </p:spTree>
    <p:extLst>
      <p:ext uri="{BB962C8B-B14F-4D97-AF65-F5344CB8AC3E}">
        <p14:creationId xmlns:p14="http://schemas.microsoft.com/office/powerpoint/2010/main" val="40303200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4088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and black background&#10;&#10;AI-generated content may be incorrect.">
            <a:extLst>
              <a:ext uri="{FF2B5EF4-FFF2-40B4-BE49-F238E27FC236}">
                <a16:creationId xmlns:a16="http://schemas.microsoft.com/office/drawing/2014/main" id="{7A49A4EF-DDDF-5E48-9AE7-D378223A020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Google Shape;18;p22"/>
          <p:cNvSpPr txBox="1">
            <a:spLocks noGrp="1"/>
          </p:cNvSpPr>
          <p:nvPr>
            <p:ph type="ctrTitle" hasCustomPrompt="1"/>
          </p:nvPr>
        </p:nvSpPr>
        <p:spPr>
          <a:xfrm>
            <a:off x="7605657" y="1845125"/>
            <a:ext cx="4287790" cy="2619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  <a:defRPr sz="6000" b="0">
                <a:solidFill>
                  <a:schemeClr val="bg1"/>
                </a:solidFill>
                <a:latin typeface="EC Square Sans Pro" panose="020B05060400000200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Add title</a:t>
            </a:r>
            <a:br>
              <a:rPr lang="en-US"/>
            </a:br>
            <a:r>
              <a:rPr lang="en-US"/>
              <a:t>of the presentation</a:t>
            </a:r>
            <a:endParaRPr/>
          </a:p>
        </p:txBody>
      </p:sp>
      <p:sp>
        <p:nvSpPr>
          <p:cNvPr id="19" name="Google Shape;19;p22"/>
          <p:cNvSpPr txBox="1">
            <a:spLocks noGrp="1"/>
          </p:cNvSpPr>
          <p:nvPr>
            <p:ph type="subTitle" idx="1" hasCustomPrompt="1"/>
          </p:nvPr>
        </p:nvSpPr>
        <p:spPr>
          <a:xfrm>
            <a:off x="8864301" y="5513483"/>
            <a:ext cx="2592593" cy="8550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 i="0">
                <a:solidFill>
                  <a:schemeClr val="bg1"/>
                </a:solidFill>
                <a:latin typeface="EC Square Sans Pro" panose="020B0506040000020004" pitchFamily="34" charset="0"/>
              </a:defRPr>
            </a:lvl1pPr>
            <a:lvl2pPr lvl="1" algn="ctr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Add subtitle of the presentation</a:t>
            </a:r>
            <a:endParaRPr/>
          </a:p>
        </p:txBody>
      </p:sp>
      <p:sp>
        <p:nvSpPr>
          <p:cNvPr id="2" name="Picture Placeholder 12">
            <a:extLst>
              <a:ext uri="{FF2B5EF4-FFF2-40B4-BE49-F238E27FC236}">
                <a16:creationId xmlns:a16="http://schemas.microsoft.com/office/drawing/2014/main" id="{FDADBF37-A923-0B8A-5648-1B8E985525B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8012959" y="-2695072"/>
            <a:ext cx="13659778" cy="12753474"/>
          </a:xfrm>
          <a:custGeom>
            <a:avLst/>
            <a:gdLst>
              <a:gd name="connsiteX0" fmla="*/ 874712 w 2346614"/>
              <a:gd name="connsiteY0" fmla="*/ 980 h 2326785"/>
              <a:gd name="connsiteX1" fmla="*/ 1039498 w 2346614"/>
              <a:gd name="connsiteY1" fmla="*/ 25300 h 2326785"/>
              <a:gd name="connsiteX2" fmla="*/ 1886209 w 2346614"/>
              <a:gd name="connsiteY2" fmla="*/ 233824 h 2326785"/>
              <a:gd name="connsiteX3" fmla="*/ 2090750 w 2346614"/>
              <a:gd name="connsiteY3" fmla="*/ 435745 h 2326785"/>
              <a:gd name="connsiteX4" fmla="*/ 2327353 w 2346614"/>
              <a:gd name="connsiteY4" fmla="*/ 1280265 h 2326785"/>
              <a:gd name="connsiteX5" fmla="*/ 2251716 w 2346614"/>
              <a:gd name="connsiteY5" fmla="*/ 1590214 h 2326785"/>
              <a:gd name="connsiteX6" fmla="*/ 1612701 w 2346614"/>
              <a:gd name="connsiteY6" fmla="*/ 2249243 h 2326785"/>
              <a:gd name="connsiteX7" fmla="*/ 1344270 w 2346614"/>
              <a:gd name="connsiteY7" fmla="*/ 2304237 h 2326785"/>
              <a:gd name="connsiteX8" fmla="*/ 436293 w 2346614"/>
              <a:gd name="connsiteY8" fmla="*/ 2069626 h 2326785"/>
              <a:gd name="connsiteX9" fmla="*/ 281734 w 2346614"/>
              <a:gd name="connsiteY9" fmla="*/ 1898969 h 2326785"/>
              <a:gd name="connsiteX10" fmla="*/ 20140 w 2346614"/>
              <a:gd name="connsiteY10" fmla="*/ 994709 h 2326785"/>
              <a:gd name="connsiteX11" fmla="*/ 67334 w 2346614"/>
              <a:gd name="connsiteY11" fmla="*/ 770817 h 2326785"/>
              <a:gd name="connsiteX12" fmla="*/ 723940 w 2346614"/>
              <a:gd name="connsiteY12" fmla="*/ 95493 h 2326785"/>
              <a:gd name="connsiteX13" fmla="*/ 874712 w 2346614"/>
              <a:gd name="connsiteY13" fmla="*/ 980 h 2326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46614" h="2326785">
                <a:moveTo>
                  <a:pt x="874712" y="980"/>
                </a:moveTo>
                <a:cubicBezTo>
                  <a:pt x="928280" y="-3990"/>
                  <a:pt x="984183" y="10846"/>
                  <a:pt x="1039498" y="25300"/>
                </a:cubicBezTo>
                <a:lnTo>
                  <a:pt x="1886209" y="233824"/>
                </a:lnTo>
                <a:cubicBezTo>
                  <a:pt x="2058568" y="285333"/>
                  <a:pt x="2057053" y="317925"/>
                  <a:pt x="2090750" y="435745"/>
                </a:cubicBezTo>
                <a:lnTo>
                  <a:pt x="2327353" y="1280265"/>
                </a:lnTo>
                <a:cubicBezTo>
                  <a:pt x="2378873" y="1452531"/>
                  <a:pt x="2317922" y="1523239"/>
                  <a:pt x="2251716" y="1590214"/>
                </a:cubicBezTo>
                <a:lnTo>
                  <a:pt x="1612701" y="2249243"/>
                </a:lnTo>
                <a:cubicBezTo>
                  <a:pt x="1514031" y="2350745"/>
                  <a:pt x="1483828" y="2333365"/>
                  <a:pt x="1344270" y="2304237"/>
                </a:cubicBezTo>
                <a:lnTo>
                  <a:pt x="436293" y="2069626"/>
                </a:lnTo>
                <a:cubicBezTo>
                  <a:pt x="337811" y="2045929"/>
                  <a:pt x="306537" y="1992927"/>
                  <a:pt x="281734" y="1898969"/>
                </a:cubicBezTo>
                <a:lnTo>
                  <a:pt x="20140" y="994709"/>
                </a:lnTo>
                <a:cubicBezTo>
                  <a:pt x="-11156" y="866246"/>
                  <a:pt x="-13314" y="861245"/>
                  <a:pt x="67334" y="770817"/>
                </a:cubicBezTo>
                <a:lnTo>
                  <a:pt x="723940" y="95493"/>
                </a:lnTo>
                <a:cubicBezTo>
                  <a:pt x="769912" y="30726"/>
                  <a:pt x="821144" y="5950"/>
                  <a:pt x="874712" y="98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r">
              <a:buNone/>
              <a:defRPr sz="1800">
                <a:solidFill>
                  <a:schemeClr val="bg1"/>
                </a:solidFill>
                <a:latin typeface="EC Square Sans Pro" panose="020B05060400000200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0462319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black and purple rectangle&#10;&#10;AI-generated content may be incorrect.">
            <a:extLst>
              <a:ext uri="{FF2B5EF4-FFF2-40B4-BE49-F238E27FC236}">
                <a16:creationId xmlns:a16="http://schemas.microsoft.com/office/drawing/2014/main" id="{0FEC356E-C1A1-0652-7D77-02D18D585C8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Google Shape;18;p22"/>
          <p:cNvSpPr txBox="1">
            <a:spLocks noGrp="1"/>
          </p:cNvSpPr>
          <p:nvPr>
            <p:ph type="ctrTitle" hasCustomPrompt="1"/>
          </p:nvPr>
        </p:nvSpPr>
        <p:spPr>
          <a:xfrm>
            <a:off x="323727" y="371068"/>
            <a:ext cx="2743200" cy="2149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  <a:defRPr sz="4000" b="0">
                <a:solidFill>
                  <a:schemeClr val="bg1"/>
                </a:solidFill>
                <a:latin typeface="EC Square Sans Pro" panose="020B05060400000200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title</a:t>
            </a:r>
            <a:endParaRPr/>
          </a:p>
        </p:txBody>
      </p:sp>
      <p:sp>
        <p:nvSpPr>
          <p:cNvPr id="19" name="Google Shape;19;p22"/>
          <p:cNvSpPr txBox="1">
            <a:spLocks noGrp="1"/>
          </p:cNvSpPr>
          <p:nvPr>
            <p:ph type="subTitle" idx="1" hasCustomPrompt="1"/>
          </p:nvPr>
        </p:nvSpPr>
        <p:spPr>
          <a:xfrm>
            <a:off x="3720860" y="371068"/>
            <a:ext cx="3062597" cy="54035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 i="0">
                <a:solidFill>
                  <a:schemeClr val="tx1"/>
                </a:solidFill>
                <a:latin typeface="EC Square Sans Pro" panose="020B0506040000020004" pitchFamily="34" charset="0"/>
              </a:defRPr>
            </a:lvl1pPr>
            <a:lvl2pPr lvl="1" algn="ctr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text</a:t>
            </a:r>
            <a:endParaRPr/>
          </a:p>
        </p:txBody>
      </p:sp>
      <p:pic>
        <p:nvPicPr>
          <p:cNvPr id="3" name="Picture 2" descr="A blue flag with yellow stars on it&#10;&#10;AI-generated content may be incorrect.">
            <a:extLst>
              <a:ext uri="{FF2B5EF4-FFF2-40B4-BE49-F238E27FC236}">
                <a16:creationId xmlns:a16="http://schemas.microsoft.com/office/drawing/2014/main" id="{6F6E29DC-CB1A-8DA0-6D3D-6CC80CF7D29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9195" y="5859528"/>
            <a:ext cx="1181635" cy="77109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ED597D1-D113-2273-E33C-C7927819A20F}"/>
              </a:ext>
            </a:extLst>
          </p:cNvPr>
          <p:cNvSpPr txBox="1"/>
          <p:nvPr userDrawn="1"/>
        </p:nvSpPr>
        <p:spPr>
          <a:xfrm>
            <a:off x="550885" y="6341051"/>
            <a:ext cx="152884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100" b="0">
                <a:solidFill>
                  <a:schemeClr val="bg1"/>
                </a:solidFill>
                <a:latin typeface="EC Square Sans Pro Medium" panose="020B0500000000020004" pitchFamily="34" charset="0"/>
              </a:rPr>
              <a:t>#EUDefenceIndustry</a:t>
            </a:r>
          </a:p>
        </p:txBody>
      </p:sp>
      <p:pic>
        <p:nvPicPr>
          <p:cNvPr id="5" name="Picture 4" descr="A black and white arrows&#10;&#10;AI-generated content may be incorrect.">
            <a:extLst>
              <a:ext uri="{FF2B5EF4-FFF2-40B4-BE49-F238E27FC236}">
                <a16:creationId xmlns:a16="http://schemas.microsoft.com/office/drawing/2014/main" id="{5CF4977F-1ABA-2475-90C7-163E0B1A447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780" y="6331349"/>
            <a:ext cx="393252" cy="238594"/>
          </a:xfrm>
          <a:prstGeom prst="rect">
            <a:avLst/>
          </a:prstGeom>
        </p:spPr>
      </p:pic>
      <p:pic>
        <p:nvPicPr>
          <p:cNvPr id="8" name="Picture 7" descr="A hexagon with orange lines&#10;&#10;AI-generated content may be incorrect.">
            <a:extLst>
              <a:ext uri="{FF2B5EF4-FFF2-40B4-BE49-F238E27FC236}">
                <a16:creationId xmlns:a16="http://schemas.microsoft.com/office/drawing/2014/main" id="{30FDABEC-0DFF-1E7C-57D7-E67DBA83F31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69819" y="-295580"/>
            <a:ext cx="1045908" cy="1045908"/>
          </a:xfrm>
          <a:prstGeom prst="rect">
            <a:avLst/>
          </a:prstGeom>
        </p:spPr>
      </p:pic>
      <p:sp>
        <p:nvSpPr>
          <p:cNvPr id="6" name="Slide Number Placeholder 9">
            <a:extLst>
              <a:ext uri="{FF2B5EF4-FFF2-40B4-BE49-F238E27FC236}">
                <a16:creationId xmlns:a16="http://schemas.microsoft.com/office/drawing/2014/main" id="{9369621A-B351-B62E-C316-5B71F891E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450832" y="6369016"/>
            <a:ext cx="472148" cy="26161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2EB30D7-3E9D-4B5E-8606-1BFE7D34FD09}" type="slidenum">
              <a:rPr lang="en-IE" smtClean="0"/>
              <a:pPr/>
              <a:t>‹#›</a:t>
            </a:fld>
            <a:endParaRPr lang="en-IE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E6315C6-A064-17A9-9DB1-11AA119FF295}"/>
              </a:ext>
            </a:extLst>
          </p:cNvPr>
          <p:cNvSpPr txBox="1"/>
          <p:nvPr userDrawn="1"/>
        </p:nvSpPr>
        <p:spPr>
          <a:xfrm>
            <a:off x="9419045" y="90966"/>
            <a:ext cx="27432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100" b="1" i="0">
                <a:solidFill>
                  <a:srgbClr val="404373"/>
                </a:solidFill>
                <a:latin typeface="EC Square Sans Pro" panose="020B0506040000020004" pitchFamily="34" charset="0"/>
              </a:rPr>
              <a:t>SENSITIVE*</a:t>
            </a:r>
          </a:p>
          <a:p>
            <a:r>
              <a:rPr lang="en-IE" sz="1100" i="1">
                <a:solidFill>
                  <a:srgbClr val="404373"/>
                </a:solidFill>
                <a:latin typeface="EC Square Sans Pro" panose="020B0506040000020004" pitchFamily="34" charset="0"/>
              </a:rPr>
              <a:t>RELEASABLE TO: EU Member States, NO, EEAS and EDA</a:t>
            </a:r>
          </a:p>
        </p:txBody>
      </p:sp>
    </p:spTree>
    <p:extLst>
      <p:ext uri="{BB962C8B-B14F-4D97-AF65-F5344CB8AC3E}">
        <p14:creationId xmlns:p14="http://schemas.microsoft.com/office/powerpoint/2010/main" val="35962746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4088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black and purple rectangle&#10;&#10;AI-generated content may be incorrect.">
            <a:extLst>
              <a:ext uri="{FF2B5EF4-FFF2-40B4-BE49-F238E27FC236}">
                <a16:creationId xmlns:a16="http://schemas.microsoft.com/office/drawing/2014/main" id="{0FEC356E-C1A1-0652-7D77-02D18D585C8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Google Shape;18;p22"/>
          <p:cNvSpPr txBox="1">
            <a:spLocks noGrp="1"/>
          </p:cNvSpPr>
          <p:nvPr>
            <p:ph type="ctrTitle" hasCustomPrompt="1"/>
          </p:nvPr>
        </p:nvSpPr>
        <p:spPr>
          <a:xfrm>
            <a:off x="323727" y="371068"/>
            <a:ext cx="2743200" cy="2149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  <a:defRPr sz="4000" b="0">
                <a:solidFill>
                  <a:schemeClr val="bg1"/>
                </a:solidFill>
                <a:latin typeface="EC Square Sans Pro" panose="020B05060400000200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title</a:t>
            </a:r>
            <a:endParaRPr/>
          </a:p>
        </p:txBody>
      </p:sp>
      <p:pic>
        <p:nvPicPr>
          <p:cNvPr id="3" name="Picture 2" descr="A blue flag with yellow stars on it&#10;&#10;AI-generated content may be incorrect.">
            <a:extLst>
              <a:ext uri="{FF2B5EF4-FFF2-40B4-BE49-F238E27FC236}">
                <a16:creationId xmlns:a16="http://schemas.microsoft.com/office/drawing/2014/main" id="{6F6E29DC-CB1A-8DA0-6D3D-6CC80CF7D29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9195" y="5859528"/>
            <a:ext cx="1181635" cy="77109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ED597D1-D113-2273-E33C-C7927819A20F}"/>
              </a:ext>
            </a:extLst>
          </p:cNvPr>
          <p:cNvSpPr txBox="1"/>
          <p:nvPr userDrawn="1"/>
        </p:nvSpPr>
        <p:spPr>
          <a:xfrm>
            <a:off x="550885" y="6341051"/>
            <a:ext cx="152884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100" b="0">
                <a:solidFill>
                  <a:schemeClr val="bg1"/>
                </a:solidFill>
                <a:latin typeface="EC Square Sans Pro Medium" panose="020B0500000000020004" pitchFamily="34" charset="0"/>
              </a:rPr>
              <a:t>#EUDefenceIndustry</a:t>
            </a:r>
          </a:p>
        </p:txBody>
      </p:sp>
      <p:pic>
        <p:nvPicPr>
          <p:cNvPr id="5" name="Picture 4" descr="A black and white arrows&#10;&#10;AI-generated content may be incorrect.">
            <a:extLst>
              <a:ext uri="{FF2B5EF4-FFF2-40B4-BE49-F238E27FC236}">
                <a16:creationId xmlns:a16="http://schemas.microsoft.com/office/drawing/2014/main" id="{5CF4977F-1ABA-2475-90C7-163E0B1A447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780" y="6331349"/>
            <a:ext cx="393252" cy="238594"/>
          </a:xfrm>
          <a:prstGeom prst="rect">
            <a:avLst/>
          </a:prstGeom>
        </p:spPr>
      </p:pic>
      <p:pic>
        <p:nvPicPr>
          <p:cNvPr id="7" name="Picture 6" descr="A hexagon with orange lines&#10;&#10;AI-generated content may be incorrect.">
            <a:extLst>
              <a:ext uri="{FF2B5EF4-FFF2-40B4-BE49-F238E27FC236}">
                <a16:creationId xmlns:a16="http://schemas.microsoft.com/office/drawing/2014/main" id="{33E7396D-D363-7621-6617-D38709431EF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69819" y="-295580"/>
            <a:ext cx="1045908" cy="1045908"/>
          </a:xfrm>
          <a:prstGeom prst="rect">
            <a:avLst/>
          </a:prstGeom>
        </p:spPr>
      </p:pic>
      <p:sp>
        <p:nvSpPr>
          <p:cNvPr id="14" name="Picture Placeholder 12">
            <a:extLst>
              <a:ext uri="{FF2B5EF4-FFF2-40B4-BE49-F238E27FC236}">
                <a16:creationId xmlns:a16="http://schemas.microsoft.com/office/drawing/2014/main" id="{627ABACC-F416-59D7-D922-8E1B1355D37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65428" y="332899"/>
            <a:ext cx="3621374" cy="3590774"/>
          </a:xfrm>
          <a:custGeom>
            <a:avLst/>
            <a:gdLst>
              <a:gd name="connsiteX0" fmla="*/ 874712 w 2346614"/>
              <a:gd name="connsiteY0" fmla="*/ 980 h 2326785"/>
              <a:gd name="connsiteX1" fmla="*/ 1039498 w 2346614"/>
              <a:gd name="connsiteY1" fmla="*/ 25300 h 2326785"/>
              <a:gd name="connsiteX2" fmla="*/ 1886209 w 2346614"/>
              <a:gd name="connsiteY2" fmla="*/ 233824 h 2326785"/>
              <a:gd name="connsiteX3" fmla="*/ 2090750 w 2346614"/>
              <a:gd name="connsiteY3" fmla="*/ 435745 h 2326785"/>
              <a:gd name="connsiteX4" fmla="*/ 2327353 w 2346614"/>
              <a:gd name="connsiteY4" fmla="*/ 1280265 h 2326785"/>
              <a:gd name="connsiteX5" fmla="*/ 2251716 w 2346614"/>
              <a:gd name="connsiteY5" fmla="*/ 1590214 h 2326785"/>
              <a:gd name="connsiteX6" fmla="*/ 1612701 w 2346614"/>
              <a:gd name="connsiteY6" fmla="*/ 2249243 h 2326785"/>
              <a:gd name="connsiteX7" fmla="*/ 1344270 w 2346614"/>
              <a:gd name="connsiteY7" fmla="*/ 2304237 h 2326785"/>
              <a:gd name="connsiteX8" fmla="*/ 436293 w 2346614"/>
              <a:gd name="connsiteY8" fmla="*/ 2069626 h 2326785"/>
              <a:gd name="connsiteX9" fmla="*/ 281734 w 2346614"/>
              <a:gd name="connsiteY9" fmla="*/ 1898969 h 2326785"/>
              <a:gd name="connsiteX10" fmla="*/ 20140 w 2346614"/>
              <a:gd name="connsiteY10" fmla="*/ 994709 h 2326785"/>
              <a:gd name="connsiteX11" fmla="*/ 67334 w 2346614"/>
              <a:gd name="connsiteY11" fmla="*/ 770817 h 2326785"/>
              <a:gd name="connsiteX12" fmla="*/ 723940 w 2346614"/>
              <a:gd name="connsiteY12" fmla="*/ 95493 h 2326785"/>
              <a:gd name="connsiteX13" fmla="*/ 874712 w 2346614"/>
              <a:gd name="connsiteY13" fmla="*/ 980 h 2326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46614" h="2326785">
                <a:moveTo>
                  <a:pt x="874712" y="980"/>
                </a:moveTo>
                <a:cubicBezTo>
                  <a:pt x="928280" y="-3990"/>
                  <a:pt x="984183" y="10846"/>
                  <a:pt x="1039498" y="25300"/>
                </a:cubicBezTo>
                <a:lnTo>
                  <a:pt x="1886209" y="233824"/>
                </a:lnTo>
                <a:cubicBezTo>
                  <a:pt x="2058568" y="285333"/>
                  <a:pt x="2057053" y="317925"/>
                  <a:pt x="2090750" y="435745"/>
                </a:cubicBezTo>
                <a:lnTo>
                  <a:pt x="2327353" y="1280265"/>
                </a:lnTo>
                <a:cubicBezTo>
                  <a:pt x="2378873" y="1452531"/>
                  <a:pt x="2317922" y="1523239"/>
                  <a:pt x="2251716" y="1590214"/>
                </a:cubicBezTo>
                <a:lnTo>
                  <a:pt x="1612701" y="2249243"/>
                </a:lnTo>
                <a:cubicBezTo>
                  <a:pt x="1514031" y="2350745"/>
                  <a:pt x="1483828" y="2333365"/>
                  <a:pt x="1344270" y="2304237"/>
                </a:cubicBezTo>
                <a:lnTo>
                  <a:pt x="436293" y="2069626"/>
                </a:lnTo>
                <a:cubicBezTo>
                  <a:pt x="337811" y="2045929"/>
                  <a:pt x="306537" y="1992927"/>
                  <a:pt x="281734" y="1898969"/>
                </a:cubicBezTo>
                <a:lnTo>
                  <a:pt x="20140" y="994709"/>
                </a:lnTo>
                <a:cubicBezTo>
                  <a:pt x="-11156" y="866246"/>
                  <a:pt x="-13314" y="861245"/>
                  <a:pt x="67334" y="770817"/>
                </a:cubicBezTo>
                <a:lnTo>
                  <a:pt x="723940" y="95493"/>
                </a:lnTo>
                <a:cubicBezTo>
                  <a:pt x="769912" y="30726"/>
                  <a:pt x="821144" y="5950"/>
                  <a:pt x="874712" y="98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defRPr sz="1800">
                <a:latin typeface="EC Square Sans Pro" panose="020B05060400000200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4" name="Freeform 13">
            <a:extLst>
              <a:ext uri="{FF2B5EF4-FFF2-40B4-BE49-F238E27FC236}">
                <a16:creationId xmlns:a16="http://schemas.microsoft.com/office/drawing/2014/main" id="{70F58B7A-73AF-034C-824E-E87CB76AC2DC}"/>
              </a:ext>
            </a:extLst>
          </p:cNvPr>
          <p:cNvSpPr>
            <a:spLocks noChangeAspect="1"/>
          </p:cNvSpPr>
          <p:nvPr userDrawn="1"/>
        </p:nvSpPr>
        <p:spPr>
          <a:xfrm>
            <a:off x="6096000" y="1012732"/>
            <a:ext cx="5630445" cy="5582863"/>
          </a:xfrm>
          <a:custGeom>
            <a:avLst/>
            <a:gdLst>
              <a:gd name="connsiteX0" fmla="*/ 0 w 3878825"/>
              <a:gd name="connsiteY0" fmla="*/ 1430594 h 3844413"/>
              <a:gd name="connsiteX1" fmla="*/ 1391264 w 3878825"/>
              <a:gd name="connsiteY1" fmla="*/ 0 h 3844413"/>
              <a:gd name="connsiteX2" fmla="*/ 3333135 w 3878825"/>
              <a:gd name="connsiteY2" fmla="*/ 486697 h 3844413"/>
              <a:gd name="connsiteX3" fmla="*/ 3878825 w 3878825"/>
              <a:gd name="connsiteY3" fmla="*/ 2418736 h 3844413"/>
              <a:gd name="connsiteX4" fmla="*/ 2467896 w 3878825"/>
              <a:gd name="connsiteY4" fmla="*/ 3844413 h 3844413"/>
              <a:gd name="connsiteX5" fmla="*/ 545690 w 3878825"/>
              <a:gd name="connsiteY5" fmla="*/ 3347884 h 3844413"/>
              <a:gd name="connsiteX6" fmla="*/ 0 w 3878825"/>
              <a:gd name="connsiteY6" fmla="*/ 1430594 h 3844413"/>
              <a:gd name="connsiteX0" fmla="*/ 0 w 3653400"/>
              <a:gd name="connsiteY0" fmla="*/ 1487744 h 3844413"/>
              <a:gd name="connsiteX1" fmla="*/ 1165839 w 3653400"/>
              <a:gd name="connsiteY1" fmla="*/ 0 h 3844413"/>
              <a:gd name="connsiteX2" fmla="*/ 3107710 w 3653400"/>
              <a:gd name="connsiteY2" fmla="*/ 486697 h 3844413"/>
              <a:gd name="connsiteX3" fmla="*/ 3653400 w 3653400"/>
              <a:gd name="connsiteY3" fmla="*/ 2418736 h 3844413"/>
              <a:gd name="connsiteX4" fmla="*/ 2242471 w 3653400"/>
              <a:gd name="connsiteY4" fmla="*/ 3844413 h 3844413"/>
              <a:gd name="connsiteX5" fmla="*/ 320265 w 3653400"/>
              <a:gd name="connsiteY5" fmla="*/ 3347884 h 3844413"/>
              <a:gd name="connsiteX6" fmla="*/ 0 w 3653400"/>
              <a:gd name="connsiteY6" fmla="*/ 1487744 h 3844413"/>
              <a:gd name="connsiteX0" fmla="*/ 0 w 3882000"/>
              <a:gd name="connsiteY0" fmla="*/ 1433769 h 3844413"/>
              <a:gd name="connsiteX1" fmla="*/ 1394439 w 3882000"/>
              <a:gd name="connsiteY1" fmla="*/ 0 h 3844413"/>
              <a:gd name="connsiteX2" fmla="*/ 3336310 w 3882000"/>
              <a:gd name="connsiteY2" fmla="*/ 486697 h 3844413"/>
              <a:gd name="connsiteX3" fmla="*/ 3882000 w 3882000"/>
              <a:gd name="connsiteY3" fmla="*/ 2418736 h 3844413"/>
              <a:gd name="connsiteX4" fmla="*/ 2471071 w 3882000"/>
              <a:gd name="connsiteY4" fmla="*/ 3844413 h 3844413"/>
              <a:gd name="connsiteX5" fmla="*/ 548865 w 3882000"/>
              <a:gd name="connsiteY5" fmla="*/ 3347884 h 3844413"/>
              <a:gd name="connsiteX6" fmla="*/ 0 w 3882000"/>
              <a:gd name="connsiteY6" fmla="*/ 1433769 h 3844413"/>
              <a:gd name="connsiteX0" fmla="*/ 0 w 3882000"/>
              <a:gd name="connsiteY0" fmla="*/ 1433769 h 3844413"/>
              <a:gd name="connsiteX1" fmla="*/ 1394439 w 3882000"/>
              <a:gd name="connsiteY1" fmla="*/ 0 h 3844413"/>
              <a:gd name="connsiteX2" fmla="*/ 3336310 w 3882000"/>
              <a:gd name="connsiteY2" fmla="*/ 486697 h 3844413"/>
              <a:gd name="connsiteX3" fmla="*/ 3882000 w 3882000"/>
              <a:gd name="connsiteY3" fmla="*/ 2418736 h 3844413"/>
              <a:gd name="connsiteX4" fmla="*/ 2471071 w 3882000"/>
              <a:gd name="connsiteY4" fmla="*/ 3844413 h 3844413"/>
              <a:gd name="connsiteX5" fmla="*/ 637765 w 3882000"/>
              <a:gd name="connsiteY5" fmla="*/ 3312959 h 3844413"/>
              <a:gd name="connsiteX6" fmla="*/ 0 w 3882000"/>
              <a:gd name="connsiteY6" fmla="*/ 1433769 h 3844413"/>
              <a:gd name="connsiteX0" fmla="*/ 0 w 3882000"/>
              <a:gd name="connsiteY0" fmla="*/ 1433769 h 3844413"/>
              <a:gd name="connsiteX1" fmla="*/ 1394439 w 3882000"/>
              <a:gd name="connsiteY1" fmla="*/ 0 h 3844413"/>
              <a:gd name="connsiteX2" fmla="*/ 3336310 w 3882000"/>
              <a:gd name="connsiteY2" fmla="*/ 486697 h 3844413"/>
              <a:gd name="connsiteX3" fmla="*/ 3882000 w 3882000"/>
              <a:gd name="connsiteY3" fmla="*/ 2418736 h 3844413"/>
              <a:gd name="connsiteX4" fmla="*/ 2471071 w 3882000"/>
              <a:gd name="connsiteY4" fmla="*/ 3844413 h 3844413"/>
              <a:gd name="connsiteX5" fmla="*/ 552040 w 3882000"/>
              <a:gd name="connsiteY5" fmla="*/ 3351059 h 3844413"/>
              <a:gd name="connsiteX6" fmla="*/ 0 w 3882000"/>
              <a:gd name="connsiteY6" fmla="*/ 1433769 h 3844413"/>
              <a:gd name="connsiteX0" fmla="*/ 0 w 3882000"/>
              <a:gd name="connsiteY0" fmla="*/ 1433769 h 3850763"/>
              <a:gd name="connsiteX1" fmla="*/ 1394439 w 3882000"/>
              <a:gd name="connsiteY1" fmla="*/ 0 h 3850763"/>
              <a:gd name="connsiteX2" fmla="*/ 3336310 w 3882000"/>
              <a:gd name="connsiteY2" fmla="*/ 486697 h 3850763"/>
              <a:gd name="connsiteX3" fmla="*/ 3882000 w 3882000"/>
              <a:gd name="connsiteY3" fmla="*/ 2418736 h 3850763"/>
              <a:gd name="connsiteX4" fmla="*/ 2480596 w 3882000"/>
              <a:gd name="connsiteY4" fmla="*/ 3850763 h 3850763"/>
              <a:gd name="connsiteX5" fmla="*/ 552040 w 3882000"/>
              <a:gd name="connsiteY5" fmla="*/ 3351059 h 3850763"/>
              <a:gd name="connsiteX6" fmla="*/ 0 w 3882000"/>
              <a:gd name="connsiteY6" fmla="*/ 1433769 h 3850763"/>
              <a:gd name="connsiteX0" fmla="*/ 0 w 3580375"/>
              <a:gd name="connsiteY0" fmla="*/ 1433769 h 3850763"/>
              <a:gd name="connsiteX1" fmla="*/ 1394439 w 3580375"/>
              <a:gd name="connsiteY1" fmla="*/ 0 h 3850763"/>
              <a:gd name="connsiteX2" fmla="*/ 3336310 w 3580375"/>
              <a:gd name="connsiteY2" fmla="*/ 486697 h 3850763"/>
              <a:gd name="connsiteX3" fmla="*/ 3580375 w 3580375"/>
              <a:gd name="connsiteY3" fmla="*/ 2393336 h 3850763"/>
              <a:gd name="connsiteX4" fmla="*/ 2480596 w 3580375"/>
              <a:gd name="connsiteY4" fmla="*/ 3850763 h 3850763"/>
              <a:gd name="connsiteX5" fmla="*/ 552040 w 3580375"/>
              <a:gd name="connsiteY5" fmla="*/ 3351059 h 3850763"/>
              <a:gd name="connsiteX6" fmla="*/ 0 w 3580375"/>
              <a:gd name="connsiteY6" fmla="*/ 1433769 h 3850763"/>
              <a:gd name="connsiteX0" fmla="*/ 0 w 3888350"/>
              <a:gd name="connsiteY0" fmla="*/ 1433769 h 3850763"/>
              <a:gd name="connsiteX1" fmla="*/ 1394439 w 3888350"/>
              <a:gd name="connsiteY1" fmla="*/ 0 h 3850763"/>
              <a:gd name="connsiteX2" fmla="*/ 3336310 w 3888350"/>
              <a:gd name="connsiteY2" fmla="*/ 486697 h 3850763"/>
              <a:gd name="connsiteX3" fmla="*/ 3888350 w 3888350"/>
              <a:gd name="connsiteY3" fmla="*/ 2406036 h 3850763"/>
              <a:gd name="connsiteX4" fmla="*/ 2480596 w 3888350"/>
              <a:gd name="connsiteY4" fmla="*/ 3850763 h 3850763"/>
              <a:gd name="connsiteX5" fmla="*/ 552040 w 3888350"/>
              <a:gd name="connsiteY5" fmla="*/ 3351059 h 3850763"/>
              <a:gd name="connsiteX6" fmla="*/ 0 w 3888350"/>
              <a:gd name="connsiteY6" fmla="*/ 1433769 h 3850763"/>
              <a:gd name="connsiteX0" fmla="*/ 0 w 3885175"/>
              <a:gd name="connsiteY0" fmla="*/ 1433769 h 3850763"/>
              <a:gd name="connsiteX1" fmla="*/ 1394439 w 3885175"/>
              <a:gd name="connsiteY1" fmla="*/ 0 h 3850763"/>
              <a:gd name="connsiteX2" fmla="*/ 3336310 w 3885175"/>
              <a:gd name="connsiteY2" fmla="*/ 486697 h 3850763"/>
              <a:gd name="connsiteX3" fmla="*/ 3885175 w 3885175"/>
              <a:gd name="connsiteY3" fmla="*/ 2412386 h 3850763"/>
              <a:gd name="connsiteX4" fmla="*/ 2480596 w 3885175"/>
              <a:gd name="connsiteY4" fmla="*/ 3850763 h 3850763"/>
              <a:gd name="connsiteX5" fmla="*/ 552040 w 3885175"/>
              <a:gd name="connsiteY5" fmla="*/ 3351059 h 3850763"/>
              <a:gd name="connsiteX6" fmla="*/ 0 w 3885175"/>
              <a:gd name="connsiteY6" fmla="*/ 1433769 h 3850763"/>
              <a:gd name="connsiteX0" fmla="*/ 0 w 3885175"/>
              <a:gd name="connsiteY0" fmla="*/ 1433769 h 3850763"/>
              <a:gd name="connsiteX1" fmla="*/ 1338006 w 3885175"/>
              <a:gd name="connsiteY1" fmla="*/ 50288 h 3850763"/>
              <a:gd name="connsiteX2" fmla="*/ 1394439 w 3885175"/>
              <a:gd name="connsiteY2" fmla="*/ 0 h 3850763"/>
              <a:gd name="connsiteX3" fmla="*/ 3336310 w 3885175"/>
              <a:gd name="connsiteY3" fmla="*/ 486697 h 3850763"/>
              <a:gd name="connsiteX4" fmla="*/ 3885175 w 3885175"/>
              <a:gd name="connsiteY4" fmla="*/ 2412386 h 3850763"/>
              <a:gd name="connsiteX5" fmla="*/ 2480596 w 3885175"/>
              <a:gd name="connsiteY5" fmla="*/ 3850763 h 3850763"/>
              <a:gd name="connsiteX6" fmla="*/ 552040 w 3885175"/>
              <a:gd name="connsiteY6" fmla="*/ 3351059 h 3850763"/>
              <a:gd name="connsiteX7" fmla="*/ 0 w 3885175"/>
              <a:gd name="connsiteY7" fmla="*/ 1433769 h 3850763"/>
              <a:gd name="connsiteX0" fmla="*/ 0 w 3885175"/>
              <a:gd name="connsiteY0" fmla="*/ 1433769 h 3850763"/>
              <a:gd name="connsiteX1" fmla="*/ 1338006 w 3885175"/>
              <a:gd name="connsiteY1" fmla="*/ 50288 h 3850763"/>
              <a:gd name="connsiteX2" fmla="*/ 1394439 w 3885175"/>
              <a:gd name="connsiteY2" fmla="*/ 0 h 3850763"/>
              <a:gd name="connsiteX3" fmla="*/ 1477706 w 3885175"/>
              <a:gd name="connsiteY3" fmla="*/ 21713 h 3850763"/>
              <a:gd name="connsiteX4" fmla="*/ 3336310 w 3885175"/>
              <a:gd name="connsiteY4" fmla="*/ 486697 h 3850763"/>
              <a:gd name="connsiteX5" fmla="*/ 3885175 w 3885175"/>
              <a:gd name="connsiteY5" fmla="*/ 2412386 h 3850763"/>
              <a:gd name="connsiteX6" fmla="*/ 2480596 w 3885175"/>
              <a:gd name="connsiteY6" fmla="*/ 3850763 h 3850763"/>
              <a:gd name="connsiteX7" fmla="*/ 552040 w 3885175"/>
              <a:gd name="connsiteY7" fmla="*/ 3351059 h 3850763"/>
              <a:gd name="connsiteX8" fmla="*/ 0 w 3885175"/>
              <a:gd name="connsiteY8" fmla="*/ 1433769 h 3850763"/>
              <a:gd name="connsiteX0" fmla="*/ 0 w 3885175"/>
              <a:gd name="connsiteY0" fmla="*/ 1433769 h 3850763"/>
              <a:gd name="connsiteX1" fmla="*/ 1338006 w 3885175"/>
              <a:gd name="connsiteY1" fmla="*/ 50288 h 3850763"/>
              <a:gd name="connsiteX2" fmla="*/ 1394439 w 3885175"/>
              <a:gd name="connsiteY2" fmla="*/ 0 h 3850763"/>
              <a:gd name="connsiteX3" fmla="*/ 1477706 w 3885175"/>
              <a:gd name="connsiteY3" fmla="*/ 21713 h 3850763"/>
              <a:gd name="connsiteX4" fmla="*/ 3230306 w 3885175"/>
              <a:gd name="connsiteY4" fmla="*/ 456688 h 3850763"/>
              <a:gd name="connsiteX5" fmla="*/ 3336310 w 3885175"/>
              <a:gd name="connsiteY5" fmla="*/ 486697 h 3850763"/>
              <a:gd name="connsiteX6" fmla="*/ 3885175 w 3885175"/>
              <a:gd name="connsiteY6" fmla="*/ 2412386 h 3850763"/>
              <a:gd name="connsiteX7" fmla="*/ 2480596 w 3885175"/>
              <a:gd name="connsiteY7" fmla="*/ 3850763 h 3850763"/>
              <a:gd name="connsiteX8" fmla="*/ 552040 w 3885175"/>
              <a:gd name="connsiteY8" fmla="*/ 3351059 h 3850763"/>
              <a:gd name="connsiteX9" fmla="*/ 0 w 3885175"/>
              <a:gd name="connsiteY9" fmla="*/ 1433769 h 3850763"/>
              <a:gd name="connsiteX0" fmla="*/ 0 w 3885175"/>
              <a:gd name="connsiteY0" fmla="*/ 1433769 h 3850763"/>
              <a:gd name="connsiteX1" fmla="*/ 1338006 w 3885175"/>
              <a:gd name="connsiteY1" fmla="*/ 50288 h 3850763"/>
              <a:gd name="connsiteX2" fmla="*/ 1394439 w 3885175"/>
              <a:gd name="connsiteY2" fmla="*/ 0 h 3850763"/>
              <a:gd name="connsiteX3" fmla="*/ 1477706 w 3885175"/>
              <a:gd name="connsiteY3" fmla="*/ 21713 h 3850763"/>
              <a:gd name="connsiteX4" fmla="*/ 3230306 w 3885175"/>
              <a:gd name="connsiteY4" fmla="*/ 456688 h 3850763"/>
              <a:gd name="connsiteX5" fmla="*/ 3336310 w 3885175"/>
              <a:gd name="connsiteY5" fmla="*/ 486697 h 3850763"/>
              <a:gd name="connsiteX6" fmla="*/ 3360481 w 3885175"/>
              <a:gd name="connsiteY6" fmla="*/ 570988 h 3850763"/>
              <a:gd name="connsiteX7" fmla="*/ 3885175 w 3885175"/>
              <a:gd name="connsiteY7" fmla="*/ 2412386 h 3850763"/>
              <a:gd name="connsiteX8" fmla="*/ 2480596 w 3885175"/>
              <a:gd name="connsiteY8" fmla="*/ 3850763 h 3850763"/>
              <a:gd name="connsiteX9" fmla="*/ 552040 w 3885175"/>
              <a:gd name="connsiteY9" fmla="*/ 3351059 h 3850763"/>
              <a:gd name="connsiteX10" fmla="*/ 0 w 3885175"/>
              <a:gd name="connsiteY10" fmla="*/ 1433769 h 3850763"/>
              <a:gd name="connsiteX0" fmla="*/ 0 w 3885175"/>
              <a:gd name="connsiteY0" fmla="*/ 1433769 h 3850763"/>
              <a:gd name="connsiteX1" fmla="*/ 1338006 w 3885175"/>
              <a:gd name="connsiteY1" fmla="*/ 50288 h 3850763"/>
              <a:gd name="connsiteX2" fmla="*/ 1394439 w 3885175"/>
              <a:gd name="connsiteY2" fmla="*/ 0 h 3850763"/>
              <a:gd name="connsiteX3" fmla="*/ 1477706 w 3885175"/>
              <a:gd name="connsiteY3" fmla="*/ 21713 h 3850763"/>
              <a:gd name="connsiteX4" fmla="*/ 3230306 w 3885175"/>
              <a:gd name="connsiteY4" fmla="*/ 456688 h 3850763"/>
              <a:gd name="connsiteX5" fmla="*/ 3336310 w 3885175"/>
              <a:gd name="connsiteY5" fmla="*/ 486697 h 3850763"/>
              <a:gd name="connsiteX6" fmla="*/ 3360481 w 3885175"/>
              <a:gd name="connsiteY6" fmla="*/ 570988 h 3850763"/>
              <a:gd name="connsiteX7" fmla="*/ 3852606 w 3885175"/>
              <a:gd name="connsiteY7" fmla="*/ 2304538 h 3850763"/>
              <a:gd name="connsiteX8" fmla="*/ 3885175 w 3885175"/>
              <a:gd name="connsiteY8" fmla="*/ 2412386 h 3850763"/>
              <a:gd name="connsiteX9" fmla="*/ 2480596 w 3885175"/>
              <a:gd name="connsiteY9" fmla="*/ 3850763 h 3850763"/>
              <a:gd name="connsiteX10" fmla="*/ 552040 w 3885175"/>
              <a:gd name="connsiteY10" fmla="*/ 3351059 h 3850763"/>
              <a:gd name="connsiteX11" fmla="*/ 0 w 3885175"/>
              <a:gd name="connsiteY11" fmla="*/ 1433769 h 3850763"/>
              <a:gd name="connsiteX0" fmla="*/ 0 w 3885175"/>
              <a:gd name="connsiteY0" fmla="*/ 1433769 h 3850763"/>
              <a:gd name="connsiteX1" fmla="*/ 1338006 w 3885175"/>
              <a:gd name="connsiteY1" fmla="*/ 50288 h 3850763"/>
              <a:gd name="connsiteX2" fmla="*/ 1394439 w 3885175"/>
              <a:gd name="connsiteY2" fmla="*/ 0 h 3850763"/>
              <a:gd name="connsiteX3" fmla="*/ 1477706 w 3885175"/>
              <a:gd name="connsiteY3" fmla="*/ 21713 h 3850763"/>
              <a:gd name="connsiteX4" fmla="*/ 3230306 w 3885175"/>
              <a:gd name="connsiteY4" fmla="*/ 456688 h 3850763"/>
              <a:gd name="connsiteX5" fmla="*/ 3336310 w 3885175"/>
              <a:gd name="connsiteY5" fmla="*/ 486697 h 3850763"/>
              <a:gd name="connsiteX6" fmla="*/ 3360481 w 3885175"/>
              <a:gd name="connsiteY6" fmla="*/ 570988 h 3850763"/>
              <a:gd name="connsiteX7" fmla="*/ 3852606 w 3885175"/>
              <a:gd name="connsiteY7" fmla="*/ 2304538 h 3850763"/>
              <a:gd name="connsiteX8" fmla="*/ 3885175 w 3885175"/>
              <a:gd name="connsiteY8" fmla="*/ 2412386 h 3850763"/>
              <a:gd name="connsiteX9" fmla="*/ 3811331 w 3885175"/>
              <a:gd name="connsiteY9" fmla="*/ 2485513 h 3850763"/>
              <a:gd name="connsiteX10" fmla="*/ 2480596 w 3885175"/>
              <a:gd name="connsiteY10" fmla="*/ 3850763 h 3850763"/>
              <a:gd name="connsiteX11" fmla="*/ 552040 w 3885175"/>
              <a:gd name="connsiteY11" fmla="*/ 3351059 h 3850763"/>
              <a:gd name="connsiteX12" fmla="*/ 0 w 3885175"/>
              <a:gd name="connsiteY12" fmla="*/ 1433769 h 3850763"/>
              <a:gd name="connsiteX0" fmla="*/ 0 w 3885175"/>
              <a:gd name="connsiteY0" fmla="*/ 1433769 h 3850763"/>
              <a:gd name="connsiteX1" fmla="*/ 1338006 w 3885175"/>
              <a:gd name="connsiteY1" fmla="*/ 50288 h 3850763"/>
              <a:gd name="connsiteX2" fmla="*/ 1394439 w 3885175"/>
              <a:gd name="connsiteY2" fmla="*/ 0 h 3850763"/>
              <a:gd name="connsiteX3" fmla="*/ 1477706 w 3885175"/>
              <a:gd name="connsiteY3" fmla="*/ 21713 h 3850763"/>
              <a:gd name="connsiteX4" fmla="*/ 3230306 w 3885175"/>
              <a:gd name="connsiteY4" fmla="*/ 456688 h 3850763"/>
              <a:gd name="connsiteX5" fmla="*/ 3336310 w 3885175"/>
              <a:gd name="connsiteY5" fmla="*/ 486697 h 3850763"/>
              <a:gd name="connsiteX6" fmla="*/ 3360481 w 3885175"/>
              <a:gd name="connsiteY6" fmla="*/ 570988 h 3850763"/>
              <a:gd name="connsiteX7" fmla="*/ 3852606 w 3885175"/>
              <a:gd name="connsiteY7" fmla="*/ 2304538 h 3850763"/>
              <a:gd name="connsiteX8" fmla="*/ 3885175 w 3885175"/>
              <a:gd name="connsiteY8" fmla="*/ 2412386 h 3850763"/>
              <a:gd name="connsiteX9" fmla="*/ 3811331 w 3885175"/>
              <a:gd name="connsiteY9" fmla="*/ 2485513 h 3850763"/>
              <a:gd name="connsiteX10" fmla="*/ 2534981 w 3885175"/>
              <a:gd name="connsiteY10" fmla="*/ 3790438 h 3850763"/>
              <a:gd name="connsiteX11" fmla="*/ 2480596 w 3885175"/>
              <a:gd name="connsiteY11" fmla="*/ 3850763 h 3850763"/>
              <a:gd name="connsiteX12" fmla="*/ 552040 w 3885175"/>
              <a:gd name="connsiteY12" fmla="*/ 3351059 h 3850763"/>
              <a:gd name="connsiteX13" fmla="*/ 0 w 3885175"/>
              <a:gd name="connsiteY13" fmla="*/ 1433769 h 3850763"/>
              <a:gd name="connsiteX0" fmla="*/ 0 w 3885175"/>
              <a:gd name="connsiteY0" fmla="*/ 1433769 h 3850763"/>
              <a:gd name="connsiteX1" fmla="*/ 1338006 w 3885175"/>
              <a:gd name="connsiteY1" fmla="*/ 50288 h 3850763"/>
              <a:gd name="connsiteX2" fmla="*/ 1394439 w 3885175"/>
              <a:gd name="connsiteY2" fmla="*/ 0 h 3850763"/>
              <a:gd name="connsiteX3" fmla="*/ 1477706 w 3885175"/>
              <a:gd name="connsiteY3" fmla="*/ 21713 h 3850763"/>
              <a:gd name="connsiteX4" fmla="*/ 3230306 w 3885175"/>
              <a:gd name="connsiteY4" fmla="*/ 456688 h 3850763"/>
              <a:gd name="connsiteX5" fmla="*/ 3336310 w 3885175"/>
              <a:gd name="connsiteY5" fmla="*/ 486697 h 3850763"/>
              <a:gd name="connsiteX6" fmla="*/ 3360481 w 3885175"/>
              <a:gd name="connsiteY6" fmla="*/ 570988 h 3850763"/>
              <a:gd name="connsiteX7" fmla="*/ 3852606 w 3885175"/>
              <a:gd name="connsiteY7" fmla="*/ 2304538 h 3850763"/>
              <a:gd name="connsiteX8" fmla="*/ 3885175 w 3885175"/>
              <a:gd name="connsiteY8" fmla="*/ 2412386 h 3850763"/>
              <a:gd name="connsiteX9" fmla="*/ 3811331 w 3885175"/>
              <a:gd name="connsiteY9" fmla="*/ 2485513 h 3850763"/>
              <a:gd name="connsiteX10" fmla="*/ 2534981 w 3885175"/>
              <a:gd name="connsiteY10" fmla="*/ 3790438 h 3850763"/>
              <a:gd name="connsiteX11" fmla="*/ 2480596 w 3885175"/>
              <a:gd name="connsiteY11" fmla="*/ 3850763 h 3850763"/>
              <a:gd name="connsiteX12" fmla="*/ 2382581 w 3885175"/>
              <a:gd name="connsiteY12" fmla="*/ 3825363 h 3850763"/>
              <a:gd name="connsiteX13" fmla="*/ 552040 w 3885175"/>
              <a:gd name="connsiteY13" fmla="*/ 3351059 h 3850763"/>
              <a:gd name="connsiteX14" fmla="*/ 0 w 3885175"/>
              <a:gd name="connsiteY14" fmla="*/ 1433769 h 3850763"/>
              <a:gd name="connsiteX0" fmla="*/ 0 w 3885175"/>
              <a:gd name="connsiteY0" fmla="*/ 1433769 h 3850763"/>
              <a:gd name="connsiteX1" fmla="*/ 1338006 w 3885175"/>
              <a:gd name="connsiteY1" fmla="*/ 50288 h 3850763"/>
              <a:gd name="connsiteX2" fmla="*/ 1394439 w 3885175"/>
              <a:gd name="connsiteY2" fmla="*/ 0 h 3850763"/>
              <a:gd name="connsiteX3" fmla="*/ 1477706 w 3885175"/>
              <a:gd name="connsiteY3" fmla="*/ 21713 h 3850763"/>
              <a:gd name="connsiteX4" fmla="*/ 3230306 w 3885175"/>
              <a:gd name="connsiteY4" fmla="*/ 456688 h 3850763"/>
              <a:gd name="connsiteX5" fmla="*/ 3336310 w 3885175"/>
              <a:gd name="connsiteY5" fmla="*/ 486697 h 3850763"/>
              <a:gd name="connsiteX6" fmla="*/ 3360481 w 3885175"/>
              <a:gd name="connsiteY6" fmla="*/ 570988 h 3850763"/>
              <a:gd name="connsiteX7" fmla="*/ 3852606 w 3885175"/>
              <a:gd name="connsiteY7" fmla="*/ 2304538 h 3850763"/>
              <a:gd name="connsiteX8" fmla="*/ 3885175 w 3885175"/>
              <a:gd name="connsiteY8" fmla="*/ 2412386 h 3850763"/>
              <a:gd name="connsiteX9" fmla="*/ 3811331 w 3885175"/>
              <a:gd name="connsiteY9" fmla="*/ 2485513 h 3850763"/>
              <a:gd name="connsiteX10" fmla="*/ 2534981 w 3885175"/>
              <a:gd name="connsiteY10" fmla="*/ 3790438 h 3850763"/>
              <a:gd name="connsiteX11" fmla="*/ 2480596 w 3885175"/>
              <a:gd name="connsiteY11" fmla="*/ 3850763 h 3850763"/>
              <a:gd name="connsiteX12" fmla="*/ 2382581 w 3885175"/>
              <a:gd name="connsiteY12" fmla="*/ 3825363 h 3850763"/>
              <a:gd name="connsiteX13" fmla="*/ 623631 w 3885175"/>
              <a:gd name="connsiteY13" fmla="*/ 3371338 h 3850763"/>
              <a:gd name="connsiteX14" fmla="*/ 552040 w 3885175"/>
              <a:gd name="connsiteY14" fmla="*/ 3351059 h 3850763"/>
              <a:gd name="connsiteX15" fmla="*/ 0 w 3885175"/>
              <a:gd name="connsiteY15" fmla="*/ 1433769 h 3850763"/>
              <a:gd name="connsiteX0" fmla="*/ 0 w 3885175"/>
              <a:gd name="connsiteY0" fmla="*/ 1433769 h 3850763"/>
              <a:gd name="connsiteX1" fmla="*/ 1338006 w 3885175"/>
              <a:gd name="connsiteY1" fmla="*/ 50288 h 3850763"/>
              <a:gd name="connsiteX2" fmla="*/ 1394439 w 3885175"/>
              <a:gd name="connsiteY2" fmla="*/ 0 h 3850763"/>
              <a:gd name="connsiteX3" fmla="*/ 1477706 w 3885175"/>
              <a:gd name="connsiteY3" fmla="*/ 21713 h 3850763"/>
              <a:gd name="connsiteX4" fmla="*/ 3230306 w 3885175"/>
              <a:gd name="connsiteY4" fmla="*/ 456688 h 3850763"/>
              <a:gd name="connsiteX5" fmla="*/ 3336310 w 3885175"/>
              <a:gd name="connsiteY5" fmla="*/ 486697 h 3850763"/>
              <a:gd name="connsiteX6" fmla="*/ 3360481 w 3885175"/>
              <a:gd name="connsiteY6" fmla="*/ 570988 h 3850763"/>
              <a:gd name="connsiteX7" fmla="*/ 3852606 w 3885175"/>
              <a:gd name="connsiteY7" fmla="*/ 2304538 h 3850763"/>
              <a:gd name="connsiteX8" fmla="*/ 3885175 w 3885175"/>
              <a:gd name="connsiteY8" fmla="*/ 2412386 h 3850763"/>
              <a:gd name="connsiteX9" fmla="*/ 3811331 w 3885175"/>
              <a:gd name="connsiteY9" fmla="*/ 2485513 h 3850763"/>
              <a:gd name="connsiteX10" fmla="*/ 2534981 w 3885175"/>
              <a:gd name="connsiteY10" fmla="*/ 3790438 h 3850763"/>
              <a:gd name="connsiteX11" fmla="*/ 2480596 w 3885175"/>
              <a:gd name="connsiteY11" fmla="*/ 3850763 h 3850763"/>
              <a:gd name="connsiteX12" fmla="*/ 2382581 w 3885175"/>
              <a:gd name="connsiteY12" fmla="*/ 3825363 h 3850763"/>
              <a:gd name="connsiteX13" fmla="*/ 623631 w 3885175"/>
              <a:gd name="connsiteY13" fmla="*/ 3371338 h 3850763"/>
              <a:gd name="connsiteX14" fmla="*/ 552040 w 3885175"/>
              <a:gd name="connsiteY14" fmla="*/ 3351059 h 3850763"/>
              <a:gd name="connsiteX15" fmla="*/ 512506 w 3885175"/>
              <a:gd name="connsiteY15" fmla="*/ 3237988 h 3850763"/>
              <a:gd name="connsiteX16" fmla="*/ 0 w 3885175"/>
              <a:gd name="connsiteY16" fmla="*/ 1433769 h 3850763"/>
              <a:gd name="connsiteX0" fmla="*/ 0 w 3885175"/>
              <a:gd name="connsiteY0" fmla="*/ 1433769 h 3825363"/>
              <a:gd name="connsiteX1" fmla="*/ 1338006 w 3885175"/>
              <a:gd name="connsiteY1" fmla="*/ 50288 h 3825363"/>
              <a:gd name="connsiteX2" fmla="*/ 1394439 w 3885175"/>
              <a:gd name="connsiteY2" fmla="*/ 0 h 3825363"/>
              <a:gd name="connsiteX3" fmla="*/ 1477706 w 3885175"/>
              <a:gd name="connsiteY3" fmla="*/ 21713 h 3825363"/>
              <a:gd name="connsiteX4" fmla="*/ 3230306 w 3885175"/>
              <a:gd name="connsiteY4" fmla="*/ 456688 h 3825363"/>
              <a:gd name="connsiteX5" fmla="*/ 3336310 w 3885175"/>
              <a:gd name="connsiteY5" fmla="*/ 486697 h 3825363"/>
              <a:gd name="connsiteX6" fmla="*/ 3360481 w 3885175"/>
              <a:gd name="connsiteY6" fmla="*/ 570988 h 3825363"/>
              <a:gd name="connsiteX7" fmla="*/ 3852606 w 3885175"/>
              <a:gd name="connsiteY7" fmla="*/ 2304538 h 3825363"/>
              <a:gd name="connsiteX8" fmla="*/ 3885175 w 3885175"/>
              <a:gd name="connsiteY8" fmla="*/ 2412386 h 3825363"/>
              <a:gd name="connsiteX9" fmla="*/ 3811331 w 3885175"/>
              <a:gd name="connsiteY9" fmla="*/ 2485513 h 3825363"/>
              <a:gd name="connsiteX10" fmla="*/ 2534981 w 3885175"/>
              <a:gd name="connsiteY10" fmla="*/ 3790438 h 3825363"/>
              <a:gd name="connsiteX11" fmla="*/ 2382581 w 3885175"/>
              <a:gd name="connsiteY11" fmla="*/ 3825363 h 3825363"/>
              <a:gd name="connsiteX12" fmla="*/ 623631 w 3885175"/>
              <a:gd name="connsiteY12" fmla="*/ 3371338 h 3825363"/>
              <a:gd name="connsiteX13" fmla="*/ 552040 w 3885175"/>
              <a:gd name="connsiteY13" fmla="*/ 3351059 h 3825363"/>
              <a:gd name="connsiteX14" fmla="*/ 512506 w 3885175"/>
              <a:gd name="connsiteY14" fmla="*/ 3237988 h 3825363"/>
              <a:gd name="connsiteX15" fmla="*/ 0 w 3885175"/>
              <a:gd name="connsiteY15" fmla="*/ 1433769 h 3825363"/>
              <a:gd name="connsiteX0" fmla="*/ 0 w 3852606"/>
              <a:gd name="connsiteY0" fmla="*/ 1433769 h 3825363"/>
              <a:gd name="connsiteX1" fmla="*/ 1338006 w 3852606"/>
              <a:gd name="connsiteY1" fmla="*/ 50288 h 3825363"/>
              <a:gd name="connsiteX2" fmla="*/ 1394439 w 3852606"/>
              <a:gd name="connsiteY2" fmla="*/ 0 h 3825363"/>
              <a:gd name="connsiteX3" fmla="*/ 1477706 w 3852606"/>
              <a:gd name="connsiteY3" fmla="*/ 21713 h 3825363"/>
              <a:gd name="connsiteX4" fmla="*/ 3230306 w 3852606"/>
              <a:gd name="connsiteY4" fmla="*/ 456688 h 3825363"/>
              <a:gd name="connsiteX5" fmla="*/ 3336310 w 3852606"/>
              <a:gd name="connsiteY5" fmla="*/ 486697 h 3825363"/>
              <a:gd name="connsiteX6" fmla="*/ 3360481 w 3852606"/>
              <a:gd name="connsiteY6" fmla="*/ 570988 h 3825363"/>
              <a:gd name="connsiteX7" fmla="*/ 3852606 w 3852606"/>
              <a:gd name="connsiteY7" fmla="*/ 2304538 h 3825363"/>
              <a:gd name="connsiteX8" fmla="*/ 3811331 w 3852606"/>
              <a:gd name="connsiteY8" fmla="*/ 2485513 h 3825363"/>
              <a:gd name="connsiteX9" fmla="*/ 2534981 w 3852606"/>
              <a:gd name="connsiteY9" fmla="*/ 3790438 h 3825363"/>
              <a:gd name="connsiteX10" fmla="*/ 2382581 w 3852606"/>
              <a:gd name="connsiteY10" fmla="*/ 3825363 h 3825363"/>
              <a:gd name="connsiteX11" fmla="*/ 623631 w 3852606"/>
              <a:gd name="connsiteY11" fmla="*/ 3371338 h 3825363"/>
              <a:gd name="connsiteX12" fmla="*/ 552040 w 3852606"/>
              <a:gd name="connsiteY12" fmla="*/ 3351059 h 3825363"/>
              <a:gd name="connsiteX13" fmla="*/ 512506 w 3852606"/>
              <a:gd name="connsiteY13" fmla="*/ 3237988 h 3825363"/>
              <a:gd name="connsiteX14" fmla="*/ 0 w 3852606"/>
              <a:gd name="connsiteY14" fmla="*/ 1433769 h 3825363"/>
              <a:gd name="connsiteX0" fmla="*/ 0 w 3852606"/>
              <a:gd name="connsiteY0" fmla="*/ 1433769 h 3825363"/>
              <a:gd name="connsiteX1" fmla="*/ 1338006 w 3852606"/>
              <a:gd name="connsiteY1" fmla="*/ 50288 h 3825363"/>
              <a:gd name="connsiteX2" fmla="*/ 1394439 w 3852606"/>
              <a:gd name="connsiteY2" fmla="*/ 0 h 3825363"/>
              <a:gd name="connsiteX3" fmla="*/ 1477706 w 3852606"/>
              <a:gd name="connsiteY3" fmla="*/ 21713 h 3825363"/>
              <a:gd name="connsiteX4" fmla="*/ 3230306 w 3852606"/>
              <a:gd name="connsiteY4" fmla="*/ 456688 h 3825363"/>
              <a:gd name="connsiteX5" fmla="*/ 3360481 w 3852606"/>
              <a:gd name="connsiteY5" fmla="*/ 570988 h 3825363"/>
              <a:gd name="connsiteX6" fmla="*/ 3852606 w 3852606"/>
              <a:gd name="connsiteY6" fmla="*/ 2304538 h 3825363"/>
              <a:gd name="connsiteX7" fmla="*/ 3811331 w 3852606"/>
              <a:gd name="connsiteY7" fmla="*/ 2485513 h 3825363"/>
              <a:gd name="connsiteX8" fmla="*/ 2534981 w 3852606"/>
              <a:gd name="connsiteY8" fmla="*/ 3790438 h 3825363"/>
              <a:gd name="connsiteX9" fmla="*/ 2382581 w 3852606"/>
              <a:gd name="connsiteY9" fmla="*/ 3825363 h 3825363"/>
              <a:gd name="connsiteX10" fmla="*/ 623631 w 3852606"/>
              <a:gd name="connsiteY10" fmla="*/ 3371338 h 3825363"/>
              <a:gd name="connsiteX11" fmla="*/ 552040 w 3852606"/>
              <a:gd name="connsiteY11" fmla="*/ 3351059 h 3825363"/>
              <a:gd name="connsiteX12" fmla="*/ 512506 w 3852606"/>
              <a:gd name="connsiteY12" fmla="*/ 3237988 h 3825363"/>
              <a:gd name="connsiteX13" fmla="*/ 0 w 3852606"/>
              <a:gd name="connsiteY13" fmla="*/ 1433769 h 3825363"/>
              <a:gd name="connsiteX0" fmla="*/ 0 w 3852606"/>
              <a:gd name="connsiteY0" fmla="*/ 1412056 h 3803650"/>
              <a:gd name="connsiteX1" fmla="*/ 1338006 w 3852606"/>
              <a:gd name="connsiteY1" fmla="*/ 28575 h 3803650"/>
              <a:gd name="connsiteX2" fmla="*/ 1477706 w 3852606"/>
              <a:gd name="connsiteY2" fmla="*/ 0 h 3803650"/>
              <a:gd name="connsiteX3" fmla="*/ 3230306 w 3852606"/>
              <a:gd name="connsiteY3" fmla="*/ 434975 h 3803650"/>
              <a:gd name="connsiteX4" fmla="*/ 3360481 w 3852606"/>
              <a:gd name="connsiteY4" fmla="*/ 549275 h 3803650"/>
              <a:gd name="connsiteX5" fmla="*/ 3852606 w 3852606"/>
              <a:gd name="connsiteY5" fmla="*/ 2282825 h 3803650"/>
              <a:gd name="connsiteX6" fmla="*/ 3811331 w 3852606"/>
              <a:gd name="connsiteY6" fmla="*/ 2463800 h 3803650"/>
              <a:gd name="connsiteX7" fmla="*/ 2534981 w 3852606"/>
              <a:gd name="connsiteY7" fmla="*/ 3768725 h 3803650"/>
              <a:gd name="connsiteX8" fmla="*/ 2382581 w 3852606"/>
              <a:gd name="connsiteY8" fmla="*/ 3803650 h 3803650"/>
              <a:gd name="connsiteX9" fmla="*/ 623631 w 3852606"/>
              <a:gd name="connsiteY9" fmla="*/ 3349625 h 3803650"/>
              <a:gd name="connsiteX10" fmla="*/ 552040 w 3852606"/>
              <a:gd name="connsiteY10" fmla="*/ 3329346 h 3803650"/>
              <a:gd name="connsiteX11" fmla="*/ 512506 w 3852606"/>
              <a:gd name="connsiteY11" fmla="*/ 3216275 h 3803650"/>
              <a:gd name="connsiteX12" fmla="*/ 0 w 3852606"/>
              <a:gd name="connsiteY12" fmla="*/ 1412056 h 3803650"/>
              <a:gd name="connsiteX0" fmla="*/ 0 w 3852606"/>
              <a:gd name="connsiteY0" fmla="*/ 1412056 h 3803650"/>
              <a:gd name="connsiteX1" fmla="*/ 68006 w 3852606"/>
              <a:gd name="connsiteY1" fmla="*/ 1336674 h 3803650"/>
              <a:gd name="connsiteX2" fmla="*/ 1338006 w 3852606"/>
              <a:gd name="connsiteY2" fmla="*/ 28575 h 3803650"/>
              <a:gd name="connsiteX3" fmla="*/ 1477706 w 3852606"/>
              <a:gd name="connsiteY3" fmla="*/ 0 h 3803650"/>
              <a:gd name="connsiteX4" fmla="*/ 3230306 w 3852606"/>
              <a:gd name="connsiteY4" fmla="*/ 434975 h 3803650"/>
              <a:gd name="connsiteX5" fmla="*/ 3360481 w 3852606"/>
              <a:gd name="connsiteY5" fmla="*/ 549275 h 3803650"/>
              <a:gd name="connsiteX6" fmla="*/ 3852606 w 3852606"/>
              <a:gd name="connsiteY6" fmla="*/ 2282825 h 3803650"/>
              <a:gd name="connsiteX7" fmla="*/ 3811331 w 3852606"/>
              <a:gd name="connsiteY7" fmla="*/ 2463800 h 3803650"/>
              <a:gd name="connsiteX8" fmla="*/ 2534981 w 3852606"/>
              <a:gd name="connsiteY8" fmla="*/ 3768725 h 3803650"/>
              <a:gd name="connsiteX9" fmla="*/ 2382581 w 3852606"/>
              <a:gd name="connsiteY9" fmla="*/ 3803650 h 3803650"/>
              <a:gd name="connsiteX10" fmla="*/ 623631 w 3852606"/>
              <a:gd name="connsiteY10" fmla="*/ 3349625 h 3803650"/>
              <a:gd name="connsiteX11" fmla="*/ 552040 w 3852606"/>
              <a:gd name="connsiteY11" fmla="*/ 3329346 h 3803650"/>
              <a:gd name="connsiteX12" fmla="*/ 512506 w 3852606"/>
              <a:gd name="connsiteY12" fmla="*/ 3216275 h 3803650"/>
              <a:gd name="connsiteX13" fmla="*/ 0 w 3852606"/>
              <a:gd name="connsiteY13" fmla="*/ 1412056 h 3803650"/>
              <a:gd name="connsiteX0" fmla="*/ 0 w 3852606"/>
              <a:gd name="connsiteY0" fmla="*/ 1412056 h 3803650"/>
              <a:gd name="connsiteX1" fmla="*/ 68006 w 3852606"/>
              <a:gd name="connsiteY1" fmla="*/ 1336674 h 3803650"/>
              <a:gd name="connsiteX2" fmla="*/ 1338006 w 3852606"/>
              <a:gd name="connsiteY2" fmla="*/ 28575 h 3803650"/>
              <a:gd name="connsiteX3" fmla="*/ 1477706 w 3852606"/>
              <a:gd name="connsiteY3" fmla="*/ 0 h 3803650"/>
              <a:gd name="connsiteX4" fmla="*/ 3230306 w 3852606"/>
              <a:gd name="connsiteY4" fmla="*/ 434975 h 3803650"/>
              <a:gd name="connsiteX5" fmla="*/ 3360481 w 3852606"/>
              <a:gd name="connsiteY5" fmla="*/ 549275 h 3803650"/>
              <a:gd name="connsiteX6" fmla="*/ 3852606 w 3852606"/>
              <a:gd name="connsiteY6" fmla="*/ 2282825 h 3803650"/>
              <a:gd name="connsiteX7" fmla="*/ 3811331 w 3852606"/>
              <a:gd name="connsiteY7" fmla="*/ 2463800 h 3803650"/>
              <a:gd name="connsiteX8" fmla="*/ 2534981 w 3852606"/>
              <a:gd name="connsiteY8" fmla="*/ 3768725 h 3803650"/>
              <a:gd name="connsiteX9" fmla="*/ 2382581 w 3852606"/>
              <a:gd name="connsiteY9" fmla="*/ 3803650 h 3803650"/>
              <a:gd name="connsiteX10" fmla="*/ 623631 w 3852606"/>
              <a:gd name="connsiteY10" fmla="*/ 3349625 h 3803650"/>
              <a:gd name="connsiteX11" fmla="*/ 552040 w 3852606"/>
              <a:gd name="connsiteY11" fmla="*/ 3329346 h 3803650"/>
              <a:gd name="connsiteX12" fmla="*/ 512506 w 3852606"/>
              <a:gd name="connsiteY12" fmla="*/ 3216275 h 3803650"/>
              <a:gd name="connsiteX13" fmla="*/ 10856 w 3852606"/>
              <a:gd name="connsiteY13" fmla="*/ 1482724 h 3803650"/>
              <a:gd name="connsiteX14" fmla="*/ 0 w 3852606"/>
              <a:gd name="connsiteY14" fmla="*/ 1412056 h 3803650"/>
              <a:gd name="connsiteX0" fmla="*/ 0 w 3841750"/>
              <a:gd name="connsiteY0" fmla="*/ 1482724 h 3803650"/>
              <a:gd name="connsiteX1" fmla="*/ 57150 w 3841750"/>
              <a:gd name="connsiteY1" fmla="*/ 1336674 h 3803650"/>
              <a:gd name="connsiteX2" fmla="*/ 1327150 w 3841750"/>
              <a:gd name="connsiteY2" fmla="*/ 28575 h 3803650"/>
              <a:gd name="connsiteX3" fmla="*/ 1466850 w 3841750"/>
              <a:gd name="connsiteY3" fmla="*/ 0 h 3803650"/>
              <a:gd name="connsiteX4" fmla="*/ 3219450 w 3841750"/>
              <a:gd name="connsiteY4" fmla="*/ 434975 h 3803650"/>
              <a:gd name="connsiteX5" fmla="*/ 3349625 w 3841750"/>
              <a:gd name="connsiteY5" fmla="*/ 549275 h 3803650"/>
              <a:gd name="connsiteX6" fmla="*/ 3841750 w 3841750"/>
              <a:gd name="connsiteY6" fmla="*/ 2282825 h 3803650"/>
              <a:gd name="connsiteX7" fmla="*/ 3800475 w 3841750"/>
              <a:gd name="connsiteY7" fmla="*/ 2463800 h 3803650"/>
              <a:gd name="connsiteX8" fmla="*/ 2524125 w 3841750"/>
              <a:gd name="connsiteY8" fmla="*/ 3768725 h 3803650"/>
              <a:gd name="connsiteX9" fmla="*/ 2371725 w 3841750"/>
              <a:gd name="connsiteY9" fmla="*/ 3803650 h 3803650"/>
              <a:gd name="connsiteX10" fmla="*/ 612775 w 3841750"/>
              <a:gd name="connsiteY10" fmla="*/ 3349625 h 3803650"/>
              <a:gd name="connsiteX11" fmla="*/ 541184 w 3841750"/>
              <a:gd name="connsiteY11" fmla="*/ 3329346 h 3803650"/>
              <a:gd name="connsiteX12" fmla="*/ 501650 w 3841750"/>
              <a:gd name="connsiteY12" fmla="*/ 3216275 h 3803650"/>
              <a:gd name="connsiteX13" fmla="*/ 0 w 3841750"/>
              <a:gd name="connsiteY13" fmla="*/ 1482724 h 3803650"/>
              <a:gd name="connsiteX0" fmla="*/ 0 w 3841750"/>
              <a:gd name="connsiteY0" fmla="*/ 1482724 h 3803650"/>
              <a:gd name="connsiteX1" fmla="*/ 57150 w 3841750"/>
              <a:gd name="connsiteY1" fmla="*/ 1336674 h 3803650"/>
              <a:gd name="connsiteX2" fmla="*/ 1327150 w 3841750"/>
              <a:gd name="connsiteY2" fmla="*/ 28575 h 3803650"/>
              <a:gd name="connsiteX3" fmla="*/ 1466850 w 3841750"/>
              <a:gd name="connsiteY3" fmla="*/ 0 h 3803650"/>
              <a:gd name="connsiteX4" fmla="*/ 3219450 w 3841750"/>
              <a:gd name="connsiteY4" fmla="*/ 434975 h 3803650"/>
              <a:gd name="connsiteX5" fmla="*/ 3349625 w 3841750"/>
              <a:gd name="connsiteY5" fmla="*/ 549275 h 3803650"/>
              <a:gd name="connsiteX6" fmla="*/ 3841750 w 3841750"/>
              <a:gd name="connsiteY6" fmla="*/ 2282825 h 3803650"/>
              <a:gd name="connsiteX7" fmla="*/ 3800475 w 3841750"/>
              <a:gd name="connsiteY7" fmla="*/ 2463800 h 3803650"/>
              <a:gd name="connsiteX8" fmla="*/ 2524125 w 3841750"/>
              <a:gd name="connsiteY8" fmla="*/ 3768725 h 3803650"/>
              <a:gd name="connsiteX9" fmla="*/ 2371725 w 3841750"/>
              <a:gd name="connsiteY9" fmla="*/ 3803650 h 3803650"/>
              <a:gd name="connsiteX10" fmla="*/ 612775 w 3841750"/>
              <a:gd name="connsiteY10" fmla="*/ 3349625 h 3803650"/>
              <a:gd name="connsiteX11" fmla="*/ 501650 w 3841750"/>
              <a:gd name="connsiteY11" fmla="*/ 3216275 h 3803650"/>
              <a:gd name="connsiteX12" fmla="*/ 0 w 3841750"/>
              <a:gd name="connsiteY12" fmla="*/ 1482724 h 3803650"/>
              <a:gd name="connsiteX0" fmla="*/ 0 w 3841750"/>
              <a:gd name="connsiteY0" fmla="*/ 1482724 h 3803650"/>
              <a:gd name="connsiteX1" fmla="*/ 57150 w 3841750"/>
              <a:gd name="connsiteY1" fmla="*/ 1336674 h 3803650"/>
              <a:gd name="connsiteX2" fmla="*/ 1327150 w 3841750"/>
              <a:gd name="connsiteY2" fmla="*/ 28575 h 3803650"/>
              <a:gd name="connsiteX3" fmla="*/ 1466850 w 3841750"/>
              <a:gd name="connsiteY3" fmla="*/ 0 h 3803650"/>
              <a:gd name="connsiteX4" fmla="*/ 3219450 w 3841750"/>
              <a:gd name="connsiteY4" fmla="*/ 434975 h 3803650"/>
              <a:gd name="connsiteX5" fmla="*/ 3349625 w 3841750"/>
              <a:gd name="connsiteY5" fmla="*/ 549275 h 3803650"/>
              <a:gd name="connsiteX6" fmla="*/ 3841750 w 3841750"/>
              <a:gd name="connsiteY6" fmla="*/ 2282825 h 3803650"/>
              <a:gd name="connsiteX7" fmla="*/ 3800475 w 3841750"/>
              <a:gd name="connsiteY7" fmla="*/ 2463800 h 3803650"/>
              <a:gd name="connsiteX8" fmla="*/ 2524125 w 3841750"/>
              <a:gd name="connsiteY8" fmla="*/ 3768725 h 3803650"/>
              <a:gd name="connsiteX9" fmla="*/ 2371725 w 3841750"/>
              <a:gd name="connsiteY9" fmla="*/ 3803650 h 3803650"/>
              <a:gd name="connsiteX10" fmla="*/ 612775 w 3841750"/>
              <a:gd name="connsiteY10" fmla="*/ 3349625 h 3803650"/>
              <a:gd name="connsiteX11" fmla="*/ 501650 w 3841750"/>
              <a:gd name="connsiteY11" fmla="*/ 3216275 h 3803650"/>
              <a:gd name="connsiteX12" fmla="*/ 0 w 3841750"/>
              <a:gd name="connsiteY12" fmla="*/ 1482724 h 3803650"/>
              <a:gd name="connsiteX0" fmla="*/ 82487 w 3924237"/>
              <a:gd name="connsiteY0" fmla="*/ 1482724 h 3803650"/>
              <a:gd name="connsiteX1" fmla="*/ 139637 w 3924237"/>
              <a:gd name="connsiteY1" fmla="*/ 1336674 h 3803650"/>
              <a:gd name="connsiteX2" fmla="*/ 1409637 w 3924237"/>
              <a:gd name="connsiteY2" fmla="*/ 28575 h 3803650"/>
              <a:gd name="connsiteX3" fmla="*/ 1549337 w 3924237"/>
              <a:gd name="connsiteY3" fmla="*/ 0 h 3803650"/>
              <a:gd name="connsiteX4" fmla="*/ 3301937 w 3924237"/>
              <a:gd name="connsiteY4" fmla="*/ 434975 h 3803650"/>
              <a:gd name="connsiteX5" fmla="*/ 3432112 w 3924237"/>
              <a:gd name="connsiteY5" fmla="*/ 549275 h 3803650"/>
              <a:gd name="connsiteX6" fmla="*/ 3924237 w 3924237"/>
              <a:gd name="connsiteY6" fmla="*/ 2282825 h 3803650"/>
              <a:gd name="connsiteX7" fmla="*/ 3882962 w 3924237"/>
              <a:gd name="connsiteY7" fmla="*/ 2463800 h 3803650"/>
              <a:gd name="connsiteX8" fmla="*/ 2606612 w 3924237"/>
              <a:gd name="connsiteY8" fmla="*/ 3768725 h 3803650"/>
              <a:gd name="connsiteX9" fmla="*/ 2454212 w 3924237"/>
              <a:gd name="connsiteY9" fmla="*/ 3803650 h 3803650"/>
              <a:gd name="connsiteX10" fmla="*/ 695262 w 3924237"/>
              <a:gd name="connsiteY10" fmla="*/ 3349625 h 3803650"/>
              <a:gd name="connsiteX11" fmla="*/ 584137 w 3924237"/>
              <a:gd name="connsiteY11" fmla="*/ 3216275 h 3803650"/>
              <a:gd name="connsiteX12" fmla="*/ 82487 w 3924237"/>
              <a:gd name="connsiteY12" fmla="*/ 1482724 h 3803650"/>
              <a:gd name="connsiteX0" fmla="*/ 82487 w 3924237"/>
              <a:gd name="connsiteY0" fmla="*/ 1482724 h 3803650"/>
              <a:gd name="connsiteX1" fmla="*/ 139637 w 3924237"/>
              <a:gd name="connsiteY1" fmla="*/ 1336674 h 3803650"/>
              <a:gd name="connsiteX2" fmla="*/ 1409637 w 3924237"/>
              <a:gd name="connsiteY2" fmla="*/ 28575 h 3803650"/>
              <a:gd name="connsiteX3" fmla="*/ 1549337 w 3924237"/>
              <a:gd name="connsiteY3" fmla="*/ 0 h 3803650"/>
              <a:gd name="connsiteX4" fmla="*/ 3301937 w 3924237"/>
              <a:gd name="connsiteY4" fmla="*/ 434975 h 3803650"/>
              <a:gd name="connsiteX5" fmla="*/ 3432112 w 3924237"/>
              <a:gd name="connsiteY5" fmla="*/ 549275 h 3803650"/>
              <a:gd name="connsiteX6" fmla="*/ 3924237 w 3924237"/>
              <a:gd name="connsiteY6" fmla="*/ 2282825 h 3803650"/>
              <a:gd name="connsiteX7" fmla="*/ 3882962 w 3924237"/>
              <a:gd name="connsiteY7" fmla="*/ 2463800 h 3803650"/>
              <a:gd name="connsiteX8" fmla="*/ 2606612 w 3924237"/>
              <a:gd name="connsiteY8" fmla="*/ 3768725 h 3803650"/>
              <a:gd name="connsiteX9" fmla="*/ 2454212 w 3924237"/>
              <a:gd name="connsiteY9" fmla="*/ 3803650 h 3803650"/>
              <a:gd name="connsiteX10" fmla="*/ 695262 w 3924237"/>
              <a:gd name="connsiteY10" fmla="*/ 3349625 h 3803650"/>
              <a:gd name="connsiteX11" fmla="*/ 584137 w 3924237"/>
              <a:gd name="connsiteY11" fmla="*/ 3216275 h 3803650"/>
              <a:gd name="connsiteX12" fmla="*/ 82487 w 3924237"/>
              <a:gd name="connsiteY12" fmla="*/ 1482724 h 3803650"/>
              <a:gd name="connsiteX0" fmla="*/ 82487 w 4015301"/>
              <a:gd name="connsiteY0" fmla="*/ 1482724 h 3803650"/>
              <a:gd name="connsiteX1" fmla="*/ 139637 w 4015301"/>
              <a:gd name="connsiteY1" fmla="*/ 1336674 h 3803650"/>
              <a:gd name="connsiteX2" fmla="*/ 1409637 w 4015301"/>
              <a:gd name="connsiteY2" fmla="*/ 28575 h 3803650"/>
              <a:gd name="connsiteX3" fmla="*/ 1549337 w 4015301"/>
              <a:gd name="connsiteY3" fmla="*/ 0 h 3803650"/>
              <a:gd name="connsiteX4" fmla="*/ 3301937 w 4015301"/>
              <a:gd name="connsiteY4" fmla="*/ 434975 h 3803650"/>
              <a:gd name="connsiteX5" fmla="*/ 3432112 w 4015301"/>
              <a:gd name="connsiteY5" fmla="*/ 549275 h 3803650"/>
              <a:gd name="connsiteX6" fmla="*/ 3924237 w 4015301"/>
              <a:gd name="connsiteY6" fmla="*/ 2282825 h 3803650"/>
              <a:gd name="connsiteX7" fmla="*/ 3882962 w 4015301"/>
              <a:gd name="connsiteY7" fmla="*/ 2463800 h 3803650"/>
              <a:gd name="connsiteX8" fmla="*/ 2606612 w 4015301"/>
              <a:gd name="connsiteY8" fmla="*/ 3768725 h 3803650"/>
              <a:gd name="connsiteX9" fmla="*/ 2454212 w 4015301"/>
              <a:gd name="connsiteY9" fmla="*/ 3803650 h 3803650"/>
              <a:gd name="connsiteX10" fmla="*/ 695262 w 4015301"/>
              <a:gd name="connsiteY10" fmla="*/ 3349625 h 3803650"/>
              <a:gd name="connsiteX11" fmla="*/ 584137 w 4015301"/>
              <a:gd name="connsiteY11" fmla="*/ 3216275 h 3803650"/>
              <a:gd name="connsiteX12" fmla="*/ 82487 w 4015301"/>
              <a:gd name="connsiteY12" fmla="*/ 1482724 h 3803650"/>
              <a:gd name="connsiteX0" fmla="*/ 82487 w 4015301"/>
              <a:gd name="connsiteY0" fmla="*/ 1580262 h 3901188"/>
              <a:gd name="connsiteX1" fmla="*/ 139637 w 4015301"/>
              <a:gd name="connsiteY1" fmla="*/ 1434212 h 3901188"/>
              <a:gd name="connsiteX2" fmla="*/ 1409637 w 4015301"/>
              <a:gd name="connsiteY2" fmla="*/ 126113 h 3901188"/>
              <a:gd name="connsiteX3" fmla="*/ 1549337 w 4015301"/>
              <a:gd name="connsiteY3" fmla="*/ 97538 h 3901188"/>
              <a:gd name="connsiteX4" fmla="*/ 3301937 w 4015301"/>
              <a:gd name="connsiteY4" fmla="*/ 532513 h 3901188"/>
              <a:gd name="connsiteX5" fmla="*/ 3432112 w 4015301"/>
              <a:gd name="connsiteY5" fmla="*/ 646813 h 3901188"/>
              <a:gd name="connsiteX6" fmla="*/ 3924237 w 4015301"/>
              <a:gd name="connsiteY6" fmla="*/ 2380363 h 3901188"/>
              <a:gd name="connsiteX7" fmla="*/ 3882962 w 4015301"/>
              <a:gd name="connsiteY7" fmla="*/ 2561338 h 3901188"/>
              <a:gd name="connsiteX8" fmla="*/ 2606612 w 4015301"/>
              <a:gd name="connsiteY8" fmla="*/ 3866263 h 3901188"/>
              <a:gd name="connsiteX9" fmla="*/ 2454212 w 4015301"/>
              <a:gd name="connsiteY9" fmla="*/ 3901188 h 3901188"/>
              <a:gd name="connsiteX10" fmla="*/ 695262 w 4015301"/>
              <a:gd name="connsiteY10" fmla="*/ 3447163 h 3901188"/>
              <a:gd name="connsiteX11" fmla="*/ 584137 w 4015301"/>
              <a:gd name="connsiteY11" fmla="*/ 3313813 h 3901188"/>
              <a:gd name="connsiteX12" fmla="*/ 82487 w 4015301"/>
              <a:gd name="connsiteY12" fmla="*/ 1580262 h 3901188"/>
              <a:gd name="connsiteX0" fmla="*/ 82487 w 4015301"/>
              <a:gd name="connsiteY0" fmla="*/ 1580262 h 3995770"/>
              <a:gd name="connsiteX1" fmla="*/ 139637 w 4015301"/>
              <a:gd name="connsiteY1" fmla="*/ 1434212 h 3995770"/>
              <a:gd name="connsiteX2" fmla="*/ 1409637 w 4015301"/>
              <a:gd name="connsiteY2" fmla="*/ 126113 h 3995770"/>
              <a:gd name="connsiteX3" fmla="*/ 1549337 w 4015301"/>
              <a:gd name="connsiteY3" fmla="*/ 97538 h 3995770"/>
              <a:gd name="connsiteX4" fmla="*/ 3301937 w 4015301"/>
              <a:gd name="connsiteY4" fmla="*/ 532513 h 3995770"/>
              <a:gd name="connsiteX5" fmla="*/ 3432112 w 4015301"/>
              <a:gd name="connsiteY5" fmla="*/ 646813 h 3995770"/>
              <a:gd name="connsiteX6" fmla="*/ 3924237 w 4015301"/>
              <a:gd name="connsiteY6" fmla="*/ 2380363 h 3995770"/>
              <a:gd name="connsiteX7" fmla="*/ 3882962 w 4015301"/>
              <a:gd name="connsiteY7" fmla="*/ 2561338 h 3995770"/>
              <a:gd name="connsiteX8" fmla="*/ 2606612 w 4015301"/>
              <a:gd name="connsiteY8" fmla="*/ 3866263 h 3995770"/>
              <a:gd name="connsiteX9" fmla="*/ 2454212 w 4015301"/>
              <a:gd name="connsiteY9" fmla="*/ 3901188 h 3995770"/>
              <a:gd name="connsiteX10" fmla="*/ 695262 w 4015301"/>
              <a:gd name="connsiteY10" fmla="*/ 3447163 h 3995770"/>
              <a:gd name="connsiteX11" fmla="*/ 584137 w 4015301"/>
              <a:gd name="connsiteY11" fmla="*/ 3313813 h 3995770"/>
              <a:gd name="connsiteX12" fmla="*/ 82487 w 4015301"/>
              <a:gd name="connsiteY12" fmla="*/ 1580262 h 3995770"/>
              <a:gd name="connsiteX0" fmla="*/ 82487 w 4015301"/>
              <a:gd name="connsiteY0" fmla="*/ 1580262 h 3927881"/>
              <a:gd name="connsiteX1" fmla="*/ 139637 w 4015301"/>
              <a:gd name="connsiteY1" fmla="*/ 1434212 h 3927881"/>
              <a:gd name="connsiteX2" fmla="*/ 1409637 w 4015301"/>
              <a:gd name="connsiteY2" fmla="*/ 126113 h 3927881"/>
              <a:gd name="connsiteX3" fmla="*/ 1549337 w 4015301"/>
              <a:gd name="connsiteY3" fmla="*/ 97538 h 3927881"/>
              <a:gd name="connsiteX4" fmla="*/ 3301937 w 4015301"/>
              <a:gd name="connsiteY4" fmla="*/ 532513 h 3927881"/>
              <a:gd name="connsiteX5" fmla="*/ 3432112 w 4015301"/>
              <a:gd name="connsiteY5" fmla="*/ 646813 h 3927881"/>
              <a:gd name="connsiteX6" fmla="*/ 3924237 w 4015301"/>
              <a:gd name="connsiteY6" fmla="*/ 2380363 h 3927881"/>
              <a:gd name="connsiteX7" fmla="*/ 3882962 w 4015301"/>
              <a:gd name="connsiteY7" fmla="*/ 2561338 h 3927881"/>
              <a:gd name="connsiteX8" fmla="*/ 2606612 w 4015301"/>
              <a:gd name="connsiteY8" fmla="*/ 3866263 h 3927881"/>
              <a:gd name="connsiteX9" fmla="*/ 2454212 w 4015301"/>
              <a:gd name="connsiteY9" fmla="*/ 3901188 h 3927881"/>
              <a:gd name="connsiteX10" fmla="*/ 695262 w 4015301"/>
              <a:gd name="connsiteY10" fmla="*/ 3447163 h 3927881"/>
              <a:gd name="connsiteX11" fmla="*/ 584137 w 4015301"/>
              <a:gd name="connsiteY11" fmla="*/ 3313813 h 3927881"/>
              <a:gd name="connsiteX12" fmla="*/ 82487 w 4015301"/>
              <a:gd name="connsiteY12" fmla="*/ 1580262 h 3927881"/>
              <a:gd name="connsiteX0" fmla="*/ 82487 w 4015301"/>
              <a:gd name="connsiteY0" fmla="*/ 1580262 h 3901188"/>
              <a:gd name="connsiteX1" fmla="*/ 139637 w 4015301"/>
              <a:gd name="connsiteY1" fmla="*/ 1434212 h 3901188"/>
              <a:gd name="connsiteX2" fmla="*/ 1409637 w 4015301"/>
              <a:gd name="connsiteY2" fmla="*/ 126113 h 3901188"/>
              <a:gd name="connsiteX3" fmla="*/ 1549337 w 4015301"/>
              <a:gd name="connsiteY3" fmla="*/ 97538 h 3901188"/>
              <a:gd name="connsiteX4" fmla="*/ 3301937 w 4015301"/>
              <a:gd name="connsiteY4" fmla="*/ 532513 h 3901188"/>
              <a:gd name="connsiteX5" fmla="*/ 3432112 w 4015301"/>
              <a:gd name="connsiteY5" fmla="*/ 646813 h 3901188"/>
              <a:gd name="connsiteX6" fmla="*/ 3924237 w 4015301"/>
              <a:gd name="connsiteY6" fmla="*/ 2380363 h 3901188"/>
              <a:gd name="connsiteX7" fmla="*/ 3882962 w 4015301"/>
              <a:gd name="connsiteY7" fmla="*/ 2561338 h 3901188"/>
              <a:gd name="connsiteX8" fmla="*/ 2606612 w 4015301"/>
              <a:gd name="connsiteY8" fmla="*/ 3866263 h 3901188"/>
              <a:gd name="connsiteX9" fmla="*/ 2454212 w 4015301"/>
              <a:gd name="connsiteY9" fmla="*/ 3901188 h 3901188"/>
              <a:gd name="connsiteX10" fmla="*/ 695262 w 4015301"/>
              <a:gd name="connsiteY10" fmla="*/ 3447163 h 3901188"/>
              <a:gd name="connsiteX11" fmla="*/ 584137 w 4015301"/>
              <a:gd name="connsiteY11" fmla="*/ 3313813 h 3901188"/>
              <a:gd name="connsiteX12" fmla="*/ 82487 w 4015301"/>
              <a:gd name="connsiteY12" fmla="*/ 1580262 h 3901188"/>
              <a:gd name="connsiteX0" fmla="*/ 82487 w 4015301"/>
              <a:gd name="connsiteY0" fmla="*/ 1580262 h 3901188"/>
              <a:gd name="connsiteX1" fmla="*/ 139637 w 4015301"/>
              <a:gd name="connsiteY1" fmla="*/ 1434212 h 3901188"/>
              <a:gd name="connsiteX2" fmla="*/ 1409637 w 4015301"/>
              <a:gd name="connsiteY2" fmla="*/ 126113 h 3901188"/>
              <a:gd name="connsiteX3" fmla="*/ 1549337 w 4015301"/>
              <a:gd name="connsiteY3" fmla="*/ 97538 h 3901188"/>
              <a:gd name="connsiteX4" fmla="*/ 3301937 w 4015301"/>
              <a:gd name="connsiteY4" fmla="*/ 532513 h 3901188"/>
              <a:gd name="connsiteX5" fmla="*/ 3432112 w 4015301"/>
              <a:gd name="connsiteY5" fmla="*/ 646813 h 3901188"/>
              <a:gd name="connsiteX6" fmla="*/ 3924237 w 4015301"/>
              <a:gd name="connsiteY6" fmla="*/ 2380363 h 3901188"/>
              <a:gd name="connsiteX7" fmla="*/ 3882962 w 4015301"/>
              <a:gd name="connsiteY7" fmla="*/ 2561338 h 3901188"/>
              <a:gd name="connsiteX8" fmla="*/ 2606612 w 4015301"/>
              <a:gd name="connsiteY8" fmla="*/ 3866263 h 3901188"/>
              <a:gd name="connsiteX9" fmla="*/ 2454212 w 4015301"/>
              <a:gd name="connsiteY9" fmla="*/ 3901188 h 3901188"/>
              <a:gd name="connsiteX10" fmla="*/ 695262 w 4015301"/>
              <a:gd name="connsiteY10" fmla="*/ 3447163 h 3901188"/>
              <a:gd name="connsiteX11" fmla="*/ 584137 w 4015301"/>
              <a:gd name="connsiteY11" fmla="*/ 3313813 h 3901188"/>
              <a:gd name="connsiteX12" fmla="*/ 82487 w 4015301"/>
              <a:gd name="connsiteY12" fmla="*/ 1580262 h 3901188"/>
              <a:gd name="connsiteX0" fmla="*/ 82487 w 4015301"/>
              <a:gd name="connsiteY0" fmla="*/ 1580262 h 3901188"/>
              <a:gd name="connsiteX1" fmla="*/ 139637 w 4015301"/>
              <a:gd name="connsiteY1" fmla="*/ 1434212 h 3901188"/>
              <a:gd name="connsiteX2" fmla="*/ 1409637 w 4015301"/>
              <a:gd name="connsiteY2" fmla="*/ 126113 h 3901188"/>
              <a:gd name="connsiteX3" fmla="*/ 1549337 w 4015301"/>
              <a:gd name="connsiteY3" fmla="*/ 97538 h 3901188"/>
              <a:gd name="connsiteX4" fmla="*/ 3301937 w 4015301"/>
              <a:gd name="connsiteY4" fmla="*/ 532513 h 3901188"/>
              <a:gd name="connsiteX5" fmla="*/ 3432112 w 4015301"/>
              <a:gd name="connsiteY5" fmla="*/ 646813 h 3901188"/>
              <a:gd name="connsiteX6" fmla="*/ 3924237 w 4015301"/>
              <a:gd name="connsiteY6" fmla="*/ 2380363 h 3901188"/>
              <a:gd name="connsiteX7" fmla="*/ 3882962 w 4015301"/>
              <a:gd name="connsiteY7" fmla="*/ 2561338 h 3901188"/>
              <a:gd name="connsiteX8" fmla="*/ 2606612 w 4015301"/>
              <a:gd name="connsiteY8" fmla="*/ 3866263 h 3901188"/>
              <a:gd name="connsiteX9" fmla="*/ 2454212 w 4015301"/>
              <a:gd name="connsiteY9" fmla="*/ 3901188 h 3901188"/>
              <a:gd name="connsiteX10" fmla="*/ 695262 w 4015301"/>
              <a:gd name="connsiteY10" fmla="*/ 3447163 h 3901188"/>
              <a:gd name="connsiteX11" fmla="*/ 584137 w 4015301"/>
              <a:gd name="connsiteY11" fmla="*/ 3313813 h 3901188"/>
              <a:gd name="connsiteX12" fmla="*/ 82487 w 4015301"/>
              <a:gd name="connsiteY12" fmla="*/ 1580262 h 3901188"/>
              <a:gd name="connsiteX0" fmla="*/ 82487 w 4015301"/>
              <a:gd name="connsiteY0" fmla="*/ 1580262 h 3901188"/>
              <a:gd name="connsiteX1" fmla="*/ 139637 w 4015301"/>
              <a:gd name="connsiteY1" fmla="*/ 1434212 h 3901188"/>
              <a:gd name="connsiteX2" fmla="*/ 1409637 w 4015301"/>
              <a:gd name="connsiteY2" fmla="*/ 126113 h 3901188"/>
              <a:gd name="connsiteX3" fmla="*/ 1549337 w 4015301"/>
              <a:gd name="connsiteY3" fmla="*/ 97538 h 3901188"/>
              <a:gd name="connsiteX4" fmla="*/ 3301937 w 4015301"/>
              <a:gd name="connsiteY4" fmla="*/ 532513 h 3901188"/>
              <a:gd name="connsiteX5" fmla="*/ 3432112 w 4015301"/>
              <a:gd name="connsiteY5" fmla="*/ 646813 h 3901188"/>
              <a:gd name="connsiteX6" fmla="*/ 3924237 w 4015301"/>
              <a:gd name="connsiteY6" fmla="*/ 2380363 h 3901188"/>
              <a:gd name="connsiteX7" fmla="*/ 3882962 w 4015301"/>
              <a:gd name="connsiteY7" fmla="*/ 2561338 h 3901188"/>
              <a:gd name="connsiteX8" fmla="*/ 2606612 w 4015301"/>
              <a:gd name="connsiteY8" fmla="*/ 3866263 h 3901188"/>
              <a:gd name="connsiteX9" fmla="*/ 2454212 w 4015301"/>
              <a:gd name="connsiteY9" fmla="*/ 3901188 h 3901188"/>
              <a:gd name="connsiteX10" fmla="*/ 695262 w 4015301"/>
              <a:gd name="connsiteY10" fmla="*/ 3447163 h 3901188"/>
              <a:gd name="connsiteX11" fmla="*/ 584137 w 4015301"/>
              <a:gd name="connsiteY11" fmla="*/ 3313813 h 3901188"/>
              <a:gd name="connsiteX12" fmla="*/ 82487 w 4015301"/>
              <a:gd name="connsiteY12" fmla="*/ 1580262 h 3901188"/>
              <a:gd name="connsiteX0" fmla="*/ 82487 w 4015301"/>
              <a:gd name="connsiteY0" fmla="*/ 1580262 h 3901188"/>
              <a:gd name="connsiteX1" fmla="*/ 139637 w 4015301"/>
              <a:gd name="connsiteY1" fmla="*/ 1434212 h 3901188"/>
              <a:gd name="connsiteX2" fmla="*/ 1409637 w 4015301"/>
              <a:gd name="connsiteY2" fmla="*/ 126113 h 3901188"/>
              <a:gd name="connsiteX3" fmla="*/ 1549337 w 4015301"/>
              <a:gd name="connsiteY3" fmla="*/ 97538 h 3901188"/>
              <a:gd name="connsiteX4" fmla="*/ 3301937 w 4015301"/>
              <a:gd name="connsiteY4" fmla="*/ 532513 h 3901188"/>
              <a:gd name="connsiteX5" fmla="*/ 3432112 w 4015301"/>
              <a:gd name="connsiteY5" fmla="*/ 646813 h 3901188"/>
              <a:gd name="connsiteX6" fmla="*/ 3924237 w 4015301"/>
              <a:gd name="connsiteY6" fmla="*/ 2380363 h 3901188"/>
              <a:gd name="connsiteX7" fmla="*/ 3882962 w 4015301"/>
              <a:gd name="connsiteY7" fmla="*/ 2561338 h 3901188"/>
              <a:gd name="connsiteX8" fmla="*/ 2606612 w 4015301"/>
              <a:gd name="connsiteY8" fmla="*/ 3866263 h 3901188"/>
              <a:gd name="connsiteX9" fmla="*/ 2454212 w 4015301"/>
              <a:gd name="connsiteY9" fmla="*/ 3901188 h 3901188"/>
              <a:gd name="connsiteX10" fmla="*/ 695262 w 4015301"/>
              <a:gd name="connsiteY10" fmla="*/ 3447163 h 3901188"/>
              <a:gd name="connsiteX11" fmla="*/ 584137 w 4015301"/>
              <a:gd name="connsiteY11" fmla="*/ 3313813 h 3901188"/>
              <a:gd name="connsiteX12" fmla="*/ 82487 w 4015301"/>
              <a:gd name="connsiteY12" fmla="*/ 1580262 h 3901188"/>
              <a:gd name="connsiteX0" fmla="*/ 82487 w 4015301"/>
              <a:gd name="connsiteY0" fmla="*/ 1580262 h 3901188"/>
              <a:gd name="connsiteX1" fmla="*/ 139637 w 4015301"/>
              <a:gd name="connsiteY1" fmla="*/ 1434212 h 3901188"/>
              <a:gd name="connsiteX2" fmla="*/ 1409637 w 4015301"/>
              <a:gd name="connsiteY2" fmla="*/ 126113 h 3901188"/>
              <a:gd name="connsiteX3" fmla="*/ 1549337 w 4015301"/>
              <a:gd name="connsiteY3" fmla="*/ 97538 h 3901188"/>
              <a:gd name="connsiteX4" fmla="*/ 3301937 w 4015301"/>
              <a:gd name="connsiteY4" fmla="*/ 532513 h 3901188"/>
              <a:gd name="connsiteX5" fmla="*/ 3432112 w 4015301"/>
              <a:gd name="connsiteY5" fmla="*/ 646813 h 3901188"/>
              <a:gd name="connsiteX6" fmla="*/ 3924237 w 4015301"/>
              <a:gd name="connsiteY6" fmla="*/ 2380363 h 3901188"/>
              <a:gd name="connsiteX7" fmla="*/ 3882962 w 4015301"/>
              <a:gd name="connsiteY7" fmla="*/ 2561338 h 3901188"/>
              <a:gd name="connsiteX8" fmla="*/ 2606612 w 4015301"/>
              <a:gd name="connsiteY8" fmla="*/ 3866263 h 3901188"/>
              <a:gd name="connsiteX9" fmla="*/ 2454212 w 4015301"/>
              <a:gd name="connsiteY9" fmla="*/ 3901188 h 3901188"/>
              <a:gd name="connsiteX10" fmla="*/ 695262 w 4015301"/>
              <a:gd name="connsiteY10" fmla="*/ 3447163 h 3901188"/>
              <a:gd name="connsiteX11" fmla="*/ 584137 w 4015301"/>
              <a:gd name="connsiteY11" fmla="*/ 3313813 h 3901188"/>
              <a:gd name="connsiteX12" fmla="*/ 82487 w 4015301"/>
              <a:gd name="connsiteY12" fmla="*/ 1580262 h 3901188"/>
              <a:gd name="connsiteX0" fmla="*/ 82487 w 4015301"/>
              <a:gd name="connsiteY0" fmla="*/ 1557622 h 3878548"/>
              <a:gd name="connsiteX1" fmla="*/ 139637 w 4015301"/>
              <a:gd name="connsiteY1" fmla="*/ 1411572 h 3878548"/>
              <a:gd name="connsiteX2" fmla="*/ 1409637 w 4015301"/>
              <a:gd name="connsiteY2" fmla="*/ 103473 h 3878548"/>
              <a:gd name="connsiteX3" fmla="*/ 1549337 w 4015301"/>
              <a:gd name="connsiteY3" fmla="*/ 74898 h 3878548"/>
              <a:gd name="connsiteX4" fmla="*/ 3301937 w 4015301"/>
              <a:gd name="connsiteY4" fmla="*/ 509873 h 3878548"/>
              <a:gd name="connsiteX5" fmla="*/ 3432112 w 4015301"/>
              <a:gd name="connsiteY5" fmla="*/ 624173 h 3878548"/>
              <a:gd name="connsiteX6" fmla="*/ 3924237 w 4015301"/>
              <a:gd name="connsiteY6" fmla="*/ 2357723 h 3878548"/>
              <a:gd name="connsiteX7" fmla="*/ 3882962 w 4015301"/>
              <a:gd name="connsiteY7" fmla="*/ 2538698 h 3878548"/>
              <a:gd name="connsiteX8" fmla="*/ 2606612 w 4015301"/>
              <a:gd name="connsiteY8" fmla="*/ 3843623 h 3878548"/>
              <a:gd name="connsiteX9" fmla="*/ 2454212 w 4015301"/>
              <a:gd name="connsiteY9" fmla="*/ 3878548 h 3878548"/>
              <a:gd name="connsiteX10" fmla="*/ 695262 w 4015301"/>
              <a:gd name="connsiteY10" fmla="*/ 3424523 h 3878548"/>
              <a:gd name="connsiteX11" fmla="*/ 584137 w 4015301"/>
              <a:gd name="connsiteY11" fmla="*/ 3291173 h 3878548"/>
              <a:gd name="connsiteX12" fmla="*/ 82487 w 4015301"/>
              <a:gd name="connsiteY12" fmla="*/ 1557622 h 3878548"/>
              <a:gd name="connsiteX0" fmla="*/ 82487 w 4015301"/>
              <a:gd name="connsiteY0" fmla="*/ 1482724 h 3803650"/>
              <a:gd name="connsiteX1" fmla="*/ 139637 w 4015301"/>
              <a:gd name="connsiteY1" fmla="*/ 1336674 h 3803650"/>
              <a:gd name="connsiteX2" fmla="*/ 1409637 w 4015301"/>
              <a:gd name="connsiteY2" fmla="*/ 28575 h 3803650"/>
              <a:gd name="connsiteX3" fmla="*/ 1549337 w 4015301"/>
              <a:gd name="connsiteY3" fmla="*/ 0 h 3803650"/>
              <a:gd name="connsiteX4" fmla="*/ 3301937 w 4015301"/>
              <a:gd name="connsiteY4" fmla="*/ 434975 h 3803650"/>
              <a:gd name="connsiteX5" fmla="*/ 3432112 w 4015301"/>
              <a:gd name="connsiteY5" fmla="*/ 549275 h 3803650"/>
              <a:gd name="connsiteX6" fmla="*/ 3924237 w 4015301"/>
              <a:gd name="connsiteY6" fmla="*/ 2282825 h 3803650"/>
              <a:gd name="connsiteX7" fmla="*/ 3882962 w 4015301"/>
              <a:gd name="connsiteY7" fmla="*/ 2463800 h 3803650"/>
              <a:gd name="connsiteX8" fmla="*/ 2606612 w 4015301"/>
              <a:gd name="connsiteY8" fmla="*/ 3768725 h 3803650"/>
              <a:gd name="connsiteX9" fmla="*/ 2454212 w 4015301"/>
              <a:gd name="connsiteY9" fmla="*/ 3803650 h 3803650"/>
              <a:gd name="connsiteX10" fmla="*/ 695262 w 4015301"/>
              <a:gd name="connsiteY10" fmla="*/ 3349625 h 3803650"/>
              <a:gd name="connsiteX11" fmla="*/ 584137 w 4015301"/>
              <a:gd name="connsiteY11" fmla="*/ 3216275 h 3803650"/>
              <a:gd name="connsiteX12" fmla="*/ 82487 w 4015301"/>
              <a:gd name="connsiteY12" fmla="*/ 1482724 h 3803650"/>
              <a:gd name="connsiteX0" fmla="*/ 82487 w 4015301"/>
              <a:gd name="connsiteY0" fmla="*/ 1482724 h 3803650"/>
              <a:gd name="connsiteX1" fmla="*/ 139637 w 4015301"/>
              <a:gd name="connsiteY1" fmla="*/ 1336674 h 3803650"/>
              <a:gd name="connsiteX2" fmla="*/ 1409637 w 4015301"/>
              <a:gd name="connsiteY2" fmla="*/ 28575 h 3803650"/>
              <a:gd name="connsiteX3" fmla="*/ 1549337 w 4015301"/>
              <a:gd name="connsiteY3" fmla="*/ 0 h 3803650"/>
              <a:gd name="connsiteX4" fmla="*/ 3301937 w 4015301"/>
              <a:gd name="connsiteY4" fmla="*/ 434975 h 3803650"/>
              <a:gd name="connsiteX5" fmla="*/ 3432112 w 4015301"/>
              <a:gd name="connsiteY5" fmla="*/ 549275 h 3803650"/>
              <a:gd name="connsiteX6" fmla="*/ 3924237 w 4015301"/>
              <a:gd name="connsiteY6" fmla="*/ 2282825 h 3803650"/>
              <a:gd name="connsiteX7" fmla="*/ 3882962 w 4015301"/>
              <a:gd name="connsiteY7" fmla="*/ 2463800 h 3803650"/>
              <a:gd name="connsiteX8" fmla="*/ 2606612 w 4015301"/>
              <a:gd name="connsiteY8" fmla="*/ 3768725 h 3803650"/>
              <a:gd name="connsiteX9" fmla="*/ 2454212 w 4015301"/>
              <a:gd name="connsiteY9" fmla="*/ 3803650 h 3803650"/>
              <a:gd name="connsiteX10" fmla="*/ 695262 w 4015301"/>
              <a:gd name="connsiteY10" fmla="*/ 3349625 h 3803650"/>
              <a:gd name="connsiteX11" fmla="*/ 584137 w 4015301"/>
              <a:gd name="connsiteY11" fmla="*/ 3216275 h 3803650"/>
              <a:gd name="connsiteX12" fmla="*/ 82487 w 4015301"/>
              <a:gd name="connsiteY12" fmla="*/ 1482724 h 3803650"/>
              <a:gd name="connsiteX0" fmla="*/ 26356 w 3959170"/>
              <a:gd name="connsiteY0" fmla="*/ 1482724 h 3803650"/>
              <a:gd name="connsiteX1" fmla="*/ 83506 w 3959170"/>
              <a:gd name="connsiteY1" fmla="*/ 1336674 h 3803650"/>
              <a:gd name="connsiteX2" fmla="*/ 1353506 w 3959170"/>
              <a:gd name="connsiteY2" fmla="*/ 28575 h 3803650"/>
              <a:gd name="connsiteX3" fmla="*/ 1493206 w 3959170"/>
              <a:gd name="connsiteY3" fmla="*/ 0 h 3803650"/>
              <a:gd name="connsiteX4" fmla="*/ 3245806 w 3959170"/>
              <a:gd name="connsiteY4" fmla="*/ 434975 h 3803650"/>
              <a:gd name="connsiteX5" fmla="*/ 3375981 w 3959170"/>
              <a:gd name="connsiteY5" fmla="*/ 549275 h 3803650"/>
              <a:gd name="connsiteX6" fmla="*/ 3868106 w 3959170"/>
              <a:gd name="connsiteY6" fmla="*/ 2282825 h 3803650"/>
              <a:gd name="connsiteX7" fmla="*/ 3826831 w 3959170"/>
              <a:gd name="connsiteY7" fmla="*/ 2463800 h 3803650"/>
              <a:gd name="connsiteX8" fmla="*/ 2550481 w 3959170"/>
              <a:gd name="connsiteY8" fmla="*/ 3768725 h 3803650"/>
              <a:gd name="connsiteX9" fmla="*/ 2398081 w 3959170"/>
              <a:gd name="connsiteY9" fmla="*/ 3803650 h 3803650"/>
              <a:gd name="connsiteX10" fmla="*/ 639131 w 3959170"/>
              <a:gd name="connsiteY10" fmla="*/ 3349625 h 3803650"/>
              <a:gd name="connsiteX11" fmla="*/ 528006 w 3959170"/>
              <a:gd name="connsiteY11" fmla="*/ 3216275 h 3803650"/>
              <a:gd name="connsiteX12" fmla="*/ 26356 w 3959170"/>
              <a:gd name="connsiteY12" fmla="*/ 1482724 h 3803650"/>
              <a:gd name="connsiteX0" fmla="*/ 0 w 3932814"/>
              <a:gd name="connsiteY0" fmla="*/ 1482724 h 3803650"/>
              <a:gd name="connsiteX1" fmla="*/ 57150 w 3932814"/>
              <a:gd name="connsiteY1" fmla="*/ 1336674 h 3803650"/>
              <a:gd name="connsiteX2" fmla="*/ 1327150 w 3932814"/>
              <a:gd name="connsiteY2" fmla="*/ 28575 h 3803650"/>
              <a:gd name="connsiteX3" fmla="*/ 1466850 w 3932814"/>
              <a:gd name="connsiteY3" fmla="*/ 0 h 3803650"/>
              <a:gd name="connsiteX4" fmla="*/ 3219450 w 3932814"/>
              <a:gd name="connsiteY4" fmla="*/ 434975 h 3803650"/>
              <a:gd name="connsiteX5" fmla="*/ 3349625 w 3932814"/>
              <a:gd name="connsiteY5" fmla="*/ 549275 h 3803650"/>
              <a:gd name="connsiteX6" fmla="*/ 3841750 w 3932814"/>
              <a:gd name="connsiteY6" fmla="*/ 2282825 h 3803650"/>
              <a:gd name="connsiteX7" fmla="*/ 3800475 w 3932814"/>
              <a:gd name="connsiteY7" fmla="*/ 2463800 h 3803650"/>
              <a:gd name="connsiteX8" fmla="*/ 2524125 w 3932814"/>
              <a:gd name="connsiteY8" fmla="*/ 3768725 h 3803650"/>
              <a:gd name="connsiteX9" fmla="*/ 2371725 w 3932814"/>
              <a:gd name="connsiteY9" fmla="*/ 3803650 h 3803650"/>
              <a:gd name="connsiteX10" fmla="*/ 612775 w 3932814"/>
              <a:gd name="connsiteY10" fmla="*/ 3349625 h 3803650"/>
              <a:gd name="connsiteX11" fmla="*/ 501650 w 3932814"/>
              <a:gd name="connsiteY11" fmla="*/ 3216275 h 3803650"/>
              <a:gd name="connsiteX12" fmla="*/ 0 w 3932814"/>
              <a:gd name="connsiteY12" fmla="*/ 1482724 h 3803650"/>
              <a:gd name="connsiteX0" fmla="*/ 0 w 3932814"/>
              <a:gd name="connsiteY0" fmla="*/ 1482724 h 3803650"/>
              <a:gd name="connsiteX1" fmla="*/ 57150 w 3932814"/>
              <a:gd name="connsiteY1" fmla="*/ 1336674 h 3803650"/>
              <a:gd name="connsiteX2" fmla="*/ 1327150 w 3932814"/>
              <a:gd name="connsiteY2" fmla="*/ 28575 h 3803650"/>
              <a:gd name="connsiteX3" fmla="*/ 1466850 w 3932814"/>
              <a:gd name="connsiteY3" fmla="*/ 0 h 3803650"/>
              <a:gd name="connsiteX4" fmla="*/ 3219450 w 3932814"/>
              <a:gd name="connsiteY4" fmla="*/ 434975 h 3803650"/>
              <a:gd name="connsiteX5" fmla="*/ 3349625 w 3932814"/>
              <a:gd name="connsiteY5" fmla="*/ 549275 h 3803650"/>
              <a:gd name="connsiteX6" fmla="*/ 3841750 w 3932814"/>
              <a:gd name="connsiteY6" fmla="*/ 2282825 h 3803650"/>
              <a:gd name="connsiteX7" fmla="*/ 3800475 w 3932814"/>
              <a:gd name="connsiteY7" fmla="*/ 2463800 h 3803650"/>
              <a:gd name="connsiteX8" fmla="*/ 2524125 w 3932814"/>
              <a:gd name="connsiteY8" fmla="*/ 3768725 h 3803650"/>
              <a:gd name="connsiteX9" fmla="*/ 2371725 w 3932814"/>
              <a:gd name="connsiteY9" fmla="*/ 3803650 h 3803650"/>
              <a:gd name="connsiteX10" fmla="*/ 612775 w 3932814"/>
              <a:gd name="connsiteY10" fmla="*/ 3349625 h 3803650"/>
              <a:gd name="connsiteX11" fmla="*/ 501650 w 3932814"/>
              <a:gd name="connsiteY11" fmla="*/ 3216275 h 3803650"/>
              <a:gd name="connsiteX12" fmla="*/ 0 w 3932814"/>
              <a:gd name="connsiteY12" fmla="*/ 1482724 h 3803650"/>
              <a:gd name="connsiteX0" fmla="*/ 0 w 3932814"/>
              <a:gd name="connsiteY0" fmla="*/ 1482724 h 3803650"/>
              <a:gd name="connsiteX1" fmla="*/ 57150 w 3932814"/>
              <a:gd name="connsiteY1" fmla="*/ 1336674 h 3803650"/>
              <a:gd name="connsiteX2" fmla="*/ 1327150 w 3932814"/>
              <a:gd name="connsiteY2" fmla="*/ 28575 h 3803650"/>
              <a:gd name="connsiteX3" fmla="*/ 1466850 w 3932814"/>
              <a:gd name="connsiteY3" fmla="*/ 0 h 3803650"/>
              <a:gd name="connsiteX4" fmla="*/ 3219450 w 3932814"/>
              <a:gd name="connsiteY4" fmla="*/ 434975 h 3803650"/>
              <a:gd name="connsiteX5" fmla="*/ 3349625 w 3932814"/>
              <a:gd name="connsiteY5" fmla="*/ 549275 h 3803650"/>
              <a:gd name="connsiteX6" fmla="*/ 3841750 w 3932814"/>
              <a:gd name="connsiteY6" fmla="*/ 2282825 h 3803650"/>
              <a:gd name="connsiteX7" fmla="*/ 3800475 w 3932814"/>
              <a:gd name="connsiteY7" fmla="*/ 2463800 h 3803650"/>
              <a:gd name="connsiteX8" fmla="*/ 2524125 w 3932814"/>
              <a:gd name="connsiteY8" fmla="*/ 3768725 h 3803650"/>
              <a:gd name="connsiteX9" fmla="*/ 2371725 w 3932814"/>
              <a:gd name="connsiteY9" fmla="*/ 3803650 h 3803650"/>
              <a:gd name="connsiteX10" fmla="*/ 612775 w 3932814"/>
              <a:gd name="connsiteY10" fmla="*/ 3349625 h 3803650"/>
              <a:gd name="connsiteX11" fmla="*/ 501650 w 3932814"/>
              <a:gd name="connsiteY11" fmla="*/ 3216275 h 3803650"/>
              <a:gd name="connsiteX12" fmla="*/ 0 w 3932814"/>
              <a:gd name="connsiteY12" fmla="*/ 1482724 h 3803650"/>
              <a:gd name="connsiteX0" fmla="*/ 0 w 3932814"/>
              <a:gd name="connsiteY0" fmla="*/ 1490389 h 3811315"/>
              <a:gd name="connsiteX1" fmla="*/ 57150 w 3932814"/>
              <a:gd name="connsiteY1" fmla="*/ 1344339 h 3811315"/>
              <a:gd name="connsiteX2" fmla="*/ 1327150 w 3932814"/>
              <a:gd name="connsiteY2" fmla="*/ 36240 h 3811315"/>
              <a:gd name="connsiteX3" fmla="*/ 1466850 w 3932814"/>
              <a:gd name="connsiteY3" fmla="*/ 7665 h 3811315"/>
              <a:gd name="connsiteX4" fmla="*/ 3219450 w 3932814"/>
              <a:gd name="connsiteY4" fmla="*/ 442640 h 3811315"/>
              <a:gd name="connsiteX5" fmla="*/ 3349625 w 3932814"/>
              <a:gd name="connsiteY5" fmla="*/ 556940 h 3811315"/>
              <a:gd name="connsiteX6" fmla="*/ 3841750 w 3932814"/>
              <a:gd name="connsiteY6" fmla="*/ 2290490 h 3811315"/>
              <a:gd name="connsiteX7" fmla="*/ 3800475 w 3932814"/>
              <a:gd name="connsiteY7" fmla="*/ 2471465 h 3811315"/>
              <a:gd name="connsiteX8" fmla="*/ 2524125 w 3932814"/>
              <a:gd name="connsiteY8" fmla="*/ 3776390 h 3811315"/>
              <a:gd name="connsiteX9" fmla="*/ 2371725 w 3932814"/>
              <a:gd name="connsiteY9" fmla="*/ 3811315 h 3811315"/>
              <a:gd name="connsiteX10" fmla="*/ 612775 w 3932814"/>
              <a:gd name="connsiteY10" fmla="*/ 3357290 h 3811315"/>
              <a:gd name="connsiteX11" fmla="*/ 501650 w 3932814"/>
              <a:gd name="connsiteY11" fmla="*/ 3223940 h 3811315"/>
              <a:gd name="connsiteX12" fmla="*/ 0 w 3932814"/>
              <a:gd name="connsiteY12" fmla="*/ 1490389 h 3811315"/>
              <a:gd name="connsiteX0" fmla="*/ 0 w 3932814"/>
              <a:gd name="connsiteY0" fmla="*/ 1499439 h 3820365"/>
              <a:gd name="connsiteX1" fmla="*/ 57150 w 3932814"/>
              <a:gd name="connsiteY1" fmla="*/ 1353389 h 3820365"/>
              <a:gd name="connsiteX2" fmla="*/ 1327150 w 3932814"/>
              <a:gd name="connsiteY2" fmla="*/ 45290 h 3820365"/>
              <a:gd name="connsiteX3" fmla="*/ 1466850 w 3932814"/>
              <a:gd name="connsiteY3" fmla="*/ 16715 h 3820365"/>
              <a:gd name="connsiteX4" fmla="*/ 3219450 w 3932814"/>
              <a:gd name="connsiteY4" fmla="*/ 451690 h 3820365"/>
              <a:gd name="connsiteX5" fmla="*/ 3349625 w 3932814"/>
              <a:gd name="connsiteY5" fmla="*/ 565990 h 3820365"/>
              <a:gd name="connsiteX6" fmla="*/ 3841750 w 3932814"/>
              <a:gd name="connsiteY6" fmla="*/ 2299540 h 3820365"/>
              <a:gd name="connsiteX7" fmla="*/ 3800475 w 3932814"/>
              <a:gd name="connsiteY7" fmla="*/ 2480515 h 3820365"/>
              <a:gd name="connsiteX8" fmla="*/ 2524125 w 3932814"/>
              <a:gd name="connsiteY8" fmla="*/ 3785440 h 3820365"/>
              <a:gd name="connsiteX9" fmla="*/ 2371725 w 3932814"/>
              <a:gd name="connsiteY9" fmla="*/ 3820365 h 3820365"/>
              <a:gd name="connsiteX10" fmla="*/ 612775 w 3932814"/>
              <a:gd name="connsiteY10" fmla="*/ 3366340 h 3820365"/>
              <a:gd name="connsiteX11" fmla="*/ 501650 w 3932814"/>
              <a:gd name="connsiteY11" fmla="*/ 3232990 h 3820365"/>
              <a:gd name="connsiteX12" fmla="*/ 0 w 3932814"/>
              <a:gd name="connsiteY12" fmla="*/ 1499439 h 3820365"/>
              <a:gd name="connsiteX0" fmla="*/ 0 w 3932814"/>
              <a:gd name="connsiteY0" fmla="*/ 1499439 h 3820365"/>
              <a:gd name="connsiteX1" fmla="*/ 57150 w 3932814"/>
              <a:gd name="connsiteY1" fmla="*/ 1353389 h 3820365"/>
              <a:gd name="connsiteX2" fmla="*/ 1327150 w 3932814"/>
              <a:gd name="connsiteY2" fmla="*/ 45290 h 3820365"/>
              <a:gd name="connsiteX3" fmla="*/ 1466850 w 3932814"/>
              <a:gd name="connsiteY3" fmla="*/ 16715 h 3820365"/>
              <a:gd name="connsiteX4" fmla="*/ 3219450 w 3932814"/>
              <a:gd name="connsiteY4" fmla="*/ 451690 h 3820365"/>
              <a:gd name="connsiteX5" fmla="*/ 3349625 w 3932814"/>
              <a:gd name="connsiteY5" fmla="*/ 565990 h 3820365"/>
              <a:gd name="connsiteX6" fmla="*/ 3841750 w 3932814"/>
              <a:gd name="connsiteY6" fmla="*/ 2299540 h 3820365"/>
              <a:gd name="connsiteX7" fmla="*/ 3800475 w 3932814"/>
              <a:gd name="connsiteY7" fmla="*/ 2480515 h 3820365"/>
              <a:gd name="connsiteX8" fmla="*/ 2524125 w 3932814"/>
              <a:gd name="connsiteY8" fmla="*/ 3785440 h 3820365"/>
              <a:gd name="connsiteX9" fmla="*/ 2371725 w 3932814"/>
              <a:gd name="connsiteY9" fmla="*/ 3820365 h 3820365"/>
              <a:gd name="connsiteX10" fmla="*/ 612775 w 3932814"/>
              <a:gd name="connsiteY10" fmla="*/ 3366340 h 3820365"/>
              <a:gd name="connsiteX11" fmla="*/ 501650 w 3932814"/>
              <a:gd name="connsiteY11" fmla="*/ 3232990 h 3820365"/>
              <a:gd name="connsiteX12" fmla="*/ 0 w 3932814"/>
              <a:gd name="connsiteY12" fmla="*/ 1499439 h 3820365"/>
              <a:gd name="connsiteX0" fmla="*/ 0 w 3932814"/>
              <a:gd name="connsiteY0" fmla="*/ 1499439 h 3820365"/>
              <a:gd name="connsiteX1" fmla="*/ 57150 w 3932814"/>
              <a:gd name="connsiteY1" fmla="*/ 1353389 h 3820365"/>
              <a:gd name="connsiteX2" fmla="*/ 1327150 w 3932814"/>
              <a:gd name="connsiteY2" fmla="*/ 45290 h 3820365"/>
              <a:gd name="connsiteX3" fmla="*/ 1466850 w 3932814"/>
              <a:gd name="connsiteY3" fmla="*/ 16715 h 3820365"/>
              <a:gd name="connsiteX4" fmla="*/ 3219450 w 3932814"/>
              <a:gd name="connsiteY4" fmla="*/ 451690 h 3820365"/>
              <a:gd name="connsiteX5" fmla="*/ 3349625 w 3932814"/>
              <a:gd name="connsiteY5" fmla="*/ 565990 h 3820365"/>
              <a:gd name="connsiteX6" fmla="*/ 3841750 w 3932814"/>
              <a:gd name="connsiteY6" fmla="*/ 2299540 h 3820365"/>
              <a:gd name="connsiteX7" fmla="*/ 3800475 w 3932814"/>
              <a:gd name="connsiteY7" fmla="*/ 2480515 h 3820365"/>
              <a:gd name="connsiteX8" fmla="*/ 2524125 w 3932814"/>
              <a:gd name="connsiteY8" fmla="*/ 3785440 h 3820365"/>
              <a:gd name="connsiteX9" fmla="*/ 2371725 w 3932814"/>
              <a:gd name="connsiteY9" fmla="*/ 3820365 h 3820365"/>
              <a:gd name="connsiteX10" fmla="*/ 612775 w 3932814"/>
              <a:gd name="connsiteY10" fmla="*/ 3366340 h 3820365"/>
              <a:gd name="connsiteX11" fmla="*/ 501650 w 3932814"/>
              <a:gd name="connsiteY11" fmla="*/ 3232990 h 3820365"/>
              <a:gd name="connsiteX12" fmla="*/ 0 w 3932814"/>
              <a:gd name="connsiteY12" fmla="*/ 1499439 h 3820365"/>
              <a:gd name="connsiteX0" fmla="*/ 0 w 3920663"/>
              <a:gd name="connsiteY0" fmla="*/ 1499439 h 3820365"/>
              <a:gd name="connsiteX1" fmla="*/ 57150 w 3920663"/>
              <a:gd name="connsiteY1" fmla="*/ 1353389 h 3820365"/>
              <a:gd name="connsiteX2" fmla="*/ 1327150 w 3920663"/>
              <a:gd name="connsiteY2" fmla="*/ 45290 h 3820365"/>
              <a:gd name="connsiteX3" fmla="*/ 1466850 w 3920663"/>
              <a:gd name="connsiteY3" fmla="*/ 16715 h 3820365"/>
              <a:gd name="connsiteX4" fmla="*/ 3219450 w 3920663"/>
              <a:gd name="connsiteY4" fmla="*/ 451690 h 3820365"/>
              <a:gd name="connsiteX5" fmla="*/ 3349625 w 3920663"/>
              <a:gd name="connsiteY5" fmla="*/ 565990 h 3820365"/>
              <a:gd name="connsiteX6" fmla="*/ 3841750 w 3920663"/>
              <a:gd name="connsiteY6" fmla="*/ 2299540 h 3820365"/>
              <a:gd name="connsiteX7" fmla="*/ 3800475 w 3920663"/>
              <a:gd name="connsiteY7" fmla="*/ 2480515 h 3820365"/>
              <a:gd name="connsiteX8" fmla="*/ 2524125 w 3920663"/>
              <a:gd name="connsiteY8" fmla="*/ 3785440 h 3820365"/>
              <a:gd name="connsiteX9" fmla="*/ 2371725 w 3920663"/>
              <a:gd name="connsiteY9" fmla="*/ 3820365 h 3820365"/>
              <a:gd name="connsiteX10" fmla="*/ 612775 w 3920663"/>
              <a:gd name="connsiteY10" fmla="*/ 3366340 h 3820365"/>
              <a:gd name="connsiteX11" fmla="*/ 501650 w 3920663"/>
              <a:gd name="connsiteY11" fmla="*/ 3232990 h 3820365"/>
              <a:gd name="connsiteX12" fmla="*/ 0 w 3920663"/>
              <a:gd name="connsiteY12" fmla="*/ 1499439 h 3820365"/>
              <a:gd name="connsiteX0" fmla="*/ 0 w 3861090"/>
              <a:gd name="connsiteY0" fmla="*/ 1499439 h 3820365"/>
              <a:gd name="connsiteX1" fmla="*/ 57150 w 3861090"/>
              <a:gd name="connsiteY1" fmla="*/ 1353389 h 3820365"/>
              <a:gd name="connsiteX2" fmla="*/ 1327150 w 3861090"/>
              <a:gd name="connsiteY2" fmla="*/ 45290 h 3820365"/>
              <a:gd name="connsiteX3" fmla="*/ 1466850 w 3861090"/>
              <a:gd name="connsiteY3" fmla="*/ 16715 h 3820365"/>
              <a:gd name="connsiteX4" fmla="*/ 3219450 w 3861090"/>
              <a:gd name="connsiteY4" fmla="*/ 451690 h 3820365"/>
              <a:gd name="connsiteX5" fmla="*/ 3349625 w 3861090"/>
              <a:gd name="connsiteY5" fmla="*/ 565990 h 3820365"/>
              <a:gd name="connsiteX6" fmla="*/ 3841750 w 3861090"/>
              <a:gd name="connsiteY6" fmla="*/ 2299540 h 3820365"/>
              <a:gd name="connsiteX7" fmla="*/ 3800475 w 3861090"/>
              <a:gd name="connsiteY7" fmla="*/ 2480515 h 3820365"/>
              <a:gd name="connsiteX8" fmla="*/ 2524125 w 3861090"/>
              <a:gd name="connsiteY8" fmla="*/ 3785440 h 3820365"/>
              <a:gd name="connsiteX9" fmla="*/ 2371725 w 3861090"/>
              <a:gd name="connsiteY9" fmla="*/ 3820365 h 3820365"/>
              <a:gd name="connsiteX10" fmla="*/ 612775 w 3861090"/>
              <a:gd name="connsiteY10" fmla="*/ 3366340 h 3820365"/>
              <a:gd name="connsiteX11" fmla="*/ 501650 w 3861090"/>
              <a:gd name="connsiteY11" fmla="*/ 3232990 h 3820365"/>
              <a:gd name="connsiteX12" fmla="*/ 0 w 3861090"/>
              <a:gd name="connsiteY12" fmla="*/ 1499439 h 3820365"/>
              <a:gd name="connsiteX0" fmla="*/ 0 w 3861090"/>
              <a:gd name="connsiteY0" fmla="*/ 1499439 h 3820365"/>
              <a:gd name="connsiteX1" fmla="*/ 57150 w 3861090"/>
              <a:gd name="connsiteY1" fmla="*/ 1353389 h 3820365"/>
              <a:gd name="connsiteX2" fmla="*/ 1327150 w 3861090"/>
              <a:gd name="connsiteY2" fmla="*/ 45290 h 3820365"/>
              <a:gd name="connsiteX3" fmla="*/ 1466850 w 3861090"/>
              <a:gd name="connsiteY3" fmla="*/ 16715 h 3820365"/>
              <a:gd name="connsiteX4" fmla="*/ 3219450 w 3861090"/>
              <a:gd name="connsiteY4" fmla="*/ 451690 h 3820365"/>
              <a:gd name="connsiteX5" fmla="*/ 3349625 w 3861090"/>
              <a:gd name="connsiteY5" fmla="*/ 565990 h 3820365"/>
              <a:gd name="connsiteX6" fmla="*/ 3841750 w 3861090"/>
              <a:gd name="connsiteY6" fmla="*/ 2299540 h 3820365"/>
              <a:gd name="connsiteX7" fmla="*/ 3800475 w 3861090"/>
              <a:gd name="connsiteY7" fmla="*/ 2480515 h 3820365"/>
              <a:gd name="connsiteX8" fmla="*/ 2524125 w 3861090"/>
              <a:gd name="connsiteY8" fmla="*/ 3785440 h 3820365"/>
              <a:gd name="connsiteX9" fmla="*/ 2371725 w 3861090"/>
              <a:gd name="connsiteY9" fmla="*/ 3820365 h 3820365"/>
              <a:gd name="connsiteX10" fmla="*/ 612775 w 3861090"/>
              <a:gd name="connsiteY10" fmla="*/ 3366340 h 3820365"/>
              <a:gd name="connsiteX11" fmla="*/ 501650 w 3861090"/>
              <a:gd name="connsiteY11" fmla="*/ 3232990 h 3820365"/>
              <a:gd name="connsiteX12" fmla="*/ 0 w 3861090"/>
              <a:gd name="connsiteY12" fmla="*/ 1499439 h 3820365"/>
              <a:gd name="connsiteX0" fmla="*/ 0 w 3861090"/>
              <a:gd name="connsiteY0" fmla="*/ 1499439 h 3832945"/>
              <a:gd name="connsiteX1" fmla="*/ 57150 w 3861090"/>
              <a:gd name="connsiteY1" fmla="*/ 1353389 h 3832945"/>
              <a:gd name="connsiteX2" fmla="*/ 1327150 w 3861090"/>
              <a:gd name="connsiteY2" fmla="*/ 45290 h 3832945"/>
              <a:gd name="connsiteX3" fmla="*/ 1466850 w 3861090"/>
              <a:gd name="connsiteY3" fmla="*/ 16715 h 3832945"/>
              <a:gd name="connsiteX4" fmla="*/ 3219450 w 3861090"/>
              <a:gd name="connsiteY4" fmla="*/ 451690 h 3832945"/>
              <a:gd name="connsiteX5" fmla="*/ 3349625 w 3861090"/>
              <a:gd name="connsiteY5" fmla="*/ 565990 h 3832945"/>
              <a:gd name="connsiteX6" fmla="*/ 3841750 w 3861090"/>
              <a:gd name="connsiteY6" fmla="*/ 2299540 h 3832945"/>
              <a:gd name="connsiteX7" fmla="*/ 3800475 w 3861090"/>
              <a:gd name="connsiteY7" fmla="*/ 2480515 h 3832945"/>
              <a:gd name="connsiteX8" fmla="*/ 2524125 w 3861090"/>
              <a:gd name="connsiteY8" fmla="*/ 3785440 h 3832945"/>
              <a:gd name="connsiteX9" fmla="*/ 2371725 w 3861090"/>
              <a:gd name="connsiteY9" fmla="*/ 3820365 h 3832945"/>
              <a:gd name="connsiteX10" fmla="*/ 612775 w 3861090"/>
              <a:gd name="connsiteY10" fmla="*/ 3366340 h 3832945"/>
              <a:gd name="connsiteX11" fmla="*/ 501650 w 3861090"/>
              <a:gd name="connsiteY11" fmla="*/ 3232990 h 3832945"/>
              <a:gd name="connsiteX12" fmla="*/ 0 w 3861090"/>
              <a:gd name="connsiteY12" fmla="*/ 1499439 h 3832945"/>
              <a:gd name="connsiteX0" fmla="*/ 0 w 3861090"/>
              <a:gd name="connsiteY0" fmla="*/ 1499439 h 3832945"/>
              <a:gd name="connsiteX1" fmla="*/ 57150 w 3861090"/>
              <a:gd name="connsiteY1" fmla="*/ 1353389 h 3832945"/>
              <a:gd name="connsiteX2" fmla="*/ 1327150 w 3861090"/>
              <a:gd name="connsiteY2" fmla="*/ 45290 h 3832945"/>
              <a:gd name="connsiteX3" fmla="*/ 1466850 w 3861090"/>
              <a:gd name="connsiteY3" fmla="*/ 16715 h 3832945"/>
              <a:gd name="connsiteX4" fmla="*/ 3219450 w 3861090"/>
              <a:gd name="connsiteY4" fmla="*/ 451690 h 3832945"/>
              <a:gd name="connsiteX5" fmla="*/ 3349625 w 3861090"/>
              <a:gd name="connsiteY5" fmla="*/ 565990 h 3832945"/>
              <a:gd name="connsiteX6" fmla="*/ 3841750 w 3861090"/>
              <a:gd name="connsiteY6" fmla="*/ 2299540 h 3832945"/>
              <a:gd name="connsiteX7" fmla="*/ 3800475 w 3861090"/>
              <a:gd name="connsiteY7" fmla="*/ 2480515 h 3832945"/>
              <a:gd name="connsiteX8" fmla="*/ 2524125 w 3861090"/>
              <a:gd name="connsiteY8" fmla="*/ 3785440 h 3832945"/>
              <a:gd name="connsiteX9" fmla="*/ 2371725 w 3861090"/>
              <a:gd name="connsiteY9" fmla="*/ 3820365 h 3832945"/>
              <a:gd name="connsiteX10" fmla="*/ 612775 w 3861090"/>
              <a:gd name="connsiteY10" fmla="*/ 3366340 h 3832945"/>
              <a:gd name="connsiteX11" fmla="*/ 501650 w 3861090"/>
              <a:gd name="connsiteY11" fmla="*/ 3232990 h 3832945"/>
              <a:gd name="connsiteX12" fmla="*/ 0 w 3861090"/>
              <a:gd name="connsiteY12" fmla="*/ 1499439 h 3832945"/>
              <a:gd name="connsiteX0" fmla="*/ 0 w 3861090"/>
              <a:gd name="connsiteY0" fmla="*/ 1499439 h 3832945"/>
              <a:gd name="connsiteX1" fmla="*/ 57150 w 3861090"/>
              <a:gd name="connsiteY1" fmla="*/ 1353389 h 3832945"/>
              <a:gd name="connsiteX2" fmla="*/ 1327150 w 3861090"/>
              <a:gd name="connsiteY2" fmla="*/ 45290 h 3832945"/>
              <a:gd name="connsiteX3" fmla="*/ 1466850 w 3861090"/>
              <a:gd name="connsiteY3" fmla="*/ 16715 h 3832945"/>
              <a:gd name="connsiteX4" fmla="*/ 3219450 w 3861090"/>
              <a:gd name="connsiteY4" fmla="*/ 451690 h 3832945"/>
              <a:gd name="connsiteX5" fmla="*/ 3349625 w 3861090"/>
              <a:gd name="connsiteY5" fmla="*/ 565990 h 3832945"/>
              <a:gd name="connsiteX6" fmla="*/ 3841750 w 3861090"/>
              <a:gd name="connsiteY6" fmla="*/ 2299540 h 3832945"/>
              <a:gd name="connsiteX7" fmla="*/ 3800475 w 3861090"/>
              <a:gd name="connsiteY7" fmla="*/ 2480515 h 3832945"/>
              <a:gd name="connsiteX8" fmla="*/ 2524125 w 3861090"/>
              <a:gd name="connsiteY8" fmla="*/ 3785440 h 3832945"/>
              <a:gd name="connsiteX9" fmla="*/ 2371725 w 3861090"/>
              <a:gd name="connsiteY9" fmla="*/ 3820365 h 3832945"/>
              <a:gd name="connsiteX10" fmla="*/ 612775 w 3861090"/>
              <a:gd name="connsiteY10" fmla="*/ 3366340 h 3832945"/>
              <a:gd name="connsiteX11" fmla="*/ 501650 w 3861090"/>
              <a:gd name="connsiteY11" fmla="*/ 3232990 h 3832945"/>
              <a:gd name="connsiteX12" fmla="*/ 0 w 3861090"/>
              <a:gd name="connsiteY12" fmla="*/ 1499439 h 3832945"/>
              <a:gd name="connsiteX0" fmla="*/ 2883 w 3863973"/>
              <a:gd name="connsiteY0" fmla="*/ 1499439 h 3832945"/>
              <a:gd name="connsiteX1" fmla="*/ 60033 w 3863973"/>
              <a:gd name="connsiteY1" fmla="*/ 1353389 h 3832945"/>
              <a:gd name="connsiteX2" fmla="*/ 1330033 w 3863973"/>
              <a:gd name="connsiteY2" fmla="*/ 45290 h 3832945"/>
              <a:gd name="connsiteX3" fmla="*/ 1469733 w 3863973"/>
              <a:gd name="connsiteY3" fmla="*/ 16715 h 3832945"/>
              <a:gd name="connsiteX4" fmla="*/ 3222333 w 3863973"/>
              <a:gd name="connsiteY4" fmla="*/ 451690 h 3832945"/>
              <a:gd name="connsiteX5" fmla="*/ 3352508 w 3863973"/>
              <a:gd name="connsiteY5" fmla="*/ 565990 h 3832945"/>
              <a:gd name="connsiteX6" fmla="*/ 3844633 w 3863973"/>
              <a:gd name="connsiteY6" fmla="*/ 2299540 h 3832945"/>
              <a:gd name="connsiteX7" fmla="*/ 3803358 w 3863973"/>
              <a:gd name="connsiteY7" fmla="*/ 2480515 h 3832945"/>
              <a:gd name="connsiteX8" fmla="*/ 2527008 w 3863973"/>
              <a:gd name="connsiteY8" fmla="*/ 3785440 h 3832945"/>
              <a:gd name="connsiteX9" fmla="*/ 2374608 w 3863973"/>
              <a:gd name="connsiteY9" fmla="*/ 3820365 h 3832945"/>
              <a:gd name="connsiteX10" fmla="*/ 615658 w 3863973"/>
              <a:gd name="connsiteY10" fmla="*/ 3366340 h 3832945"/>
              <a:gd name="connsiteX11" fmla="*/ 504533 w 3863973"/>
              <a:gd name="connsiteY11" fmla="*/ 3232990 h 3832945"/>
              <a:gd name="connsiteX12" fmla="*/ 2883 w 3863973"/>
              <a:gd name="connsiteY12" fmla="*/ 1499439 h 3832945"/>
              <a:gd name="connsiteX0" fmla="*/ 5812 w 3866902"/>
              <a:gd name="connsiteY0" fmla="*/ 1499439 h 3832945"/>
              <a:gd name="connsiteX1" fmla="*/ 62962 w 3866902"/>
              <a:gd name="connsiteY1" fmla="*/ 1353389 h 3832945"/>
              <a:gd name="connsiteX2" fmla="*/ 1332962 w 3866902"/>
              <a:gd name="connsiteY2" fmla="*/ 45290 h 3832945"/>
              <a:gd name="connsiteX3" fmla="*/ 1472662 w 3866902"/>
              <a:gd name="connsiteY3" fmla="*/ 16715 h 3832945"/>
              <a:gd name="connsiteX4" fmla="*/ 3225262 w 3866902"/>
              <a:gd name="connsiteY4" fmla="*/ 451690 h 3832945"/>
              <a:gd name="connsiteX5" fmla="*/ 3355437 w 3866902"/>
              <a:gd name="connsiteY5" fmla="*/ 565990 h 3832945"/>
              <a:gd name="connsiteX6" fmla="*/ 3847562 w 3866902"/>
              <a:gd name="connsiteY6" fmla="*/ 2299540 h 3832945"/>
              <a:gd name="connsiteX7" fmla="*/ 3806287 w 3866902"/>
              <a:gd name="connsiteY7" fmla="*/ 2480515 h 3832945"/>
              <a:gd name="connsiteX8" fmla="*/ 2529937 w 3866902"/>
              <a:gd name="connsiteY8" fmla="*/ 3785440 h 3832945"/>
              <a:gd name="connsiteX9" fmla="*/ 2377537 w 3866902"/>
              <a:gd name="connsiteY9" fmla="*/ 3820365 h 3832945"/>
              <a:gd name="connsiteX10" fmla="*/ 618587 w 3866902"/>
              <a:gd name="connsiteY10" fmla="*/ 3366340 h 3832945"/>
              <a:gd name="connsiteX11" fmla="*/ 507462 w 3866902"/>
              <a:gd name="connsiteY11" fmla="*/ 3232990 h 3832945"/>
              <a:gd name="connsiteX12" fmla="*/ 5812 w 3866902"/>
              <a:gd name="connsiteY12" fmla="*/ 1499439 h 3832945"/>
              <a:gd name="connsiteX0" fmla="*/ 2008 w 3863098"/>
              <a:gd name="connsiteY0" fmla="*/ 1499439 h 3832945"/>
              <a:gd name="connsiteX1" fmla="*/ 125025 w 3863098"/>
              <a:gd name="connsiteY1" fmla="*/ 1287521 h 3832945"/>
              <a:gd name="connsiteX2" fmla="*/ 1329158 w 3863098"/>
              <a:gd name="connsiteY2" fmla="*/ 45290 h 3832945"/>
              <a:gd name="connsiteX3" fmla="*/ 1468858 w 3863098"/>
              <a:gd name="connsiteY3" fmla="*/ 16715 h 3832945"/>
              <a:gd name="connsiteX4" fmla="*/ 3221458 w 3863098"/>
              <a:gd name="connsiteY4" fmla="*/ 451690 h 3832945"/>
              <a:gd name="connsiteX5" fmla="*/ 3351633 w 3863098"/>
              <a:gd name="connsiteY5" fmla="*/ 565990 h 3832945"/>
              <a:gd name="connsiteX6" fmla="*/ 3843758 w 3863098"/>
              <a:gd name="connsiteY6" fmla="*/ 2299540 h 3832945"/>
              <a:gd name="connsiteX7" fmla="*/ 3802483 w 3863098"/>
              <a:gd name="connsiteY7" fmla="*/ 2480515 h 3832945"/>
              <a:gd name="connsiteX8" fmla="*/ 2526133 w 3863098"/>
              <a:gd name="connsiteY8" fmla="*/ 3785440 h 3832945"/>
              <a:gd name="connsiteX9" fmla="*/ 2373733 w 3863098"/>
              <a:gd name="connsiteY9" fmla="*/ 3820365 h 3832945"/>
              <a:gd name="connsiteX10" fmla="*/ 614783 w 3863098"/>
              <a:gd name="connsiteY10" fmla="*/ 3366340 h 3832945"/>
              <a:gd name="connsiteX11" fmla="*/ 503658 w 3863098"/>
              <a:gd name="connsiteY11" fmla="*/ 3232990 h 3832945"/>
              <a:gd name="connsiteX12" fmla="*/ 2008 w 3863098"/>
              <a:gd name="connsiteY12" fmla="*/ 1499439 h 3832945"/>
              <a:gd name="connsiteX0" fmla="*/ 3815 w 3818410"/>
              <a:gd name="connsiteY0" fmla="*/ 1650548 h 3832945"/>
              <a:gd name="connsiteX1" fmla="*/ 80337 w 3818410"/>
              <a:gd name="connsiteY1" fmla="*/ 1287521 h 3832945"/>
              <a:gd name="connsiteX2" fmla="*/ 1284470 w 3818410"/>
              <a:gd name="connsiteY2" fmla="*/ 45290 h 3832945"/>
              <a:gd name="connsiteX3" fmla="*/ 1424170 w 3818410"/>
              <a:gd name="connsiteY3" fmla="*/ 16715 h 3832945"/>
              <a:gd name="connsiteX4" fmla="*/ 3176770 w 3818410"/>
              <a:gd name="connsiteY4" fmla="*/ 451690 h 3832945"/>
              <a:gd name="connsiteX5" fmla="*/ 3306945 w 3818410"/>
              <a:gd name="connsiteY5" fmla="*/ 565990 h 3832945"/>
              <a:gd name="connsiteX6" fmla="*/ 3799070 w 3818410"/>
              <a:gd name="connsiteY6" fmla="*/ 2299540 h 3832945"/>
              <a:gd name="connsiteX7" fmla="*/ 3757795 w 3818410"/>
              <a:gd name="connsiteY7" fmla="*/ 2480515 h 3832945"/>
              <a:gd name="connsiteX8" fmla="*/ 2481445 w 3818410"/>
              <a:gd name="connsiteY8" fmla="*/ 3785440 h 3832945"/>
              <a:gd name="connsiteX9" fmla="*/ 2329045 w 3818410"/>
              <a:gd name="connsiteY9" fmla="*/ 3820365 h 3832945"/>
              <a:gd name="connsiteX10" fmla="*/ 570095 w 3818410"/>
              <a:gd name="connsiteY10" fmla="*/ 3366340 h 3832945"/>
              <a:gd name="connsiteX11" fmla="*/ 458970 w 3818410"/>
              <a:gd name="connsiteY11" fmla="*/ 3232990 h 3832945"/>
              <a:gd name="connsiteX12" fmla="*/ 3815 w 3818410"/>
              <a:gd name="connsiteY12" fmla="*/ 1650548 h 3832945"/>
              <a:gd name="connsiteX0" fmla="*/ 17503 w 3832098"/>
              <a:gd name="connsiteY0" fmla="*/ 1650548 h 3832945"/>
              <a:gd name="connsiteX1" fmla="*/ 94025 w 3832098"/>
              <a:gd name="connsiteY1" fmla="*/ 1287521 h 3832945"/>
              <a:gd name="connsiteX2" fmla="*/ 1298158 w 3832098"/>
              <a:gd name="connsiteY2" fmla="*/ 45290 h 3832945"/>
              <a:gd name="connsiteX3" fmla="*/ 1437858 w 3832098"/>
              <a:gd name="connsiteY3" fmla="*/ 16715 h 3832945"/>
              <a:gd name="connsiteX4" fmla="*/ 3190458 w 3832098"/>
              <a:gd name="connsiteY4" fmla="*/ 451690 h 3832945"/>
              <a:gd name="connsiteX5" fmla="*/ 3320633 w 3832098"/>
              <a:gd name="connsiteY5" fmla="*/ 565990 h 3832945"/>
              <a:gd name="connsiteX6" fmla="*/ 3812758 w 3832098"/>
              <a:gd name="connsiteY6" fmla="*/ 2299540 h 3832945"/>
              <a:gd name="connsiteX7" fmla="*/ 3771483 w 3832098"/>
              <a:gd name="connsiteY7" fmla="*/ 2480515 h 3832945"/>
              <a:gd name="connsiteX8" fmla="*/ 2495133 w 3832098"/>
              <a:gd name="connsiteY8" fmla="*/ 3785440 h 3832945"/>
              <a:gd name="connsiteX9" fmla="*/ 2342733 w 3832098"/>
              <a:gd name="connsiteY9" fmla="*/ 3820365 h 3832945"/>
              <a:gd name="connsiteX10" fmla="*/ 583783 w 3832098"/>
              <a:gd name="connsiteY10" fmla="*/ 3366340 h 3832945"/>
              <a:gd name="connsiteX11" fmla="*/ 472658 w 3832098"/>
              <a:gd name="connsiteY11" fmla="*/ 3232990 h 3832945"/>
              <a:gd name="connsiteX12" fmla="*/ 17503 w 3832098"/>
              <a:gd name="connsiteY12" fmla="*/ 1650548 h 3832945"/>
              <a:gd name="connsiteX0" fmla="*/ 32656 w 3847251"/>
              <a:gd name="connsiteY0" fmla="*/ 1650548 h 3832945"/>
              <a:gd name="connsiteX1" fmla="*/ 109178 w 3847251"/>
              <a:gd name="connsiteY1" fmla="*/ 1287521 h 3832945"/>
              <a:gd name="connsiteX2" fmla="*/ 1313311 w 3847251"/>
              <a:gd name="connsiteY2" fmla="*/ 45290 h 3832945"/>
              <a:gd name="connsiteX3" fmla="*/ 1453011 w 3847251"/>
              <a:gd name="connsiteY3" fmla="*/ 16715 h 3832945"/>
              <a:gd name="connsiteX4" fmla="*/ 3205611 w 3847251"/>
              <a:gd name="connsiteY4" fmla="*/ 451690 h 3832945"/>
              <a:gd name="connsiteX5" fmla="*/ 3335786 w 3847251"/>
              <a:gd name="connsiteY5" fmla="*/ 565990 h 3832945"/>
              <a:gd name="connsiteX6" fmla="*/ 3827911 w 3847251"/>
              <a:gd name="connsiteY6" fmla="*/ 2299540 h 3832945"/>
              <a:gd name="connsiteX7" fmla="*/ 3786636 w 3847251"/>
              <a:gd name="connsiteY7" fmla="*/ 2480515 h 3832945"/>
              <a:gd name="connsiteX8" fmla="*/ 2510286 w 3847251"/>
              <a:gd name="connsiteY8" fmla="*/ 3785440 h 3832945"/>
              <a:gd name="connsiteX9" fmla="*/ 2357886 w 3847251"/>
              <a:gd name="connsiteY9" fmla="*/ 3820365 h 3832945"/>
              <a:gd name="connsiteX10" fmla="*/ 598936 w 3847251"/>
              <a:gd name="connsiteY10" fmla="*/ 3366340 h 3832945"/>
              <a:gd name="connsiteX11" fmla="*/ 487811 w 3847251"/>
              <a:gd name="connsiteY11" fmla="*/ 3232990 h 3832945"/>
              <a:gd name="connsiteX12" fmla="*/ 32656 w 3847251"/>
              <a:gd name="connsiteY12" fmla="*/ 1650548 h 3832945"/>
              <a:gd name="connsiteX0" fmla="*/ 32656 w 3847251"/>
              <a:gd name="connsiteY0" fmla="*/ 1650548 h 3832945"/>
              <a:gd name="connsiteX1" fmla="*/ 109178 w 3847251"/>
              <a:gd name="connsiteY1" fmla="*/ 1287521 h 3832945"/>
              <a:gd name="connsiteX2" fmla="*/ 1313311 w 3847251"/>
              <a:gd name="connsiteY2" fmla="*/ 45290 h 3832945"/>
              <a:gd name="connsiteX3" fmla="*/ 1453011 w 3847251"/>
              <a:gd name="connsiteY3" fmla="*/ 16715 h 3832945"/>
              <a:gd name="connsiteX4" fmla="*/ 3205611 w 3847251"/>
              <a:gd name="connsiteY4" fmla="*/ 451690 h 3832945"/>
              <a:gd name="connsiteX5" fmla="*/ 3335786 w 3847251"/>
              <a:gd name="connsiteY5" fmla="*/ 565990 h 3832945"/>
              <a:gd name="connsiteX6" fmla="*/ 3827911 w 3847251"/>
              <a:gd name="connsiteY6" fmla="*/ 2299540 h 3832945"/>
              <a:gd name="connsiteX7" fmla="*/ 3786636 w 3847251"/>
              <a:gd name="connsiteY7" fmla="*/ 2480515 h 3832945"/>
              <a:gd name="connsiteX8" fmla="*/ 2510286 w 3847251"/>
              <a:gd name="connsiteY8" fmla="*/ 3785440 h 3832945"/>
              <a:gd name="connsiteX9" fmla="*/ 2357886 w 3847251"/>
              <a:gd name="connsiteY9" fmla="*/ 3820365 h 3832945"/>
              <a:gd name="connsiteX10" fmla="*/ 598936 w 3847251"/>
              <a:gd name="connsiteY10" fmla="*/ 3366340 h 3832945"/>
              <a:gd name="connsiteX11" fmla="*/ 456815 w 3847251"/>
              <a:gd name="connsiteY11" fmla="*/ 3116753 h 3832945"/>
              <a:gd name="connsiteX12" fmla="*/ 32656 w 3847251"/>
              <a:gd name="connsiteY12" fmla="*/ 1650548 h 3832945"/>
              <a:gd name="connsiteX0" fmla="*/ 32656 w 3847251"/>
              <a:gd name="connsiteY0" fmla="*/ 1650548 h 3832945"/>
              <a:gd name="connsiteX1" fmla="*/ 109178 w 3847251"/>
              <a:gd name="connsiteY1" fmla="*/ 1287521 h 3832945"/>
              <a:gd name="connsiteX2" fmla="*/ 1313311 w 3847251"/>
              <a:gd name="connsiteY2" fmla="*/ 45290 h 3832945"/>
              <a:gd name="connsiteX3" fmla="*/ 1453011 w 3847251"/>
              <a:gd name="connsiteY3" fmla="*/ 16715 h 3832945"/>
              <a:gd name="connsiteX4" fmla="*/ 3205611 w 3847251"/>
              <a:gd name="connsiteY4" fmla="*/ 451690 h 3832945"/>
              <a:gd name="connsiteX5" fmla="*/ 3335786 w 3847251"/>
              <a:gd name="connsiteY5" fmla="*/ 565990 h 3832945"/>
              <a:gd name="connsiteX6" fmla="*/ 3827911 w 3847251"/>
              <a:gd name="connsiteY6" fmla="*/ 2299540 h 3832945"/>
              <a:gd name="connsiteX7" fmla="*/ 3786636 w 3847251"/>
              <a:gd name="connsiteY7" fmla="*/ 2480515 h 3832945"/>
              <a:gd name="connsiteX8" fmla="*/ 2510286 w 3847251"/>
              <a:gd name="connsiteY8" fmla="*/ 3785440 h 3832945"/>
              <a:gd name="connsiteX9" fmla="*/ 2357886 w 3847251"/>
              <a:gd name="connsiteY9" fmla="*/ 3820365 h 3832945"/>
              <a:gd name="connsiteX10" fmla="*/ 598936 w 3847251"/>
              <a:gd name="connsiteY10" fmla="*/ 3366340 h 3832945"/>
              <a:gd name="connsiteX11" fmla="*/ 456815 w 3847251"/>
              <a:gd name="connsiteY11" fmla="*/ 3116753 h 3832945"/>
              <a:gd name="connsiteX12" fmla="*/ 32656 w 3847251"/>
              <a:gd name="connsiteY12" fmla="*/ 1650548 h 3832945"/>
              <a:gd name="connsiteX0" fmla="*/ 32656 w 3847251"/>
              <a:gd name="connsiteY0" fmla="*/ 1650548 h 3832945"/>
              <a:gd name="connsiteX1" fmla="*/ 109178 w 3847251"/>
              <a:gd name="connsiteY1" fmla="*/ 1287521 h 3832945"/>
              <a:gd name="connsiteX2" fmla="*/ 1313311 w 3847251"/>
              <a:gd name="connsiteY2" fmla="*/ 45290 h 3832945"/>
              <a:gd name="connsiteX3" fmla="*/ 1453011 w 3847251"/>
              <a:gd name="connsiteY3" fmla="*/ 16715 h 3832945"/>
              <a:gd name="connsiteX4" fmla="*/ 3205611 w 3847251"/>
              <a:gd name="connsiteY4" fmla="*/ 451690 h 3832945"/>
              <a:gd name="connsiteX5" fmla="*/ 3335786 w 3847251"/>
              <a:gd name="connsiteY5" fmla="*/ 565990 h 3832945"/>
              <a:gd name="connsiteX6" fmla="*/ 3827911 w 3847251"/>
              <a:gd name="connsiteY6" fmla="*/ 2299540 h 3832945"/>
              <a:gd name="connsiteX7" fmla="*/ 3786636 w 3847251"/>
              <a:gd name="connsiteY7" fmla="*/ 2480515 h 3832945"/>
              <a:gd name="connsiteX8" fmla="*/ 2510286 w 3847251"/>
              <a:gd name="connsiteY8" fmla="*/ 3785440 h 3832945"/>
              <a:gd name="connsiteX9" fmla="*/ 2357886 w 3847251"/>
              <a:gd name="connsiteY9" fmla="*/ 3820365 h 3832945"/>
              <a:gd name="connsiteX10" fmla="*/ 707424 w 3847251"/>
              <a:gd name="connsiteY10" fmla="*/ 3393462 h 3832945"/>
              <a:gd name="connsiteX11" fmla="*/ 456815 w 3847251"/>
              <a:gd name="connsiteY11" fmla="*/ 3116753 h 3832945"/>
              <a:gd name="connsiteX12" fmla="*/ 32656 w 3847251"/>
              <a:gd name="connsiteY12" fmla="*/ 1650548 h 3832945"/>
              <a:gd name="connsiteX0" fmla="*/ 32656 w 3847251"/>
              <a:gd name="connsiteY0" fmla="*/ 1650548 h 3832945"/>
              <a:gd name="connsiteX1" fmla="*/ 109178 w 3847251"/>
              <a:gd name="connsiteY1" fmla="*/ 1287521 h 3832945"/>
              <a:gd name="connsiteX2" fmla="*/ 1313311 w 3847251"/>
              <a:gd name="connsiteY2" fmla="*/ 45290 h 3832945"/>
              <a:gd name="connsiteX3" fmla="*/ 1453011 w 3847251"/>
              <a:gd name="connsiteY3" fmla="*/ 16715 h 3832945"/>
              <a:gd name="connsiteX4" fmla="*/ 3205611 w 3847251"/>
              <a:gd name="connsiteY4" fmla="*/ 451690 h 3832945"/>
              <a:gd name="connsiteX5" fmla="*/ 3335786 w 3847251"/>
              <a:gd name="connsiteY5" fmla="*/ 565990 h 3832945"/>
              <a:gd name="connsiteX6" fmla="*/ 3827911 w 3847251"/>
              <a:gd name="connsiteY6" fmla="*/ 2299540 h 3832945"/>
              <a:gd name="connsiteX7" fmla="*/ 3786636 w 3847251"/>
              <a:gd name="connsiteY7" fmla="*/ 2480515 h 3832945"/>
              <a:gd name="connsiteX8" fmla="*/ 2510286 w 3847251"/>
              <a:gd name="connsiteY8" fmla="*/ 3785440 h 3832945"/>
              <a:gd name="connsiteX9" fmla="*/ 2357886 w 3847251"/>
              <a:gd name="connsiteY9" fmla="*/ 3820365 h 3832945"/>
              <a:gd name="connsiteX10" fmla="*/ 707424 w 3847251"/>
              <a:gd name="connsiteY10" fmla="*/ 3393462 h 3832945"/>
              <a:gd name="connsiteX11" fmla="*/ 456815 w 3847251"/>
              <a:gd name="connsiteY11" fmla="*/ 3116753 h 3832945"/>
              <a:gd name="connsiteX12" fmla="*/ 32656 w 3847251"/>
              <a:gd name="connsiteY12" fmla="*/ 1650548 h 3832945"/>
              <a:gd name="connsiteX0" fmla="*/ 32656 w 3847251"/>
              <a:gd name="connsiteY0" fmla="*/ 1650548 h 3811869"/>
              <a:gd name="connsiteX1" fmla="*/ 109178 w 3847251"/>
              <a:gd name="connsiteY1" fmla="*/ 1287521 h 3811869"/>
              <a:gd name="connsiteX2" fmla="*/ 1313311 w 3847251"/>
              <a:gd name="connsiteY2" fmla="*/ 45290 h 3811869"/>
              <a:gd name="connsiteX3" fmla="*/ 1453011 w 3847251"/>
              <a:gd name="connsiteY3" fmla="*/ 16715 h 3811869"/>
              <a:gd name="connsiteX4" fmla="*/ 3205611 w 3847251"/>
              <a:gd name="connsiteY4" fmla="*/ 451690 h 3811869"/>
              <a:gd name="connsiteX5" fmla="*/ 3335786 w 3847251"/>
              <a:gd name="connsiteY5" fmla="*/ 565990 h 3811869"/>
              <a:gd name="connsiteX6" fmla="*/ 3827911 w 3847251"/>
              <a:gd name="connsiteY6" fmla="*/ 2299540 h 3811869"/>
              <a:gd name="connsiteX7" fmla="*/ 3786636 w 3847251"/>
              <a:gd name="connsiteY7" fmla="*/ 2480515 h 3811869"/>
              <a:gd name="connsiteX8" fmla="*/ 2510286 w 3847251"/>
              <a:gd name="connsiteY8" fmla="*/ 3785440 h 3811869"/>
              <a:gd name="connsiteX9" fmla="*/ 2179655 w 3847251"/>
              <a:gd name="connsiteY9" fmla="*/ 3773870 h 3811869"/>
              <a:gd name="connsiteX10" fmla="*/ 707424 w 3847251"/>
              <a:gd name="connsiteY10" fmla="*/ 3393462 h 3811869"/>
              <a:gd name="connsiteX11" fmla="*/ 456815 w 3847251"/>
              <a:gd name="connsiteY11" fmla="*/ 3116753 h 3811869"/>
              <a:gd name="connsiteX12" fmla="*/ 32656 w 3847251"/>
              <a:gd name="connsiteY12" fmla="*/ 1650548 h 3811869"/>
              <a:gd name="connsiteX0" fmla="*/ 32656 w 3847251"/>
              <a:gd name="connsiteY0" fmla="*/ 1650548 h 3819308"/>
              <a:gd name="connsiteX1" fmla="*/ 109178 w 3847251"/>
              <a:gd name="connsiteY1" fmla="*/ 1287521 h 3819308"/>
              <a:gd name="connsiteX2" fmla="*/ 1313311 w 3847251"/>
              <a:gd name="connsiteY2" fmla="*/ 45290 h 3819308"/>
              <a:gd name="connsiteX3" fmla="*/ 1453011 w 3847251"/>
              <a:gd name="connsiteY3" fmla="*/ 16715 h 3819308"/>
              <a:gd name="connsiteX4" fmla="*/ 3205611 w 3847251"/>
              <a:gd name="connsiteY4" fmla="*/ 451690 h 3819308"/>
              <a:gd name="connsiteX5" fmla="*/ 3335786 w 3847251"/>
              <a:gd name="connsiteY5" fmla="*/ 565990 h 3819308"/>
              <a:gd name="connsiteX6" fmla="*/ 3827911 w 3847251"/>
              <a:gd name="connsiteY6" fmla="*/ 2299540 h 3819308"/>
              <a:gd name="connsiteX7" fmla="*/ 3786636 w 3847251"/>
              <a:gd name="connsiteY7" fmla="*/ 2480515 h 3819308"/>
              <a:gd name="connsiteX8" fmla="*/ 2510286 w 3847251"/>
              <a:gd name="connsiteY8" fmla="*/ 3785440 h 3819308"/>
              <a:gd name="connsiteX9" fmla="*/ 2179655 w 3847251"/>
              <a:gd name="connsiteY9" fmla="*/ 3773870 h 3819308"/>
              <a:gd name="connsiteX10" fmla="*/ 707424 w 3847251"/>
              <a:gd name="connsiteY10" fmla="*/ 3393462 h 3819308"/>
              <a:gd name="connsiteX11" fmla="*/ 456815 w 3847251"/>
              <a:gd name="connsiteY11" fmla="*/ 3116753 h 3819308"/>
              <a:gd name="connsiteX12" fmla="*/ 32656 w 3847251"/>
              <a:gd name="connsiteY12" fmla="*/ 1650548 h 3819308"/>
              <a:gd name="connsiteX0" fmla="*/ 32656 w 3847251"/>
              <a:gd name="connsiteY0" fmla="*/ 1650548 h 3788158"/>
              <a:gd name="connsiteX1" fmla="*/ 109178 w 3847251"/>
              <a:gd name="connsiteY1" fmla="*/ 1287521 h 3788158"/>
              <a:gd name="connsiteX2" fmla="*/ 1313311 w 3847251"/>
              <a:gd name="connsiteY2" fmla="*/ 45290 h 3788158"/>
              <a:gd name="connsiteX3" fmla="*/ 1453011 w 3847251"/>
              <a:gd name="connsiteY3" fmla="*/ 16715 h 3788158"/>
              <a:gd name="connsiteX4" fmla="*/ 3205611 w 3847251"/>
              <a:gd name="connsiteY4" fmla="*/ 451690 h 3788158"/>
              <a:gd name="connsiteX5" fmla="*/ 3335786 w 3847251"/>
              <a:gd name="connsiteY5" fmla="*/ 565990 h 3788158"/>
              <a:gd name="connsiteX6" fmla="*/ 3827911 w 3847251"/>
              <a:gd name="connsiteY6" fmla="*/ 2299540 h 3788158"/>
              <a:gd name="connsiteX7" fmla="*/ 3786636 w 3847251"/>
              <a:gd name="connsiteY7" fmla="*/ 2480515 h 3788158"/>
              <a:gd name="connsiteX8" fmla="*/ 2614900 w 3847251"/>
              <a:gd name="connsiteY8" fmla="*/ 3684701 h 3788158"/>
              <a:gd name="connsiteX9" fmla="*/ 2179655 w 3847251"/>
              <a:gd name="connsiteY9" fmla="*/ 3773870 h 3788158"/>
              <a:gd name="connsiteX10" fmla="*/ 707424 w 3847251"/>
              <a:gd name="connsiteY10" fmla="*/ 3393462 h 3788158"/>
              <a:gd name="connsiteX11" fmla="*/ 456815 w 3847251"/>
              <a:gd name="connsiteY11" fmla="*/ 3116753 h 3788158"/>
              <a:gd name="connsiteX12" fmla="*/ 32656 w 3847251"/>
              <a:gd name="connsiteY12" fmla="*/ 1650548 h 3788158"/>
              <a:gd name="connsiteX0" fmla="*/ 32656 w 3847251"/>
              <a:gd name="connsiteY0" fmla="*/ 1650548 h 3810431"/>
              <a:gd name="connsiteX1" fmla="*/ 109178 w 3847251"/>
              <a:gd name="connsiteY1" fmla="*/ 1287521 h 3810431"/>
              <a:gd name="connsiteX2" fmla="*/ 1313311 w 3847251"/>
              <a:gd name="connsiteY2" fmla="*/ 45290 h 3810431"/>
              <a:gd name="connsiteX3" fmla="*/ 1453011 w 3847251"/>
              <a:gd name="connsiteY3" fmla="*/ 16715 h 3810431"/>
              <a:gd name="connsiteX4" fmla="*/ 3205611 w 3847251"/>
              <a:gd name="connsiteY4" fmla="*/ 451690 h 3810431"/>
              <a:gd name="connsiteX5" fmla="*/ 3335786 w 3847251"/>
              <a:gd name="connsiteY5" fmla="*/ 565990 h 3810431"/>
              <a:gd name="connsiteX6" fmla="*/ 3827911 w 3847251"/>
              <a:gd name="connsiteY6" fmla="*/ 2299540 h 3810431"/>
              <a:gd name="connsiteX7" fmla="*/ 3786636 w 3847251"/>
              <a:gd name="connsiteY7" fmla="*/ 2480515 h 3810431"/>
              <a:gd name="connsiteX8" fmla="*/ 2614900 w 3847251"/>
              <a:gd name="connsiteY8" fmla="*/ 3684701 h 3810431"/>
              <a:gd name="connsiteX9" fmla="*/ 2179655 w 3847251"/>
              <a:gd name="connsiteY9" fmla="*/ 3773870 h 3810431"/>
              <a:gd name="connsiteX10" fmla="*/ 707424 w 3847251"/>
              <a:gd name="connsiteY10" fmla="*/ 3393462 h 3810431"/>
              <a:gd name="connsiteX11" fmla="*/ 456815 w 3847251"/>
              <a:gd name="connsiteY11" fmla="*/ 3116753 h 3810431"/>
              <a:gd name="connsiteX12" fmla="*/ 32656 w 3847251"/>
              <a:gd name="connsiteY12" fmla="*/ 1650548 h 3810431"/>
              <a:gd name="connsiteX0" fmla="*/ 32656 w 3833618"/>
              <a:gd name="connsiteY0" fmla="*/ 1650548 h 3810431"/>
              <a:gd name="connsiteX1" fmla="*/ 109178 w 3833618"/>
              <a:gd name="connsiteY1" fmla="*/ 1287521 h 3810431"/>
              <a:gd name="connsiteX2" fmla="*/ 1313311 w 3833618"/>
              <a:gd name="connsiteY2" fmla="*/ 45290 h 3810431"/>
              <a:gd name="connsiteX3" fmla="*/ 1453011 w 3833618"/>
              <a:gd name="connsiteY3" fmla="*/ 16715 h 3810431"/>
              <a:gd name="connsiteX4" fmla="*/ 3205611 w 3833618"/>
              <a:gd name="connsiteY4" fmla="*/ 451690 h 3810431"/>
              <a:gd name="connsiteX5" fmla="*/ 3335786 w 3833618"/>
              <a:gd name="connsiteY5" fmla="*/ 565990 h 3810431"/>
              <a:gd name="connsiteX6" fmla="*/ 3827911 w 3833618"/>
              <a:gd name="connsiteY6" fmla="*/ 2299540 h 3810431"/>
              <a:gd name="connsiteX7" fmla="*/ 3651026 w 3833618"/>
              <a:gd name="connsiteY7" fmla="*/ 2616125 h 3810431"/>
              <a:gd name="connsiteX8" fmla="*/ 2614900 w 3833618"/>
              <a:gd name="connsiteY8" fmla="*/ 3684701 h 3810431"/>
              <a:gd name="connsiteX9" fmla="*/ 2179655 w 3833618"/>
              <a:gd name="connsiteY9" fmla="*/ 3773870 h 3810431"/>
              <a:gd name="connsiteX10" fmla="*/ 707424 w 3833618"/>
              <a:gd name="connsiteY10" fmla="*/ 3393462 h 3810431"/>
              <a:gd name="connsiteX11" fmla="*/ 456815 w 3833618"/>
              <a:gd name="connsiteY11" fmla="*/ 3116753 h 3810431"/>
              <a:gd name="connsiteX12" fmla="*/ 32656 w 3833618"/>
              <a:gd name="connsiteY12" fmla="*/ 1650548 h 3810431"/>
              <a:gd name="connsiteX0" fmla="*/ 32656 w 3835416"/>
              <a:gd name="connsiteY0" fmla="*/ 1650548 h 3810431"/>
              <a:gd name="connsiteX1" fmla="*/ 109178 w 3835416"/>
              <a:gd name="connsiteY1" fmla="*/ 1287521 h 3810431"/>
              <a:gd name="connsiteX2" fmla="*/ 1313311 w 3835416"/>
              <a:gd name="connsiteY2" fmla="*/ 45290 h 3810431"/>
              <a:gd name="connsiteX3" fmla="*/ 1453011 w 3835416"/>
              <a:gd name="connsiteY3" fmla="*/ 16715 h 3810431"/>
              <a:gd name="connsiteX4" fmla="*/ 3205611 w 3835416"/>
              <a:gd name="connsiteY4" fmla="*/ 451690 h 3810431"/>
              <a:gd name="connsiteX5" fmla="*/ 3335786 w 3835416"/>
              <a:gd name="connsiteY5" fmla="*/ 565990 h 3810431"/>
              <a:gd name="connsiteX6" fmla="*/ 3827911 w 3835416"/>
              <a:gd name="connsiteY6" fmla="*/ 2299540 h 3810431"/>
              <a:gd name="connsiteX7" fmla="*/ 3651026 w 3835416"/>
              <a:gd name="connsiteY7" fmla="*/ 2616125 h 3810431"/>
              <a:gd name="connsiteX8" fmla="*/ 2614900 w 3835416"/>
              <a:gd name="connsiteY8" fmla="*/ 3684701 h 3810431"/>
              <a:gd name="connsiteX9" fmla="*/ 2179655 w 3835416"/>
              <a:gd name="connsiteY9" fmla="*/ 3773870 h 3810431"/>
              <a:gd name="connsiteX10" fmla="*/ 707424 w 3835416"/>
              <a:gd name="connsiteY10" fmla="*/ 3393462 h 3810431"/>
              <a:gd name="connsiteX11" fmla="*/ 456815 w 3835416"/>
              <a:gd name="connsiteY11" fmla="*/ 3116753 h 3810431"/>
              <a:gd name="connsiteX12" fmla="*/ 32656 w 3835416"/>
              <a:gd name="connsiteY12" fmla="*/ 1650548 h 3810431"/>
              <a:gd name="connsiteX0" fmla="*/ 32656 w 3785506"/>
              <a:gd name="connsiteY0" fmla="*/ 1650548 h 3810431"/>
              <a:gd name="connsiteX1" fmla="*/ 109178 w 3785506"/>
              <a:gd name="connsiteY1" fmla="*/ 1287521 h 3810431"/>
              <a:gd name="connsiteX2" fmla="*/ 1313311 w 3785506"/>
              <a:gd name="connsiteY2" fmla="*/ 45290 h 3810431"/>
              <a:gd name="connsiteX3" fmla="*/ 1453011 w 3785506"/>
              <a:gd name="connsiteY3" fmla="*/ 16715 h 3810431"/>
              <a:gd name="connsiteX4" fmla="*/ 3205611 w 3785506"/>
              <a:gd name="connsiteY4" fmla="*/ 451690 h 3810431"/>
              <a:gd name="connsiteX5" fmla="*/ 3335786 w 3785506"/>
              <a:gd name="connsiteY5" fmla="*/ 565990 h 3810431"/>
              <a:gd name="connsiteX6" fmla="*/ 3773667 w 3785506"/>
              <a:gd name="connsiteY6" fmla="*/ 2113561 h 3810431"/>
              <a:gd name="connsiteX7" fmla="*/ 3651026 w 3785506"/>
              <a:gd name="connsiteY7" fmla="*/ 2616125 h 3810431"/>
              <a:gd name="connsiteX8" fmla="*/ 2614900 w 3785506"/>
              <a:gd name="connsiteY8" fmla="*/ 3684701 h 3810431"/>
              <a:gd name="connsiteX9" fmla="*/ 2179655 w 3785506"/>
              <a:gd name="connsiteY9" fmla="*/ 3773870 h 3810431"/>
              <a:gd name="connsiteX10" fmla="*/ 707424 w 3785506"/>
              <a:gd name="connsiteY10" fmla="*/ 3393462 h 3810431"/>
              <a:gd name="connsiteX11" fmla="*/ 456815 w 3785506"/>
              <a:gd name="connsiteY11" fmla="*/ 3116753 h 3810431"/>
              <a:gd name="connsiteX12" fmla="*/ 32656 w 3785506"/>
              <a:gd name="connsiteY12" fmla="*/ 1650548 h 3810431"/>
              <a:gd name="connsiteX0" fmla="*/ 32656 w 3804898"/>
              <a:gd name="connsiteY0" fmla="*/ 1650548 h 3810431"/>
              <a:gd name="connsiteX1" fmla="*/ 109178 w 3804898"/>
              <a:gd name="connsiteY1" fmla="*/ 1287521 h 3810431"/>
              <a:gd name="connsiteX2" fmla="*/ 1313311 w 3804898"/>
              <a:gd name="connsiteY2" fmla="*/ 45290 h 3810431"/>
              <a:gd name="connsiteX3" fmla="*/ 1453011 w 3804898"/>
              <a:gd name="connsiteY3" fmla="*/ 16715 h 3810431"/>
              <a:gd name="connsiteX4" fmla="*/ 3205611 w 3804898"/>
              <a:gd name="connsiteY4" fmla="*/ 451690 h 3810431"/>
              <a:gd name="connsiteX5" fmla="*/ 3335786 w 3804898"/>
              <a:gd name="connsiteY5" fmla="*/ 565990 h 3810431"/>
              <a:gd name="connsiteX6" fmla="*/ 3773667 w 3804898"/>
              <a:gd name="connsiteY6" fmla="*/ 2113561 h 3810431"/>
              <a:gd name="connsiteX7" fmla="*/ 3651026 w 3804898"/>
              <a:gd name="connsiteY7" fmla="*/ 2616125 h 3810431"/>
              <a:gd name="connsiteX8" fmla="*/ 2614900 w 3804898"/>
              <a:gd name="connsiteY8" fmla="*/ 3684701 h 3810431"/>
              <a:gd name="connsiteX9" fmla="*/ 2179655 w 3804898"/>
              <a:gd name="connsiteY9" fmla="*/ 3773870 h 3810431"/>
              <a:gd name="connsiteX10" fmla="*/ 707424 w 3804898"/>
              <a:gd name="connsiteY10" fmla="*/ 3393462 h 3810431"/>
              <a:gd name="connsiteX11" fmla="*/ 456815 w 3804898"/>
              <a:gd name="connsiteY11" fmla="*/ 3116753 h 3810431"/>
              <a:gd name="connsiteX12" fmla="*/ 32656 w 3804898"/>
              <a:gd name="connsiteY12" fmla="*/ 1650548 h 3810431"/>
              <a:gd name="connsiteX0" fmla="*/ 32656 w 3804898"/>
              <a:gd name="connsiteY0" fmla="*/ 1650548 h 3810431"/>
              <a:gd name="connsiteX1" fmla="*/ 109178 w 3804898"/>
              <a:gd name="connsiteY1" fmla="*/ 1287521 h 3810431"/>
              <a:gd name="connsiteX2" fmla="*/ 1313311 w 3804898"/>
              <a:gd name="connsiteY2" fmla="*/ 45290 h 3810431"/>
              <a:gd name="connsiteX3" fmla="*/ 1453011 w 3804898"/>
              <a:gd name="connsiteY3" fmla="*/ 16715 h 3810431"/>
              <a:gd name="connsiteX4" fmla="*/ 3205611 w 3804898"/>
              <a:gd name="connsiteY4" fmla="*/ 451690 h 3810431"/>
              <a:gd name="connsiteX5" fmla="*/ 3390030 w 3804898"/>
              <a:gd name="connsiteY5" fmla="*/ 744221 h 3810431"/>
              <a:gd name="connsiteX6" fmla="*/ 3773667 w 3804898"/>
              <a:gd name="connsiteY6" fmla="*/ 2113561 h 3810431"/>
              <a:gd name="connsiteX7" fmla="*/ 3651026 w 3804898"/>
              <a:gd name="connsiteY7" fmla="*/ 2616125 h 3810431"/>
              <a:gd name="connsiteX8" fmla="*/ 2614900 w 3804898"/>
              <a:gd name="connsiteY8" fmla="*/ 3684701 h 3810431"/>
              <a:gd name="connsiteX9" fmla="*/ 2179655 w 3804898"/>
              <a:gd name="connsiteY9" fmla="*/ 3773870 h 3810431"/>
              <a:gd name="connsiteX10" fmla="*/ 707424 w 3804898"/>
              <a:gd name="connsiteY10" fmla="*/ 3393462 h 3810431"/>
              <a:gd name="connsiteX11" fmla="*/ 456815 w 3804898"/>
              <a:gd name="connsiteY11" fmla="*/ 3116753 h 3810431"/>
              <a:gd name="connsiteX12" fmla="*/ 32656 w 3804898"/>
              <a:gd name="connsiteY12" fmla="*/ 1650548 h 3810431"/>
              <a:gd name="connsiteX0" fmla="*/ 32656 w 3804898"/>
              <a:gd name="connsiteY0" fmla="*/ 1650548 h 3810431"/>
              <a:gd name="connsiteX1" fmla="*/ 109178 w 3804898"/>
              <a:gd name="connsiteY1" fmla="*/ 1287521 h 3810431"/>
              <a:gd name="connsiteX2" fmla="*/ 1313311 w 3804898"/>
              <a:gd name="connsiteY2" fmla="*/ 45290 h 3810431"/>
              <a:gd name="connsiteX3" fmla="*/ 1453011 w 3804898"/>
              <a:gd name="connsiteY3" fmla="*/ 16715 h 3810431"/>
              <a:gd name="connsiteX4" fmla="*/ 3058377 w 3804898"/>
              <a:gd name="connsiteY4" fmla="*/ 416819 h 3810431"/>
              <a:gd name="connsiteX5" fmla="*/ 3390030 w 3804898"/>
              <a:gd name="connsiteY5" fmla="*/ 744221 h 3810431"/>
              <a:gd name="connsiteX6" fmla="*/ 3773667 w 3804898"/>
              <a:gd name="connsiteY6" fmla="*/ 2113561 h 3810431"/>
              <a:gd name="connsiteX7" fmla="*/ 3651026 w 3804898"/>
              <a:gd name="connsiteY7" fmla="*/ 2616125 h 3810431"/>
              <a:gd name="connsiteX8" fmla="*/ 2614900 w 3804898"/>
              <a:gd name="connsiteY8" fmla="*/ 3684701 h 3810431"/>
              <a:gd name="connsiteX9" fmla="*/ 2179655 w 3804898"/>
              <a:gd name="connsiteY9" fmla="*/ 3773870 h 3810431"/>
              <a:gd name="connsiteX10" fmla="*/ 707424 w 3804898"/>
              <a:gd name="connsiteY10" fmla="*/ 3393462 h 3810431"/>
              <a:gd name="connsiteX11" fmla="*/ 456815 w 3804898"/>
              <a:gd name="connsiteY11" fmla="*/ 3116753 h 3810431"/>
              <a:gd name="connsiteX12" fmla="*/ 32656 w 3804898"/>
              <a:gd name="connsiteY12" fmla="*/ 1650548 h 3810431"/>
              <a:gd name="connsiteX0" fmla="*/ 32656 w 3804898"/>
              <a:gd name="connsiteY0" fmla="*/ 1650548 h 3810431"/>
              <a:gd name="connsiteX1" fmla="*/ 109178 w 3804898"/>
              <a:gd name="connsiteY1" fmla="*/ 1287521 h 3810431"/>
              <a:gd name="connsiteX2" fmla="*/ 1313311 w 3804898"/>
              <a:gd name="connsiteY2" fmla="*/ 45290 h 3810431"/>
              <a:gd name="connsiteX3" fmla="*/ 1453011 w 3804898"/>
              <a:gd name="connsiteY3" fmla="*/ 16715 h 3810431"/>
              <a:gd name="connsiteX4" fmla="*/ 3058377 w 3804898"/>
              <a:gd name="connsiteY4" fmla="*/ 416819 h 3810431"/>
              <a:gd name="connsiteX5" fmla="*/ 3390030 w 3804898"/>
              <a:gd name="connsiteY5" fmla="*/ 744221 h 3810431"/>
              <a:gd name="connsiteX6" fmla="*/ 3773667 w 3804898"/>
              <a:gd name="connsiteY6" fmla="*/ 2113561 h 3810431"/>
              <a:gd name="connsiteX7" fmla="*/ 3651026 w 3804898"/>
              <a:gd name="connsiteY7" fmla="*/ 2616125 h 3810431"/>
              <a:gd name="connsiteX8" fmla="*/ 2614900 w 3804898"/>
              <a:gd name="connsiteY8" fmla="*/ 3684701 h 3810431"/>
              <a:gd name="connsiteX9" fmla="*/ 2179655 w 3804898"/>
              <a:gd name="connsiteY9" fmla="*/ 3773870 h 3810431"/>
              <a:gd name="connsiteX10" fmla="*/ 707424 w 3804898"/>
              <a:gd name="connsiteY10" fmla="*/ 3393462 h 3810431"/>
              <a:gd name="connsiteX11" fmla="*/ 456815 w 3804898"/>
              <a:gd name="connsiteY11" fmla="*/ 3116753 h 3810431"/>
              <a:gd name="connsiteX12" fmla="*/ 32656 w 3804898"/>
              <a:gd name="connsiteY12" fmla="*/ 1650548 h 3810431"/>
              <a:gd name="connsiteX0" fmla="*/ 32656 w 3804898"/>
              <a:gd name="connsiteY0" fmla="*/ 1650548 h 3810431"/>
              <a:gd name="connsiteX1" fmla="*/ 109178 w 3804898"/>
              <a:gd name="connsiteY1" fmla="*/ 1287521 h 3810431"/>
              <a:gd name="connsiteX2" fmla="*/ 1313311 w 3804898"/>
              <a:gd name="connsiteY2" fmla="*/ 45290 h 3810431"/>
              <a:gd name="connsiteX3" fmla="*/ 1453011 w 3804898"/>
              <a:gd name="connsiteY3" fmla="*/ 16715 h 3810431"/>
              <a:gd name="connsiteX4" fmla="*/ 3058377 w 3804898"/>
              <a:gd name="connsiteY4" fmla="*/ 416819 h 3810431"/>
              <a:gd name="connsiteX5" fmla="*/ 3390030 w 3804898"/>
              <a:gd name="connsiteY5" fmla="*/ 744221 h 3810431"/>
              <a:gd name="connsiteX6" fmla="*/ 3773667 w 3804898"/>
              <a:gd name="connsiteY6" fmla="*/ 2113561 h 3810431"/>
              <a:gd name="connsiteX7" fmla="*/ 3651026 w 3804898"/>
              <a:gd name="connsiteY7" fmla="*/ 2616125 h 3810431"/>
              <a:gd name="connsiteX8" fmla="*/ 2614900 w 3804898"/>
              <a:gd name="connsiteY8" fmla="*/ 3684701 h 3810431"/>
              <a:gd name="connsiteX9" fmla="*/ 2179655 w 3804898"/>
              <a:gd name="connsiteY9" fmla="*/ 3773870 h 3810431"/>
              <a:gd name="connsiteX10" fmla="*/ 707424 w 3804898"/>
              <a:gd name="connsiteY10" fmla="*/ 3393462 h 3810431"/>
              <a:gd name="connsiteX11" fmla="*/ 456815 w 3804898"/>
              <a:gd name="connsiteY11" fmla="*/ 3116753 h 3810431"/>
              <a:gd name="connsiteX12" fmla="*/ 32656 w 3804898"/>
              <a:gd name="connsiteY12" fmla="*/ 1650548 h 3810431"/>
              <a:gd name="connsiteX0" fmla="*/ 32656 w 3804898"/>
              <a:gd name="connsiteY0" fmla="*/ 1630591 h 3790474"/>
              <a:gd name="connsiteX1" fmla="*/ 109178 w 3804898"/>
              <a:gd name="connsiteY1" fmla="*/ 1267564 h 3790474"/>
              <a:gd name="connsiteX2" fmla="*/ 1313311 w 3804898"/>
              <a:gd name="connsiteY2" fmla="*/ 25333 h 3790474"/>
              <a:gd name="connsiteX3" fmla="*/ 1685485 w 3804898"/>
              <a:gd name="connsiteY3" fmla="*/ 58752 h 3790474"/>
              <a:gd name="connsiteX4" fmla="*/ 3058377 w 3804898"/>
              <a:gd name="connsiteY4" fmla="*/ 396862 h 3790474"/>
              <a:gd name="connsiteX5" fmla="*/ 3390030 w 3804898"/>
              <a:gd name="connsiteY5" fmla="*/ 724264 h 3790474"/>
              <a:gd name="connsiteX6" fmla="*/ 3773667 w 3804898"/>
              <a:gd name="connsiteY6" fmla="*/ 2093604 h 3790474"/>
              <a:gd name="connsiteX7" fmla="*/ 3651026 w 3804898"/>
              <a:gd name="connsiteY7" fmla="*/ 2596168 h 3790474"/>
              <a:gd name="connsiteX8" fmla="*/ 2614900 w 3804898"/>
              <a:gd name="connsiteY8" fmla="*/ 3664744 h 3790474"/>
              <a:gd name="connsiteX9" fmla="*/ 2179655 w 3804898"/>
              <a:gd name="connsiteY9" fmla="*/ 3753913 h 3790474"/>
              <a:gd name="connsiteX10" fmla="*/ 707424 w 3804898"/>
              <a:gd name="connsiteY10" fmla="*/ 3373505 h 3790474"/>
              <a:gd name="connsiteX11" fmla="*/ 456815 w 3804898"/>
              <a:gd name="connsiteY11" fmla="*/ 3096796 h 3790474"/>
              <a:gd name="connsiteX12" fmla="*/ 32656 w 3804898"/>
              <a:gd name="connsiteY12" fmla="*/ 1630591 h 3790474"/>
              <a:gd name="connsiteX0" fmla="*/ 32656 w 3804898"/>
              <a:gd name="connsiteY0" fmla="*/ 1636648 h 3796531"/>
              <a:gd name="connsiteX1" fmla="*/ 109178 w 3804898"/>
              <a:gd name="connsiteY1" fmla="*/ 1273621 h 3796531"/>
              <a:gd name="connsiteX2" fmla="*/ 1313311 w 3804898"/>
              <a:gd name="connsiteY2" fmla="*/ 31390 h 3796531"/>
              <a:gd name="connsiteX3" fmla="*/ 1685485 w 3804898"/>
              <a:gd name="connsiteY3" fmla="*/ 64809 h 3796531"/>
              <a:gd name="connsiteX4" fmla="*/ 3058377 w 3804898"/>
              <a:gd name="connsiteY4" fmla="*/ 402919 h 3796531"/>
              <a:gd name="connsiteX5" fmla="*/ 3390030 w 3804898"/>
              <a:gd name="connsiteY5" fmla="*/ 730321 h 3796531"/>
              <a:gd name="connsiteX6" fmla="*/ 3773667 w 3804898"/>
              <a:gd name="connsiteY6" fmla="*/ 2099661 h 3796531"/>
              <a:gd name="connsiteX7" fmla="*/ 3651026 w 3804898"/>
              <a:gd name="connsiteY7" fmla="*/ 2602225 h 3796531"/>
              <a:gd name="connsiteX8" fmla="*/ 2614900 w 3804898"/>
              <a:gd name="connsiteY8" fmla="*/ 3670801 h 3796531"/>
              <a:gd name="connsiteX9" fmla="*/ 2179655 w 3804898"/>
              <a:gd name="connsiteY9" fmla="*/ 3759970 h 3796531"/>
              <a:gd name="connsiteX10" fmla="*/ 707424 w 3804898"/>
              <a:gd name="connsiteY10" fmla="*/ 3379562 h 3796531"/>
              <a:gd name="connsiteX11" fmla="*/ 456815 w 3804898"/>
              <a:gd name="connsiteY11" fmla="*/ 3102853 h 3796531"/>
              <a:gd name="connsiteX12" fmla="*/ 32656 w 3804898"/>
              <a:gd name="connsiteY12" fmla="*/ 1636648 h 3796531"/>
              <a:gd name="connsiteX0" fmla="*/ 32656 w 3804898"/>
              <a:gd name="connsiteY0" fmla="*/ 1584455 h 3744338"/>
              <a:gd name="connsiteX1" fmla="*/ 109178 w 3804898"/>
              <a:gd name="connsiteY1" fmla="*/ 1221428 h 3744338"/>
              <a:gd name="connsiteX2" fmla="*/ 1173826 w 3804898"/>
              <a:gd name="connsiteY2" fmla="*/ 126431 h 3744338"/>
              <a:gd name="connsiteX3" fmla="*/ 1685485 w 3804898"/>
              <a:gd name="connsiteY3" fmla="*/ 12616 h 3744338"/>
              <a:gd name="connsiteX4" fmla="*/ 3058377 w 3804898"/>
              <a:gd name="connsiteY4" fmla="*/ 350726 h 3744338"/>
              <a:gd name="connsiteX5" fmla="*/ 3390030 w 3804898"/>
              <a:gd name="connsiteY5" fmla="*/ 678128 h 3744338"/>
              <a:gd name="connsiteX6" fmla="*/ 3773667 w 3804898"/>
              <a:gd name="connsiteY6" fmla="*/ 2047468 h 3744338"/>
              <a:gd name="connsiteX7" fmla="*/ 3651026 w 3804898"/>
              <a:gd name="connsiteY7" fmla="*/ 2550032 h 3744338"/>
              <a:gd name="connsiteX8" fmla="*/ 2614900 w 3804898"/>
              <a:gd name="connsiteY8" fmla="*/ 3618608 h 3744338"/>
              <a:gd name="connsiteX9" fmla="*/ 2179655 w 3804898"/>
              <a:gd name="connsiteY9" fmla="*/ 3707777 h 3744338"/>
              <a:gd name="connsiteX10" fmla="*/ 707424 w 3804898"/>
              <a:gd name="connsiteY10" fmla="*/ 3327369 h 3744338"/>
              <a:gd name="connsiteX11" fmla="*/ 456815 w 3804898"/>
              <a:gd name="connsiteY11" fmla="*/ 3050660 h 3744338"/>
              <a:gd name="connsiteX12" fmla="*/ 32656 w 3804898"/>
              <a:gd name="connsiteY12" fmla="*/ 1584455 h 3744338"/>
              <a:gd name="connsiteX0" fmla="*/ 32656 w 3804898"/>
              <a:gd name="connsiteY0" fmla="*/ 1612859 h 3772742"/>
              <a:gd name="connsiteX1" fmla="*/ 109178 w 3804898"/>
              <a:gd name="connsiteY1" fmla="*/ 1249832 h 3772742"/>
              <a:gd name="connsiteX2" fmla="*/ 1173826 w 3804898"/>
              <a:gd name="connsiteY2" fmla="*/ 154835 h 3772742"/>
              <a:gd name="connsiteX3" fmla="*/ 1685485 w 3804898"/>
              <a:gd name="connsiteY3" fmla="*/ 41020 h 3772742"/>
              <a:gd name="connsiteX4" fmla="*/ 3058377 w 3804898"/>
              <a:gd name="connsiteY4" fmla="*/ 379130 h 3772742"/>
              <a:gd name="connsiteX5" fmla="*/ 3390030 w 3804898"/>
              <a:gd name="connsiteY5" fmla="*/ 706532 h 3772742"/>
              <a:gd name="connsiteX6" fmla="*/ 3773667 w 3804898"/>
              <a:gd name="connsiteY6" fmla="*/ 2075872 h 3772742"/>
              <a:gd name="connsiteX7" fmla="*/ 3651026 w 3804898"/>
              <a:gd name="connsiteY7" fmla="*/ 2578436 h 3772742"/>
              <a:gd name="connsiteX8" fmla="*/ 2614900 w 3804898"/>
              <a:gd name="connsiteY8" fmla="*/ 3647012 h 3772742"/>
              <a:gd name="connsiteX9" fmla="*/ 2179655 w 3804898"/>
              <a:gd name="connsiteY9" fmla="*/ 3736181 h 3772742"/>
              <a:gd name="connsiteX10" fmla="*/ 707424 w 3804898"/>
              <a:gd name="connsiteY10" fmla="*/ 3355773 h 3772742"/>
              <a:gd name="connsiteX11" fmla="*/ 456815 w 3804898"/>
              <a:gd name="connsiteY11" fmla="*/ 3079064 h 3772742"/>
              <a:gd name="connsiteX12" fmla="*/ 32656 w 3804898"/>
              <a:gd name="connsiteY12" fmla="*/ 1612859 h 3772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804898" h="3772742">
                <a:moveTo>
                  <a:pt x="32656" y="1612859"/>
                </a:moveTo>
                <a:cubicBezTo>
                  <a:pt x="-18090" y="1404565"/>
                  <a:pt x="-21589" y="1396455"/>
                  <a:pt x="109178" y="1249832"/>
                </a:cubicBezTo>
                <a:lnTo>
                  <a:pt x="1173826" y="154835"/>
                </a:lnTo>
                <a:cubicBezTo>
                  <a:pt x="1322908" y="-55199"/>
                  <a:pt x="1506106" y="-5852"/>
                  <a:pt x="1685485" y="41020"/>
                </a:cubicBezTo>
                <a:lnTo>
                  <a:pt x="3058377" y="379130"/>
                </a:lnTo>
                <a:cubicBezTo>
                  <a:pt x="3337849" y="462648"/>
                  <a:pt x="3335391" y="515494"/>
                  <a:pt x="3390030" y="706532"/>
                </a:cubicBezTo>
                <a:lnTo>
                  <a:pt x="3773667" y="2075872"/>
                </a:lnTo>
                <a:cubicBezTo>
                  <a:pt x="3857204" y="2355190"/>
                  <a:pt x="3758375" y="2469840"/>
                  <a:pt x="3651026" y="2578436"/>
                </a:cubicBezTo>
                <a:lnTo>
                  <a:pt x="2614900" y="3647012"/>
                </a:lnTo>
                <a:cubicBezTo>
                  <a:pt x="2454913" y="3811592"/>
                  <a:pt x="2405941" y="3783411"/>
                  <a:pt x="2179655" y="3736181"/>
                </a:cubicBezTo>
                <a:lnTo>
                  <a:pt x="707424" y="3355773"/>
                </a:lnTo>
                <a:cubicBezTo>
                  <a:pt x="547741" y="3317350"/>
                  <a:pt x="497032" y="3231410"/>
                  <a:pt x="456815" y="3079064"/>
                </a:cubicBezTo>
                <a:lnTo>
                  <a:pt x="32656" y="1612859"/>
                </a:lnTo>
                <a:close/>
              </a:path>
            </a:pathLst>
          </a:custGeom>
          <a:solidFill>
            <a:schemeClr val="accent6">
              <a:alpha val="58000"/>
            </a:schemeClr>
          </a:solidFill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259E3C2-E4AE-B9E6-2F41-13E107E16BB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492374" y="2008776"/>
            <a:ext cx="2930623" cy="3590774"/>
          </a:xfrm>
        </p:spPr>
        <p:txBody>
          <a:bodyPr>
            <a:noAutofit/>
          </a:bodyPr>
          <a:lstStyle>
            <a:lvl1pPr marL="0" indent="0">
              <a:buNone/>
              <a:defRPr sz="1800">
                <a:latin typeface="EC Square Sans Pro" panose="020B0506040000020004" pitchFamily="34" charset="0"/>
              </a:defRPr>
            </a:lvl1pPr>
            <a:lvl2pPr marL="457200" indent="0">
              <a:buNone/>
              <a:defRPr sz="1800">
                <a:latin typeface="EC Square Sans Cond Pro" panose="020B0506040000020004" pitchFamily="34" charset="0"/>
              </a:defRPr>
            </a:lvl2pPr>
            <a:lvl3pPr marL="914400" indent="0">
              <a:buNone/>
              <a:defRPr sz="1800">
                <a:latin typeface="EC Square Sans Cond Pro" panose="020B0506040000020004" pitchFamily="34" charset="0"/>
              </a:defRPr>
            </a:lvl3pPr>
            <a:lvl4pPr marL="1371600" indent="0">
              <a:buNone/>
              <a:defRPr sz="1800">
                <a:latin typeface="EC Square Sans Cond Pro" panose="020B0506040000020004" pitchFamily="34" charset="0"/>
              </a:defRPr>
            </a:lvl4pPr>
            <a:lvl5pPr marL="1828800" indent="0">
              <a:buNone/>
              <a:defRPr sz="1800">
                <a:latin typeface="EC Square Sans Cond Pro" panose="020B0506040000020004" pitchFamily="34" charset="0"/>
              </a:defRPr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8" name="Slide Number Placeholder 9">
            <a:extLst>
              <a:ext uri="{FF2B5EF4-FFF2-40B4-BE49-F238E27FC236}">
                <a16:creationId xmlns:a16="http://schemas.microsoft.com/office/drawing/2014/main" id="{1AB94FE7-F9B2-104E-3EE6-AD9A6B89C6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450832" y="6369016"/>
            <a:ext cx="472148" cy="26161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2EB30D7-3E9D-4B5E-8606-1BFE7D34FD09}" type="slidenum">
              <a:rPr lang="en-IE" smtClean="0"/>
              <a:pPr/>
              <a:t>‹#›</a:t>
            </a:fld>
            <a:endParaRPr lang="en-IE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0B75EB0-0E99-7285-B737-5EE307AF36AB}"/>
              </a:ext>
            </a:extLst>
          </p:cNvPr>
          <p:cNvSpPr txBox="1"/>
          <p:nvPr userDrawn="1"/>
        </p:nvSpPr>
        <p:spPr>
          <a:xfrm>
            <a:off x="9419045" y="90966"/>
            <a:ext cx="27432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100" b="1" i="0">
                <a:solidFill>
                  <a:srgbClr val="404373"/>
                </a:solidFill>
                <a:latin typeface="EC Square Sans Pro" panose="020B0506040000020004" pitchFamily="34" charset="0"/>
              </a:rPr>
              <a:t>SENSITIVE*</a:t>
            </a:r>
          </a:p>
          <a:p>
            <a:r>
              <a:rPr lang="en-IE" sz="1100" i="1">
                <a:solidFill>
                  <a:srgbClr val="404373"/>
                </a:solidFill>
                <a:latin typeface="EC Square Sans Pro" panose="020B0506040000020004" pitchFamily="34" charset="0"/>
              </a:rPr>
              <a:t>RELEASABLE TO: EU Member States, NO, EEAS and EDA</a:t>
            </a:r>
          </a:p>
        </p:txBody>
      </p:sp>
    </p:spTree>
    <p:extLst>
      <p:ext uri="{BB962C8B-B14F-4D97-AF65-F5344CB8AC3E}">
        <p14:creationId xmlns:p14="http://schemas.microsoft.com/office/powerpoint/2010/main" val="9457276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4088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black and purple rectangle&#10;&#10;AI-generated content may be incorrect.">
            <a:extLst>
              <a:ext uri="{FF2B5EF4-FFF2-40B4-BE49-F238E27FC236}">
                <a16:creationId xmlns:a16="http://schemas.microsoft.com/office/drawing/2014/main" id="{0FEC356E-C1A1-0652-7D77-02D18D585C8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Google Shape;18;p22"/>
          <p:cNvSpPr txBox="1">
            <a:spLocks noGrp="1"/>
          </p:cNvSpPr>
          <p:nvPr>
            <p:ph type="ctrTitle" hasCustomPrompt="1"/>
          </p:nvPr>
        </p:nvSpPr>
        <p:spPr>
          <a:xfrm>
            <a:off x="323727" y="371068"/>
            <a:ext cx="2743200" cy="2149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  <a:defRPr sz="4000" b="0">
                <a:solidFill>
                  <a:schemeClr val="bg1"/>
                </a:solidFill>
                <a:latin typeface="EC Square Sans Pro" panose="020B05060400000200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title</a:t>
            </a:r>
            <a:endParaRPr/>
          </a:p>
        </p:txBody>
      </p:sp>
      <p:pic>
        <p:nvPicPr>
          <p:cNvPr id="3" name="Picture 2" descr="A blue flag with yellow stars on it&#10;&#10;AI-generated content may be incorrect.">
            <a:extLst>
              <a:ext uri="{FF2B5EF4-FFF2-40B4-BE49-F238E27FC236}">
                <a16:creationId xmlns:a16="http://schemas.microsoft.com/office/drawing/2014/main" id="{6F6E29DC-CB1A-8DA0-6D3D-6CC80CF7D29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9195" y="5859528"/>
            <a:ext cx="1181635" cy="77109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ED597D1-D113-2273-E33C-C7927819A20F}"/>
              </a:ext>
            </a:extLst>
          </p:cNvPr>
          <p:cNvSpPr txBox="1"/>
          <p:nvPr userDrawn="1"/>
        </p:nvSpPr>
        <p:spPr>
          <a:xfrm>
            <a:off x="550885" y="6341051"/>
            <a:ext cx="152884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100" b="0">
                <a:solidFill>
                  <a:schemeClr val="bg1"/>
                </a:solidFill>
                <a:latin typeface="EC Square Sans Pro Medium" panose="020B0500000000020004" pitchFamily="34" charset="0"/>
              </a:rPr>
              <a:t>#EUDefenceIndustry</a:t>
            </a:r>
          </a:p>
        </p:txBody>
      </p:sp>
      <p:pic>
        <p:nvPicPr>
          <p:cNvPr id="5" name="Picture 4" descr="A black and white arrows&#10;&#10;AI-generated content may be incorrect.">
            <a:extLst>
              <a:ext uri="{FF2B5EF4-FFF2-40B4-BE49-F238E27FC236}">
                <a16:creationId xmlns:a16="http://schemas.microsoft.com/office/drawing/2014/main" id="{5CF4977F-1ABA-2475-90C7-163E0B1A447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780" y="6331349"/>
            <a:ext cx="393252" cy="238594"/>
          </a:xfrm>
          <a:prstGeom prst="rect">
            <a:avLst/>
          </a:prstGeom>
        </p:spPr>
      </p:pic>
      <p:pic>
        <p:nvPicPr>
          <p:cNvPr id="7" name="Picture 6" descr="A hexagon with orange lines&#10;&#10;AI-generated content may be incorrect.">
            <a:extLst>
              <a:ext uri="{FF2B5EF4-FFF2-40B4-BE49-F238E27FC236}">
                <a16:creationId xmlns:a16="http://schemas.microsoft.com/office/drawing/2014/main" id="{33E7396D-D363-7621-6617-D38709431EF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69819" y="-295580"/>
            <a:ext cx="1045908" cy="1045908"/>
          </a:xfrm>
          <a:prstGeom prst="rect">
            <a:avLst/>
          </a:prstGeom>
        </p:spPr>
      </p:pic>
      <p:sp>
        <p:nvSpPr>
          <p:cNvPr id="14" name="Picture Placeholder 12">
            <a:extLst>
              <a:ext uri="{FF2B5EF4-FFF2-40B4-BE49-F238E27FC236}">
                <a16:creationId xmlns:a16="http://schemas.microsoft.com/office/drawing/2014/main" id="{627ABACC-F416-59D7-D922-8E1B1355D37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77850" y="1039237"/>
            <a:ext cx="4569997" cy="4531381"/>
          </a:xfrm>
          <a:custGeom>
            <a:avLst/>
            <a:gdLst>
              <a:gd name="connsiteX0" fmla="*/ 874712 w 2346614"/>
              <a:gd name="connsiteY0" fmla="*/ 980 h 2326785"/>
              <a:gd name="connsiteX1" fmla="*/ 1039498 w 2346614"/>
              <a:gd name="connsiteY1" fmla="*/ 25300 h 2326785"/>
              <a:gd name="connsiteX2" fmla="*/ 1886209 w 2346614"/>
              <a:gd name="connsiteY2" fmla="*/ 233824 h 2326785"/>
              <a:gd name="connsiteX3" fmla="*/ 2090750 w 2346614"/>
              <a:gd name="connsiteY3" fmla="*/ 435745 h 2326785"/>
              <a:gd name="connsiteX4" fmla="*/ 2327353 w 2346614"/>
              <a:gd name="connsiteY4" fmla="*/ 1280265 h 2326785"/>
              <a:gd name="connsiteX5" fmla="*/ 2251716 w 2346614"/>
              <a:gd name="connsiteY5" fmla="*/ 1590214 h 2326785"/>
              <a:gd name="connsiteX6" fmla="*/ 1612701 w 2346614"/>
              <a:gd name="connsiteY6" fmla="*/ 2249243 h 2326785"/>
              <a:gd name="connsiteX7" fmla="*/ 1344270 w 2346614"/>
              <a:gd name="connsiteY7" fmla="*/ 2304237 h 2326785"/>
              <a:gd name="connsiteX8" fmla="*/ 436293 w 2346614"/>
              <a:gd name="connsiteY8" fmla="*/ 2069626 h 2326785"/>
              <a:gd name="connsiteX9" fmla="*/ 281734 w 2346614"/>
              <a:gd name="connsiteY9" fmla="*/ 1898969 h 2326785"/>
              <a:gd name="connsiteX10" fmla="*/ 20140 w 2346614"/>
              <a:gd name="connsiteY10" fmla="*/ 994709 h 2326785"/>
              <a:gd name="connsiteX11" fmla="*/ 67334 w 2346614"/>
              <a:gd name="connsiteY11" fmla="*/ 770817 h 2326785"/>
              <a:gd name="connsiteX12" fmla="*/ 723940 w 2346614"/>
              <a:gd name="connsiteY12" fmla="*/ 95493 h 2326785"/>
              <a:gd name="connsiteX13" fmla="*/ 874712 w 2346614"/>
              <a:gd name="connsiteY13" fmla="*/ 980 h 2326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46614" h="2326785">
                <a:moveTo>
                  <a:pt x="874712" y="980"/>
                </a:moveTo>
                <a:cubicBezTo>
                  <a:pt x="928280" y="-3990"/>
                  <a:pt x="984183" y="10846"/>
                  <a:pt x="1039498" y="25300"/>
                </a:cubicBezTo>
                <a:lnTo>
                  <a:pt x="1886209" y="233824"/>
                </a:lnTo>
                <a:cubicBezTo>
                  <a:pt x="2058568" y="285333"/>
                  <a:pt x="2057053" y="317925"/>
                  <a:pt x="2090750" y="435745"/>
                </a:cubicBezTo>
                <a:lnTo>
                  <a:pt x="2327353" y="1280265"/>
                </a:lnTo>
                <a:cubicBezTo>
                  <a:pt x="2378873" y="1452531"/>
                  <a:pt x="2317922" y="1523239"/>
                  <a:pt x="2251716" y="1590214"/>
                </a:cubicBezTo>
                <a:lnTo>
                  <a:pt x="1612701" y="2249243"/>
                </a:lnTo>
                <a:cubicBezTo>
                  <a:pt x="1514031" y="2350745"/>
                  <a:pt x="1483828" y="2333365"/>
                  <a:pt x="1344270" y="2304237"/>
                </a:cubicBezTo>
                <a:lnTo>
                  <a:pt x="436293" y="2069626"/>
                </a:lnTo>
                <a:cubicBezTo>
                  <a:pt x="337811" y="2045929"/>
                  <a:pt x="306537" y="1992927"/>
                  <a:pt x="281734" y="1898969"/>
                </a:cubicBezTo>
                <a:lnTo>
                  <a:pt x="20140" y="994709"/>
                </a:lnTo>
                <a:cubicBezTo>
                  <a:pt x="-11156" y="866246"/>
                  <a:pt x="-13314" y="861245"/>
                  <a:pt x="67334" y="770817"/>
                </a:cubicBezTo>
                <a:lnTo>
                  <a:pt x="723940" y="95493"/>
                </a:lnTo>
                <a:cubicBezTo>
                  <a:pt x="769912" y="30726"/>
                  <a:pt x="821144" y="5950"/>
                  <a:pt x="874712" y="98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defRPr sz="1800">
                <a:latin typeface="EC Square Sans Pro" panose="020B05060400000200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259E3C2-E4AE-B9E6-2F41-13E107E16BB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51812" y="371068"/>
            <a:ext cx="4902311" cy="5802552"/>
          </a:xfrm>
        </p:spPr>
        <p:txBody>
          <a:bodyPr>
            <a:noAutofit/>
          </a:bodyPr>
          <a:lstStyle>
            <a:lvl1pPr marL="0" indent="0">
              <a:buNone/>
              <a:defRPr sz="1800">
                <a:latin typeface="EC Square Sans Pro" panose="020B0506040000020004" pitchFamily="34" charset="0"/>
              </a:defRPr>
            </a:lvl1pPr>
            <a:lvl2pPr marL="457200" indent="0">
              <a:buNone/>
              <a:defRPr sz="1800">
                <a:latin typeface="EC Square Sans Cond Pro" panose="020B0506040000020004" pitchFamily="34" charset="0"/>
              </a:defRPr>
            </a:lvl2pPr>
            <a:lvl3pPr marL="914400" indent="0">
              <a:buNone/>
              <a:defRPr sz="1800">
                <a:latin typeface="EC Square Sans Cond Pro" panose="020B0506040000020004" pitchFamily="34" charset="0"/>
              </a:defRPr>
            </a:lvl3pPr>
            <a:lvl4pPr marL="1371600" indent="0">
              <a:buNone/>
              <a:defRPr sz="1800">
                <a:latin typeface="EC Square Sans Cond Pro" panose="020B0506040000020004" pitchFamily="34" charset="0"/>
              </a:defRPr>
            </a:lvl4pPr>
            <a:lvl5pPr marL="1828800" indent="0">
              <a:buNone/>
              <a:defRPr sz="1800">
                <a:latin typeface="EC Square Sans Cond Pro" panose="020B0506040000020004" pitchFamily="34" charset="0"/>
              </a:defRPr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6" name="Slide Number Placeholder 9">
            <a:extLst>
              <a:ext uri="{FF2B5EF4-FFF2-40B4-BE49-F238E27FC236}">
                <a16:creationId xmlns:a16="http://schemas.microsoft.com/office/drawing/2014/main" id="{01837D91-EF61-FD3E-5125-70704702E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450832" y="6369016"/>
            <a:ext cx="472148" cy="26161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2EB30D7-3E9D-4B5E-8606-1BFE7D34FD09}" type="slidenum">
              <a:rPr lang="en-IE" smtClean="0"/>
              <a:pPr/>
              <a:t>‹#›</a:t>
            </a:fld>
            <a:endParaRPr lang="en-IE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2B10B71-7FBE-2F1D-2B69-9DEE8BA2D0A3}"/>
              </a:ext>
            </a:extLst>
          </p:cNvPr>
          <p:cNvSpPr txBox="1"/>
          <p:nvPr userDrawn="1"/>
        </p:nvSpPr>
        <p:spPr>
          <a:xfrm>
            <a:off x="9419045" y="90966"/>
            <a:ext cx="27432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100" b="1" i="0">
                <a:solidFill>
                  <a:srgbClr val="404373"/>
                </a:solidFill>
                <a:latin typeface="EC Square Sans Pro" panose="020B0506040000020004" pitchFamily="34" charset="0"/>
              </a:rPr>
              <a:t>SENSITIVE*</a:t>
            </a:r>
          </a:p>
          <a:p>
            <a:r>
              <a:rPr lang="en-IE" sz="1100" i="1">
                <a:solidFill>
                  <a:srgbClr val="404373"/>
                </a:solidFill>
                <a:latin typeface="EC Square Sans Pro" panose="020B0506040000020004" pitchFamily="34" charset="0"/>
              </a:rPr>
              <a:t>RELEASABLE TO: EU Member States, NO, EEAS and EDA</a:t>
            </a:r>
          </a:p>
        </p:txBody>
      </p:sp>
    </p:spTree>
    <p:extLst>
      <p:ext uri="{BB962C8B-B14F-4D97-AF65-F5344CB8AC3E}">
        <p14:creationId xmlns:p14="http://schemas.microsoft.com/office/powerpoint/2010/main" val="37548886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4088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black and purple rectangle&#10;&#10;AI-generated content may be incorrect.">
            <a:extLst>
              <a:ext uri="{FF2B5EF4-FFF2-40B4-BE49-F238E27FC236}">
                <a16:creationId xmlns:a16="http://schemas.microsoft.com/office/drawing/2014/main" id="{0FEC356E-C1A1-0652-7D77-02D18D585C8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Google Shape;18;p22"/>
          <p:cNvSpPr txBox="1">
            <a:spLocks noGrp="1"/>
          </p:cNvSpPr>
          <p:nvPr>
            <p:ph type="ctrTitle" hasCustomPrompt="1"/>
          </p:nvPr>
        </p:nvSpPr>
        <p:spPr>
          <a:xfrm>
            <a:off x="323727" y="371068"/>
            <a:ext cx="2743200" cy="2149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  <a:defRPr sz="4000" b="0">
                <a:solidFill>
                  <a:schemeClr val="bg1"/>
                </a:solidFill>
                <a:latin typeface="EC Square Sans Pro" panose="020B05060400000200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title</a:t>
            </a:r>
            <a:endParaRPr/>
          </a:p>
        </p:txBody>
      </p:sp>
      <p:pic>
        <p:nvPicPr>
          <p:cNvPr id="3" name="Picture 2" descr="A blue flag with yellow stars on it&#10;&#10;AI-generated content may be incorrect.">
            <a:extLst>
              <a:ext uri="{FF2B5EF4-FFF2-40B4-BE49-F238E27FC236}">
                <a16:creationId xmlns:a16="http://schemas.microsoft.com/office/drawing/2014/main" id="{6F6E29DC-CB1A-8DA0-6D3D-6CC80CF7D29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9195" y="5859528"/>
            <a:ext cx="1181635" cy="77109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ED597D1-D113-2273-E33C-C7927819A20F}"/>
              </a:ext>
            </a:extLst>
          </p:cNvPr>
          <p:cNvSpPr txBox="1"/>
          <p:nvPr userDrawn="1"/>
        </p:nvSpPr>
        <p:spPr>
          <a:xfrm>
            <a:off x="550885" y="6341051"/>
            <a:ext cx="152884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100" b="0">
                <a:solidFill>
                  <a:schemeClr val="bg1"/>
                </a:solidFill>
                <a:latin typeface="EC Square Sans Pro Medium" panose="020B0500000000020004" pitchFamily="34" charset="0"/>
              </a:rPr>
              <a:t>#EUDefenceIndustry</a:t>
            </a:r>
          </a:p>
        </p:txBody>
      </p:sp>
      <p:pic>
        <p:nvPicPr>
          <p:cNvPr id="5" name="Picture 4" descr="A black and white arrows&#10;&#10;AI-generated content may be incorrect.">
            <a:extLst>
              <a:ext uri="{FF2B5EF4-FFF2-40B4-BE49-F238E27FC236}">
                <a16:creationId xmlns:a16="http://schemas.microsoft.com/office/drawing/2014/main" id="{5CF4977F-1ABA-2475-90C7-163E0B1A447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780" y="6331349"/>
            <a:ext cx="393252" cy="238594"/>
          </a:xfrm>
          <a:prstGeom prst="rect">
            <a:avLst/>
          </a:prstGeom>
        </p:spPr>
      </p:pic>
      <p:pic>
        <p:nvPicPr>
          <p:cNvPr id="7" name="Picture 6" descr="A hexagon with orange lines&#10;&#10;AI-generated content may be incorrect.">
            <a:extLst>
              <a:ext uri="{FF2B5EF4-FFF2-40B4-BE49-F238E27FC236}">
                <a16:creationId xmlns:a16="http://schemas.microsoft.com/office/drawing/2014/main" id="{33E7396D-D363-7621-6617-D38709431EF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69819" y="-295580"/>
            <a:ext cx="1045908" cy="1045908"/>
          </a:xfrm>
          <a:prstGeom prst="rect">
            <a:avLst/>
          </a:prstGeom>
        </p:spPr>
      </p:pic>
      <p:sp>
        <p:nvSpPr>
          <p:cNvPr id="14" name="Picture Placeholder 12">
            <a:extLst>
              <a:ext uri="{FF2B5EF4-FFF2-40B4-BE49-F238E27FC236}">
                <a16:creationId xmlns:a16="http://schemas.microsoft.com/office/drawing/2014/main" id="{627ABACC-F416-59D7-D922-8E1B1355D37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182119" y="4341218"/>
            <a:ext cx="6262488" cy="6209571"/>
          </a:xfrm>
          <a:custGeom>
            <a:avLst/>
            <a:gdLst>
              <a:gd name="connsiteX0" fmla="*/ 874712 w 2346614"/>
              <a:gd name="connsiteY0" fmla="*/ 980 h 2326785"/>
              <a:gd name="connsiteX1" fmla="*/ 1039498 w 2346614"/>
              <a:gd name="connsiteY1" fmla="*/ 25300 h 2326785"/>
              <a:gd name="connsiteX2" fmla="*/ 1886209 w 2346614"/>
              <a:gd name="connsiteY2" fmla="*/ 233824 h 2326785"/>
              <a:gd name="connsiteX3" fmla="*/ 2090750 w 2346614"/>
              <a:gd name="connsiteY3" fmla="*/ 435745 h 2326785"/>
              <a:gd name="connsiteX4" fmla="*/ 2327353 w 2346614"/>
              <a:gd name="connsiteY4" fmla="*/ 1280265 h 2326785"/>
              <a:gd name="connsiteX5" fmla="*/ 2251716 w 2346614"/>
              <a:gd name="connsiteY5" fmla="*/ 1590214 h 2326785"/>
              <a:gd name="connsiteX6" fmla="*/ 1612701 w 2346614"/>
              <a:gd name="connsiteY6" fmla="*/ 2249243 h 2326785"/>
              <a:gd name="connsiteX7" fmla="*/ 1344270 w 2346614"/>
              <a:gd name="connsiteY7" fmla="*/ 2304237 h 2326785"/>
              <a:gd name="connsiteX8" fmla="*/ 436293 w 2346614"/>
              <a:gd name="connsiteY8" fmla="*/ 2069626 h 2326785"/>
              <a:gd name="connsiteX9" fmla="*/ 281734 w 2346614"/>
              <a:gd name="connsiteY9" fmla="*/ 1898969 h 2326785"/>
              <a:gd name="connsiteX10" fmla="*/ 20140 w 2346614"/>
              <a:gd name="connsiteY10" fmla="*/ 994709 h 2326785"/>
              <a:gd name="connsiteX11" fmla="*/ 67334 w 2346614"/>
              <a:gd name="connsiteY11" fmla="*/ 770817 h 2326785"/>
              <a:gd name="connsiteX12" fmla="*/ 723940 w 2346614"/>
              <a:gd name="connsiteY12" fmla="*/ 95493 h 2326785"/>
              <a:gd name="connsiteX13" fmla="*/ 874712 w 2346614"/>
              <a:gd name="connsiteY13" fmla="*/ 980 h 2326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46614" h="2326785">
                <a:moveTo>
                  <a:pt x="874712" y="980"/>
                </a:moveTo>
                <a:cubicBezTo>
                  <a:pt x="928280" y="-3990"/>
                  <a:pt x="984183" y="10846"/>
                  <a:pt x="1039498" y="25300"/>
                </a:cubicBezTo>
                <a:lnTo>
                  <a:pt x="1886209" y="233824"/>
                </a:lnTo>
                <a:cubicBezTo>
                  <a:pt x="2058568" y="285333"/>
                  <a:pt x="2057053" y="317925"/>
                  <a:pt x="2090750" y="435745"/>
                </a:cubicBezTo>
                <a:lnTo>
                  <a:pt x="2327353" y="1280265"/>
                </a:lnTo>
                <a:cubicBezTo>
                  <a:pt x="2378873" y="1452531"/>
                  <a:pt x="2317922" y="1523239"/>
                  <a:pt x="2251716" y="1590214"/>
                </a:cubicBezTo>
                <a:lnTo>
                  <a:pt x="1612701" y="2249243"/>
                </a:lnTo>
                <a:cubicBezTo>
                  <a:pt x="1514031" y="2350745"/>
                  <a:pt x="1483828" y="2333365"/>
                  <a:pt x="1344270" y="2304237"/>
                </a:cubicBezTo>
                <a:lnTo>
                  <a:pt x="436293" y="2069626"/>
                </a:lnTo>
                <a:cubicBezTo>
                  <a:pt x="337811" y="2045929"/>
                  <a:pt x="306537" y="1992927"/>
                  <a:pt x="281734" y="1898969"/>
                </a:cubicBezTo>
                <a:lnTo>
                  <a:pt x="20140" y="994709"/>
                </a:lnTo>
                <a:cubicBezTo>
                  <a:pt x="-11156" y="866246"/>
                  <a:pt x="-13314" y="861245"/>
                  <a:pt x="67334" y="770817"/>
                </a:cubicBezTo>
                <a:lnTo>
                  <a:pt x="723940" y="95493"/>
                </a:lnTo>
                <a:cubicBezTo>
                  <a:pt x="769912" y="30726"/>
                  <a:pt x="821144" y="5950"/>
                  <a:pt x="874712" y="980"/>
                </a:cubicBezTo>
                <a:close/>
              </a:path>
            </a:pathLst>
          </a:custGeom>
        </p:spPr>
        <p:txBody>
          <a:bodyPr wrap="square" anchor="t">
            <a:noAutofit/>
          </a:bodyPr>
          <a:lstStyle>
            <a:lvl1pPr algn="ctr">
              <a:defRPr sz="1800">
                <a:latin typeface="EC Square Sans Pro" panose="020B05060400000200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259E3C2-E4AE-B9E6-2F41-13E107E16BB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51812" y="371067"/>
            <a:ext cx="7427681" cy="3593225"/>
          </a:xfrm>
        </p:spPr>
        <p:txBody>
          <a:bodyPr>
            <a:noAutofit/>
          </a:bodyPr>
          <a:lstStyle>
            <a:lvl1pPr marL="0" indent="0">
              <a:buNone/>
              <a:defRPr sz="1800">
                <a:latin typeface="EC Square Sans Pro" panose="020B0506040000020004" pitchFamily="34" charset="0"/>
              </a:defRPr>
            </a:lvl1pPr>
            <a:lvl2pPr marL="457200" indent="0">
              <a:buNone/>
              <a:defRPr sz="1800">
                <a:latin typeface="EC Square Sans Cond Pro" panose="020B0506040000020004" pitchFamily="34" charset="0"/>
              </a:defRPr>
            </a:lvl2pPr>
            <a:lvl3pPr marL="914400" indent="0">
              <a:buNone/>
              <a:defRPr sz="1800">
                <a:latin typeface="EC Square Sans Cond Pro" panose="020B0506040000020004" pitchFamily="34" charset="0"/>
              </a:defRPr>
            </a:lvl3pPr>
            <a:lvl4pPr marL="1371600" indent="0">
              <a:buNone/>
              <a:defRPr sz="1800">
                <a:latin typeface="EC Square Sans Cond Pro" panose="020B0506040000020004" pitchFamily="34" charset="0"/>
              </a:defRPr>
            </a:lvl4pPr>
            <a:lvl5pPr marL="1828800" indent="0">
              <a:buNone/>
              <a:defRPr sz="1800">
                <a:latin typeface="EC Square Sans Cond Pro" panose="020B0506040000020004" pitchFamily="34" charset="0"/>
              </a:defRPr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8" name="Slide Number Placeholder 9">
            <a:extLst>
              <a:ext uri="{FF2B5EF4-FFF2-40B4-BE49-F238E27FC236}">
                <a16:creationId xmlns:a16="http://schemas.microsoft.com/office/drawing/2014/main" id="{0691FD16-AC28-9694-1F14-596D1834ED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450832" y="6369016"/>
            <a:ext cx="472148" cy="26161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2EB30D7-3E9D-4B5E-8606-1BFE7D34FD09}" type="slidenum">
              <a:rPr lang="en-IE" smtClean="0"/>
              <a:pPr/>
              <a:t>‹#›</a:t>
            </a:fld>
            <a:endParaRPr lang="en-IE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7FF627D-33FD-6E33-EE50-16F5C2E62C81}"/>
              </a:ext>
            </a:extLst>
          </p:cNvPr>
          <p:cNvSpPr txBox="1"/>
          <p:nvPr userDrawn="1"/>
        </p:nvSpPr>
        <p:spPr>
          <a:xfrm>
            <a:off x="9419045" y="90966"/>
            <a:ext cx="27432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100" b="1" i="0">
                <a:solidFill>
                  <a:srgbClr val="404373"/>
                </a:solidFill>
                <a:latin typeface="EC Square Sans Pro" panose="020B0506040000020004" pitchFamily="34" charset="0"/>
              </a:rPr>
              <a:t>SENSITIVE*</a:t>
            </a:r>
          </a:p>
          <a:p>
            <a:r>
              <a:rPr lang="en-IE" sz="1100" i="1">
                <a:solidFill>
                  <a:srgbClr val="404373"/>
                </a:solidFill>
                <a:latin typeface="EC Square Sans Pro" panose="020B0506040000020004" pitchFamily="34" charset="0"/>
              </a:rPr>
              <a:t>RELEASABLE TO: EU Member States, NO, EEAS and EDA</a:t>
            </a:r>
          </a:p>
        </p:txBody>
      </p:sp>
    </p:spTree>
    <p:extLst>
      <p:ext uri="{BB962C8B-B14F-4D97-AF65-F5344CB8AC3E}">
        <p14:creationId xmlns:p14="http://schemas.microsoft.com/office/powerpoint/2010/main" val="32580366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4088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white surface with black dots&#10;&#10;AI-generated content may be incorrect.">
            <a:extLst>
              <a:ext uri="{FF2B5EF4-FFF2-40B4-BE49-F238E27FC236}">
                <a16:creationId xmlns:a16="http://schemas.microsoft.com/office/drawing/2014/main" id="{97A84098-43DA-F2F6-C1A1-B6770B9AD08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2023" y="0"/>
            <a:ext cx="3273552" cy="6858000"/>
          </a:xfrm>
          <a:prstGeom prst="rect">
            <a:avLst/>
          </a:prstGeom>
        </p:spPr>
      </p:pic>
      <p:sp>
        <p:nvSpPr>
          <p:cNvPr id="18" name="Google Shape;18;p22"/>
          <p:cNvSpPr txBox="1">
            <a:spLocks noGrp="1"/>
          </p:cNvSpPr>
          <p:nvPr>
            <p:ph type="ctrTitle" hasCustomPrompt="1"/>
          </p:nvPr>
        </p:nvSpPr>
        <p:spPr>
          <a:xfrm>
            <a:off x="323727" y="371068"/>
            <a:ext cx="2743200" cy="2149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  <a:defRPr sz="4000" b="0">
                <a:solidFill>
                  <a:srgbClr val="404373"/>
                </a:solidFill>
                <a:latin typeface="EC Square Sans Pro" panose="020B05060400000200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title</a:t>
            </a:r>
            <a:endParaRPr/>
          </a:p>
        </p:txBody>
      </p:sp>
      <p:sp>
        <p:nvSpPr>
          <p:cNvPr id="19" name="Google Shape;19;p22"/>
          <p:cNvSpPr txBox="1">
            <a:spLocks noGrp="1"/>
          </p:cNvSpPr>
          <p:nvPr>
            <p:ph type="subTitle" idx="1" hasCustomPrompt="1"/>
          </p:nvPr>
        </p:nvSpPr>
        <p:spPr>
          <a:xfrm>
            <a:off x="3720860" y="377639"/>
            <a:ext cx="7636951" cy="4844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 i="0">
                <a:solidFill>
                  <a:schemeClr val="tx1"/>
                </a:solidFill>
                <a:latin typeface="EC Square Sans Pro" panose="020B0506040000020004" pitchFamily="34" charset="0"/>
              </a:defRPr>
            </a:lvl1pPr>
            <a:lvl2pPr lvl="1" algn="ctr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text</a:t>
            </a:r>
            <a:endParaRPr/>
          </a:p>
        </p:txBody>
      </p:sp>
      <p:pic>
        <p:nvPicPr>
          <p:cNvPr id="3" name="Picture 2" descr="A blue flag with yellow stars on it&#10;&#10;AI-generated content may be incorrect.">
            <a:extLst>
              <a:ext uri="{FF2B5EF4-FFF2-40B4-BE49-F238E27FC236}">
                <a16:creationId xmlns:a16="http://schemas.microsoft.com/office/drawing/2014/main" id="{6F6E29DC-CB1A-8DA0-6D3D-6CC80CF7D29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9195" y="5859528"/>
            <a:ext cx="1181635" cy="771098"/>
          </a:xfrm>
          <a:prstGeom prst="rect">
            <a:avLst/>
          </a:prstGeom>
        </p:spPr>
      </p:pic>
      <p:pic>
        <p:nvPicPr>
          <p:cNvPr id="12" name="Picture 11" descr="A black hexagon on a black background&#10;&#10;AI-generated content may be incorrect.">
            <a:extLst>
              <a:ext uri="{FF2B5EF4-FFF2-40B4-BE49-F238E27FC236}">
                <a16:creationId xmlns:a16="http://schemas.microsoft.com/office/drawing/2014/main" id="{D7CE16B6-DC48-82F0-7A8A-350CC1FD2EE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84442" y="2542784"/>
            <a:ext cx="1687215" cy="1542197"/>
          </a:xfrm>
          <a:prstGeom prst="rect">
            <a:avLst/>
          </a:prstGeom>
        </p:spPr>
      </p:pic>
      <p:pic>
        <p:nvPicPr>
          <p:cNvPr id="14" name="Picture 13" descr="A black hexagon on a black background&#10;&#10;AI-generated content may be incorrect.">
            <a:extLst>
              <a:ext uri="{FF2B5EF4-FFF2-40B4-BE49-F238E27FC236}">
                <a16:creationId xmlns:a16="http://schemas.microsoft.com/office/drawing/2014/main" id="{5AEA98D2-289E-DE65-414F-6DFB839CEE3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7459" y="5281908"/>
            <a:ext cx="880690" cy="804993"/>
          </a:xfrm>
          <a:prstGeom prst="rect">
            <a:avLst/>
          </a:prstGeom>
        </p:spPr>
      </p:pic>
      <p:pic>
        <p:nvPicPr>
          <p:cNvPr id="8" name="Picture 7" descr="A blue arrows on a black background&#10;&#10;AI-generated content may be incorrect.">
            <a:extLst>
              <a:ext uri="{FF2B5EF4-FFF2-40B4-BE49-F238E27FC236}">
                <a16:creationId xmlns:a16="http://schemas.microsoft.com/office/drawing/2014/main" id="{61AB430F-F533-1B61-4BFB-E876EC34761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781" y="6222923"/>
            <a:ext cx="465146" cy="465146"/>
          </a:xfrm>
          <a:prstGeom prst="rect">
            <a:avLst/>
          </a:prstGeom>
        </p:spPr>
      </p:pic>
      <p:pic>
        <p:nvPicPr>
          <p:cNvPr id="6" name="Picture 5" descr="A hexagon with orange lines&#10;&#10;AI-generated content may be incorrect.">
            <a:extLst>
              <a:ext uri="{FF2B5EF4-FFF2-40B4-BE49-F238E27FC236}">
                <a16:creationId xmlns:a16="http://schemas.microsoft.com/office/drawing/2014/main" id="{A35F0F7C-91DE-E64C-8E49-660E91FBEDCB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69819" y="-295580"/>
            <a:ext cx="1045908" cy="104590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7D58E88-A756-0578-F562-F653BA262B28}"/>
              </a:ext>
            </a:extLst>
          </p:cNvPr>
          <p:cNvSpPr txBox="1"/>
          <p:nvPr userDrawn="1"/>
        </p:nvSpPr>
        <p:spPr>
          <a:xfrm>
            <a:off x="550885" y="6341051"/>
            <a:ext cx="152884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100" b="0">
                <a:solidFill>
                  <a:srgbClr val="404373"/>
                </a:solidFill>
                <a:latin typeface="EC Square Sans Pro Medium" panose="020B0500000000020004" pitchFamily="34" charset="0"/>
              </a:rPr>
              <a:t>#EUDefenceIndustry</a:t>
            </a:r>
          </a:p>
        </p:txBody>
      </p:sp>
      <p:sp>
        <p:nvSpPr>
          <p:cNvPr id="9" name="Slide Number Placeholder 9">
            <a:extLst>
              <a:ext uri="{FF2B5EF4-FFF2-40B4-BE49-F238E27FC236}">
                <a16:creationId xmlns:a16="http://schemas.microsoft.com/office/drawing/2014/main" id="{31DB8703-80CD-5F23-E251-01857A052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450832" y="6369016"/>
            <a:ext cx="472148" cy="261610"/>
          </a:xfrm>
        </p:spPr>
        <p:txBody>
          <a:bodyPr/>
          <a:lstStyle>
            <a:lvl1pPr>
              <a:defRPr>
                <a:solidFill>
                  <a:srgbClr val="404373"/>
                </a:solidFill>
              </a:defRPr>
            </a:lvl1pPr>
          </a:lstStyle>
          <a:p>
            <a:fld id="{A2EB30D7-3E9D-4B5E-8606-1BFE7D34FD09}" type="slidenum">
              <a:rPr lang="en-IE" smtClean="0"/>
              <a:pPr/>
              <a:t>‹#›</a:t>
            </a:fld>
            <a:endParaRPr lang="en-IE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AD907D1-31DD-9C1A-F6D9-948660C5731E}"/>
              </a:ext>
            </a:extLst>
          </p:cNvPr>
          <p:cNvSpPr txBox="1"/>
          <p:nvPr userDrawn="1"/>
        </p:nvSpPr>
        <p:spPr>
          <a:xfrm>
            <a:off x="9419045" y="90966"/>
            <a:ext cx="27432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100" b="1" i="0">
                <a:solidFill>
                  <a:srgbClr val="404373"/>
                </a:solidFill>
                <a:latin typeface="EC Square Sans Pro" panose="020B0506040000020004" pitchFamily="34" charset="0"/>
              </a:rPr>
              <a:t>SENSITIVE*</a:t>
            </a:r>
          </a:p>
          <a:p>
            <a:r>
              <a:rPr lang="en-IE" sz="1100" i="1">
                <a:solidFill>
                  <a:srgbClr val="404373"/>
                </a:solidFill>
                <a:latin typeface="EC Square Sans Pro" panose="020B0506040000020004" pitchFamily="34" charset="0"/>
              </a:rPr>
              <a:t>RELEASABLE TO: EU Member States, NO, EEAS and EDA</a:t>
            </a:r>
          </a:p>
        </p:txBody>
      </p:sp>
    </p:spTree>
    <p:extLst>
      <p:ext uri="{BB962C8B-B14F-4D97-AF65-F5344CB8AC3E}">
        <p14:creationId xmlns:p14="http://schemas.microsoft.com/office/powerpoint/2010/main" val="3823502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4088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Title on purple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square with white lines&#10;&#10;AI-generated content may be incorrect.">
            <a:extLst>
              <a:ext uri="{FF2B5EF4-FFF2-40B4-BE49-F238E27FC236}">
                <a16:creationId xmlns:a16="http://schemas.microsoft.com/office/drawing/2014/main" id="{C4DBDB8B-FF26-E838-7EE8-50179032710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Google Shape;18;p22"/>
          <p:cNvSpPr txBox="1">
            <a:spLocks noGrp="1"/>
          </p:cNvSpPr>
          <p:nvPr>
            <p:ph type="ctrTitle"/>
          </p:nvPr>
        </p:nvSpPr>
        <p:spPr>
          <a:xfrm>
            <a:off x="323727" y="371069"/>
            <a:ext cx="4771688" cy="801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  <a:defRPr sz="4000" b="0">
                <a:solidFill>
                  <a:schemeClr val="bg1"/>
                </a:solidFill>
                <a:latin typeface="EC Square Sans Pro" panose="020B05060400000200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pic>
        <p:nvPicPr>
          <p:cNvPr id="5" name="Picture 4" descr="A blue flag with yellow stars and stripes&#10;&#10;Description automatically generated">
            <a:extLst>
              <a:ext uri="{FF2B5EF4-FFF2-40B4-BE49-F238E27FC236}">
                <a16:creationId xmlns:a16="http://schemas.microsoft.com/office/drawing/2014/main" id="{A4C5E90C-3E73-BC64-2D15-7AA72F0C948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7932" y="5875792"/>
            <a:ext cx="1257867" cy="763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C5C9D2D-7FC9-4073-4E69-1B0F2A8DCBEB}"/>
              </a:ext>
            </a:extLst>
          </p:cNvPr>
          <p:cNvSpPr txBox="1"/>
          <p:nvPr userDrawn="1"/>
        </p:nvSpPr>
        <p:spPr>
          <a:xfrm>
            <a:off x="550885" y="6331112"/>
            <a:ext cx="152884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100" b="0">
                <a:solidFill>
                  <a:schemeClr val="bg1"/>
                </a:solidFill>
                <a:latin typeface="EC Square Sans Pro Medium" panose="020B0500000000020004" pitchFamily="34" charset="0"/>
              </a:rPr>
              <a:t>#EUDefenceIndustry</a:t>
            </a:r>
          </a:p>
        </p:txBody>
      </p:sp>
      <p:pic>
        <p:nvPicPr>
          <p:cNvPr id="7" name="Picture 6" descr="A black and white arrows&#10;&#10;AI-generated content may be incorrect.">
            <a:extLst>
              <a:ext uri="{FF2B5EF4-FFF2-40B4-BE49-F238E27FC236}">
                <a16:creationId xmlns:a16="http://schemas.microsoft.com/office/drawing/2014/main" id="{04BDFE04-B2F5-739E-6104-CF78D0DDC1C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780" y="6321410"/>
            <a:ext cx="393252" cy="238594"/>
          </a:xfrm>
          <a:prstGeom prst="rect">
            <a:avLst/>
          </a:prstGeom>
        </p:spPr>
      </p:pic>
      <p:sp>
        <p:nvSpPr>
          <p:cNvPr id="8" name="Slide Number Placeholder 9">
            <a:extLst>
              <a:ext uri="{FF2B5EF4-FFF2-40B4-BE49-F238E27FC236}">
                <a16:creationId xmlns:a16="http://schemas.microsoft.com/office/drawing/2014/main" id="{43D93D34-ECDA-C5E1-BCA9-1BF84779B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450832" y="6359077"/>
            <a:ext cx="472148" cy="26161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2EB30D7-3E9D-4B5E-8606-1BFE7D34FD09}" type="slidenum">
              <a:rPr lang="en-IE" smtClean="0"/>
              <a:pPr/>
              <a:t>‹#›</a:t>
            </a:fld>
            <a:endParaRPr lang="en-IE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4F28BD9-3B22-8FBF-874E-49520D0F41F0}"/>
              </a:ext>
            </a:extLst>
          </p:cNvPr>
          <p:cNvSpPr txBox="1"/>
          <p:nvPr userDrawn="1"/>
        </p:nvSpPr>
        <p:spPr>
          <a:xfrm>
            <a:off x="9419045" y="90966"/>
            <a:ext cx="27432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100" b="1" i="0">
                <a:solidFill>
                  <a:schemeClr val="bg1"/>
                </a:solidFill>
                <a:latin typeface="EC Square Sans Pro" panose="020B0506040000020004" pitchFamily="34" charset="0"/>
              </a:rPr>
              <a:t>SENSITIVE*</a:t>
            </a:r>
          </a:p>
          <a:p>
            <a:r>
              <a:rPr lang="en-IE" sz="1100" i="1">
                <a:solidFill>
                  <a:schemeClr val="bg1"/>
                </a:solidFill>
                <a:latin typeface="EC Square Sans Pro" panose="020B0506040000020004" pitchFamily="34" charset="0"/>
              </a:rPr>
              <a:t>RELEASABLE TO: EU Member States, NO, EEAS and EDA</a:t>
            </a:r>
          </a:p>
        </p:txBody>
      </p:sp>
    </p:spTree>
    <p:extLst>
      <p:ext uri="{BB962C8B-B14F-4D97-AF65-F5344CB8AC3E}">
        <p14:creationId xmlns:p14="http://schemas.microsoft.com/office/powerpoint/2010/main" val="41271659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4088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square with white lines&#10;&#10;AI-generated content may be incorrect.">
            <a:extLst>
              <a:ext uri="{FF2B5EF4-FFF2-40B4-BE49-F238E27FC236}">
                <a16:creationId xmlns:a16="http://schemas.microsoft.com/office/drawing/2014/main" id="{C4DBDB8B-FF26-E838-7EE8-50179032710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Google Shape;18;p22"/>
          <p:cNvSpPr txBox="1">
            <a:spLocks noGrp="1"/>
          </p:cNvSpPr>
          <p:nvPr>
            <p:ph type="ctrTitle"/>
          </p:nvPr>
        </p:nvSpPr>
        <p:spPr>
          <a:xfrm>
            <a:off x="323727" y="371069"/>
            <a:ext cx="4771688" cy="801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  <a:defRPr sz="4000" b="0">
                <a:solidFill>
                  <a:schemeClr val="bg1"/>
                </a:solidFill>
                <a:latin typeface="EC Square Sans Pro" panose="020B05060400000200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pic>
        <p:nvPicPr>
          <p:cNvPr id="5" name="Picture 4" descr="A blue flag with yellow stars and stripes&#10;&#10;Description automatically generated">
            <a:extLst>
              <a:ext uri="{FF2B5EF4-FFF2-40B4-BE49-F238E27FC236}">
                <a16:creationId xmlns:a16="http://schemas.microsoft.com/office/drawing/2014/main" id="{A4C5E90C-3E73-BC64-2D15-7AA72F0C948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7932" y="5875792"/>
            <a:ext cx="1257867" cy="763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C5C9D2D-7FC9-4073-4E69-1B0F2A8DCBEB}"/>
              </a:ext>
            </a:extLst>
          </p:cNvPr>
          <p:cNvSpPr txBox="1"/>
          <p:nvPr userDrawn="1"/>
        </p:nvSpPr>
        <p:spPr>
          <a:xfrm>
            <a:off x="550885" y="6331112"/>
            <a:ext cx="152884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100" b="0">
                <a:solidFill>
                  <a:schemeClr val="bg1"/>
                </a:solidFill>
                <a:latin typeface="EC Square Sans Pro Medium" panose="020B0500000000020004" pitchFamily="34" charset="0"/>
              </a:rPr>
              <a:t>#EUDefenceIndustry</a:t>
            </a:r>
          </a:p>
        </p:txBody>
      </p:sp>
      <p:pic>
        <p:nvPicPr>
          <p:cNvPr id="7" name="Picture 6" descr="A black and white arrows&#10;&#10;AI-generated content may be incorrect.">
            <a:extLst>
              <a:ext uri="{FF2B5EF4-FFF2-40B4-BE49-F238E27FC236}">
                <a16:creationId xmlns:a16="http://schemas.microsoft.com/office/drawing/2014/main" id="{04BDFE04-B2F5-739E-6104-CF78D0DDC1C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780" y="6321410"/>
            <a:ext cx="393252" cy="238594"/>
          </a:xfrm>
          <a:prstGeom prst="rect">
            <a:avLst/>
          </a:prstGeom>
        </p:spPr>
      </p:pic>
      <p:sp>
        <p:nvSpPr>
          <p:cNvPr id="8" name="Slide Number Placeholder 9">
            <a:extLst>
              <a:ext uri="{FF2B5EF4-FFF2-40B4-BE49-F238E27FC236}">
                <a16:creationId xmlns:a16="http://schemas.microsoft.com/office/drawing/2014/main" id="{43D93D34-ECDA-C5E1-BCA9-1BF84779B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450832" y="6359077"/>
            <a:ext cx="472148" cy="26161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2EB30D7-3E9D-4B5E-8606-1BFE7D34FD09}" type="slidenum">
              <a:rPr lang="en-IE" smtClean="0"/>
              <a:pPr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8154325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4088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arge airplane on a runway&#10;&#10;AI-generated content may be incorrect.">
            <a:extLst>
              <a:ext uri="{FF2B5EF4-FFF2-40B4-BE49-F238E27FC236}">
                <a16:creationId xmlns:a16="http://schemas.microsoft.com/office/drawing/2014/main" id="{93841007-0BFC-24A1-DB15-32BEA09234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9051"/>
            <a:ext cx="12192000" cy="8129158"/>
          </a:xfrm>
          <a:prstGeom prst="rect">
            <a:avLst/>
          </a:prstGeom>
        </p:spPr>
      </p:pic>
      <p:sp>
        <p:nvSpPr>
          <p:cNvPr id="18" name="Google Shape;18;p22"/>
          <p:cNvSpPr txBox="1">
            <a:spLocks noGrp="1"/>
          </p:cNvSpPr>
          <p:nvPr>
            <p:ph type="ctrTitle"/>
          </p:nvPr>
        </p:nvSpPr>
        <p:spPr>
          <a:xfrm>
            <a:off x="323727" y="371069"/>
            <a:ext cx="4771688" cy="801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  <a:defRPr sz="4000" b="0">
                <a:solidFill>
                  <a:schemeClr val="bg1"/>
                </a:solidFill>
                <a:latin typeface="EC Square Sans Pro" panose="020B05060400000200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pic>
        <p:nvPicPr>
          <p:cNvPr id="5" name="Picture 4" descr="A blue flag with yellow stars and stripes&#10;&#10;Description automatically generated">
            <a:extLst>
              <a:ext uri="{FF2B5EF4-FFF2-40B4-BE49-F238E27FC236}">
                <a16:creationId xmlns:a16="http://schemas.microsoft.com/office/drawing/2014/main" id="{A4C5E90C-3E73-BC64-2D15-7AA72F0C948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7932" y="5875792"/>
            <a:ext cx="1257867" cy="763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C5C9D2D-7FC9-4073-4E69-1B0F2A8DCBEB}"/>
              </a:ext>
            </a:extLst>
          </p:cNvPr>
          <p:cNvSpPr txBox="1"/>
          <p:nvPr userDrawn="1"/>
        </p:nvSpPr>
        <p:spPr>
          <a:xfrm>
            <a:off x="550885" y="6331112"/>
            <a:ext cx="152884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100" b="0">
                <a:solidFill>
                  <a:schemeClr val="bg1"/>
                </a:solidFill>
                <a:latin typeface="EC Square Sans Pro Medium" panose="020B0500000000020004" pitchFamily="34" charset="0"/>
              </a:rPr>
              <a:t>#EUDefenceIndustry</a:t>
            </a:r>
          </a:p>
        </p:txBody>
      </p:sp>
      <p:pic>
        <p:nvPicPr>
          <p:cNvPr id="7" name="Picture 6" descr="A black and white arrows&#10;&#10;AI-generated content may be incorrect.">
            <a:extLst>
              <a:ext uri="{FF2B5EF4-FFF2-40B4-BE49-F238E27FC236}">
                <a16:creationId xmlns:a16="http://schemas.microsoft.com/office/drawing/2014/main" id="{04BDFE04-B2F5-739E-6104-CF78D0DDC1C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780" y="6321410"/>
            <a:ext cx="393252" cy="238594"/>
          </a:xfrm>
          <a:prstGeom prst="rect">
            <a:avLst/>
          </a:prstGeom>
        </p:spPr>
      </p:pic>
      <p:sp>
        <p:nvSpPr>
          <p:cNvPr id="8" name="Slide Number Placeholder 9">
            <a:extLst>
              <a:ext uri="{FF2B5EF4-FFF2-40B4-BE49-F238E27FC236}">
                <a16:creationId xmlns:a16="http://schemas.microsoft.com/office/drawing/2014/main" id="{43D93D34-ECDA-C5E1-BCA9-1BF84779B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450832" y="6359077"/>
            <a:ext cx="472148" cy="26161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2EB30D7-3E9D-4B5E-8606-1BFE7D34FD09}" type="slidenum">
              <a:rPr lang="en-IE" smtClean="0"/>
              <a:pPr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0680533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4088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Title on white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2"/>
          <p:cNvSpPr txBox="1">
            <a:spLocks noGrp="1"/>
          </p:cNvSpPr>
          <p:nvPr>
            <p:ph type="ctrTitle"/>
          </p:nvPr>
        </p:nvSpPr>
        <p:spPr>
          <a:xfrm>
            <a:off x="323727" y="371069"/>
            <a:ext cx="4771688" cy="801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  <a:defRPr sz="4000" b="0">
                <a:solidFill>
                  <a:srgbClr val="404373"/>
                </a:solidFill>
                <a:latin typeface="EC Square Sans Pro" panose="020B05060400000200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pic>
        <p:nvPicPr>
          <p:cNvPr id="3" name="Picture 2" descr="A blue flag with yellow stars on it&#10;&#10;AI-generated content may be incorrect.">
            <a:extLst>
              <a:ext uri="{FF2B5EF4-FFF2-40B4-BE49-F238E27FC236}">
                <a16:creationId xmlns:a16="http://schemas.microsoft.com/office/drawing/2014/main" id="{6F6E29DC-CB1A-8DA0-6D3D-6CC80CF7D2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9195" y="5859528"/>
            <a:ext cx="1181635" cy="771098"/>
          </a:xfrm>
          <a:prstGeom prst="rect">
            <a:avLst/>
          </a:prstGeom>
        </p:spPr>
      </p:pic>
      <p:pic>
        <p:nvPicPr>
          <p:cNvPr id="7" name="Picture 6" descr="A blue arrows on a black background&#10;&#10;AI-generated content may be incorrect.">
            <a:extLst>
              <a:ext uri="{FF2B5EF4-FFF2-40B4-BE49-F238E27FC236}">
                <a16:creationId xmlns:a16="http://schemas.microsoft.com/office/drawing/2014/main" id="{83F7E557-B43B-21AB-7F5D-9D325AB0294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781" y="6222923"/>
            <a:ext cx="465146" cy="46514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791BE9E-A612-836B-6C01-B255292FB7C9}"/>
              </a:ext>
            </a:extLst>
          </p:cNvPr>
          <p:cNvSpPr txBox="1"/>
          <p:nvPr userDrawn="1"/>
        </p:nvSpPr>
        <p:spPr>
          <a:xfrm>
            <a:off x="550885" y="6341051"/>
            <a:ext cx="152884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100" b="0">
                <a:solidFill>
                  <a:srgbClr val="404373"/>
                </a:solidFill>
                <a:latin typeface="EC Square Sans Pro Medium" panose="020B0500000000020004" pitchFamily="34" charset="0"/>
              </a:rPr>
              <a:t>#EUDefenceIndustry</a:t>
            </a:r>
          </a:p>
        </p:txBody>
      </p:sp>
      <p:sp>
        <p:nvSpPr>
          <p:cNvPr id="9" name="Slide Number Placeholder 9">
            <a:extLst>
              <a:ext uri="{FF2B5EF4-FFF2-40B4-BE49-F238E27FC236}">
                <a16:creationId xmlns:a16="http://schemas.microsoft.com/office/drawing/2014/main" id="{EFA33311-2353-6E00-3ECE-1ECE736E5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450832" y="6369016"/>
            <a:ext cx="472148" cy="261610"/>
          </a:xfrm>
        </p:spPr>
        <p:txBody>
          <a:bodyPr/>
          <a:lstStyle>
            <a:lvl1pPr>
              <a:defRPr>
                <a:solidFill>
                  <a:srgbClr val="404373"/>
                </a:solidFill>
              </a:defRPr>
            </a:lvl1pPr>
          </a:lstStyle>
          <a:p>
            <a:fld id="{A2EB30D7-3E9D-4B5E-8606-1BFE7D34FD09}" type="slidenum">
              <a:rPr lang="en-IE" smtClean="0"/>
              <a:pPr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1303651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4088" userDrawn="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5C2B3AD6-226B-F2BA-E60E-19967016C4AD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12191999" cy="1193804"/>
          </a:xfrm>
          <a:prstGeom prst="rect">
            <a:avLst/>
          </a:prstGeom>
          <a:solidFill>
            <a:srgbClr val="404373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EC Square Sans Pro" panose="020B0506040000020004" pitchFamily="34" charset="0"/>
                <a:ea typeface="+mj-ea"/>
                <a:cs typeface="+mj-cs"/>
              </a:defRPr>
            </a:lvl1pPr>
          </a:lstStyle>
          <a:p>
            <a:endParaRPr lang="en-IE" sz="4400" b="1">
              <a:solidFill>
                <a:schemeClr val="bg1"/>
              </a:solidFill>
              <a:latin typeface="+mn-lt"/>
            </a:endParaRPr>
          </a:p>
        </p:txBody>
      </p:sp>
      <p:sp>
        <p:nvSpPr>
          <p:cNvPr id="18" name="Google Shape;18;p22"/>
          <p:cNvSpPr txBox="1">
            <a:spLocks noGrp="1"/>
          </p:cNvSpPr>
          <p:nvPr>
            <p:ph type="ctrTitle"/>
          </p:nvPr>
        </p:nvSpPr>
        <p:spPr>
          <a:xfrm>
            <a:off x="323726" y="209144"/>
            <a:ext cx="11334873" cy="801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  <a:defRPr sz="4000" b="1">
                <a:solidFill>
                  <a:schemeClr val="bg1"/>
                </a:solidFill>
                <a:latin typeface="EC Square Sans Pro" panose="020B05060400000200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pic>
        <p:nvPicPr>
          <p:cNvPr id="3" name="Picture 2" descr="A blue flag with yellow stars on it&#10;&#10;AI-generated content may be incorrect.">
            <a:extLst>
              <a:ext uri="{FF2B5EF4-FFF2-40B4-BE49-F238E27FC236}">
                <a16:creationId xmlns:a16="http://schemas.microsoft.com/office/drawing/2014/main" id="{6F6E29DC-CB1A-8DA0-6D3D-6CC80CF7D2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9195" y="5859528"/>
            <a:ext cx="1181635" cy="771098"/>
          </a:xfrm>
          <a:prstGeom prst="rect">
            <a:avLst/>
          </a:prstGeom>
        </p:spPr>
      </p:pic>
      <p:pic>
        <p:nvPicPr>
          <p:cNvPr id="7" name="Picture 6" descr="A blue arrows on a black background&#10;&#10;AI-generated content may be incorrect.">
            <a:extLst>
              <a:ext uri="{FF2B5EF4-FFF2-40B4-BE49-F238E27FC236}">
                <a16:creationId xmlns:a16="http://schemas.microsoft.com/office/drawing/2014/main" id="{83F7E557-B43B-21AB-7F5D-9D325AB0294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781" y="6222923"/>
            <a:ext cx="465146" cy="46514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791BE9E-A612-836B-6C01-B255292FB7C9}"/>
              </a:ext>
            </a:extLst>
          </p:cNvPr>
          <p:cNvSpPr txBox="1"/>
          <p:nvPr userDrawn="1"/>
        </p:nvSpPr>
        <p:spPr>
          <a:xfrm>
            <a:off x="550885" y="6341051"/>
            <a:ext cx="152884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100" b="0">
                <a:solidFill>
                  <a:srgbClr val="404373"/>
                </a:solidFill>
                <a:latin typeface="EC Square Sans Pro Medium" panose="020B0500000000020004" pitchFamily="34" charset="0"/>
              </a:rPr>
              <a:t>#EUDefenceIndustry</a:t>
            </a:r>
          </a:p>
        </p:txBody>
      </p:sp>
      <p:sp>
        <p:nvSpPr>
          <p:cNvPr id="9" name="Slide Number Placeholder 9">
            <a:extLst>
              <a:ext uri="{FF2B5EF4-FFF2-40B4-BE49-F238E27FC236}">
                <a16:creationId xmlns:a16="http://schemas.microsoft.com/office/drawing/2014/main" id="{EFA33311-2353-6E00-3ECE-1ECE736E5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450832" y="6369016"/>
            <a:ext cx="472148" cy="261610"/>
          </a:xfrm>
        </p:spPr>
        <p:txBody>
          <a:bodyPr/>
          <a:lstStyle>
            <a:lvl1pPr>
              <a:defRPr>
                <a:solidFill>
                  <a:srgbClr val="404373"/>
                </a:solidFill>
              </a:defRPr>
            </a:lvl1pPr>
          </a:lstStyle>
          <a:p>
            <a:fld id="{A2EB30D7-3E9D-4B5E-8606-1BFE7D34FD09}" type="slidenum">
              <a:rPr lang="en-IE" smtClean="0"/>
              <a:pPr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4036927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4088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purple rectangles&#10;&#10;AI-generated content may be incorrect.">
            <a:extLst>
              <a:ext uri="{FF2B5EF4-FFF2-40B4-BE49-F238E27FC236}">
                <a16:creationId xmlns:a16="http://schemas.microsoft.com/office/drawing/2014/main" id="{013683BD-4684-8D7A-F939-F44EE2DEB5F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Google Shape;18;p22"/>
          <p:cNvSpPr txBox="1">
            <a:spLocks noGrp="1"/>
          </p:cNvSpPr>
          <p:nvPr>
            <p:ph type="ctrTitle" hasCustomPrompt="1"/>
          </p:nvPr>
        </p:nvSpPr>
        <p:spPr>
          <a:xfrm>
            <a:off x="4739148" y="726329"/>
            <a:ext cx="6853084" cy="2149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  <a:defRPr sz="6000" b="0">
                <a:solidFill>
                  <a:schemeClr val="bg1"/>
                </a:solidFill>
                <a:latin typeface="EC Square Sans Pro" panose="020B05060400000200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Add title</a:t>
            </a:r>
            <a:br>
              <a:rPr lang="en-US"/>
            </a:br>
            <a:r>
              <a:rPr lang="en-US"/>
              <a:t>of the presentation</a:t>
            </a:r>
            <a:endParaRPr/>
          </a:p>
        </p:txBody>
      </p:sp>
      <p:sp>
        <p:nvSpPr>
          <p:cNvPr id="19" name="Google Shape;19;p22"/>
          <p:cNvSpPr txBox="1">
            <a:spLocks noGrp="1"/>
          </p:cNvSpPr>
          <p:nvPr>
            <p:ph type="subTitle" idx="1" hasCustomPrompt="1"/>
          </p:nvPr>
        </p:nvSpPr>
        <p:spPr>
          <a:xfrm>
            <a:off x="6776116" y="5495180"/>
            <a:ext cx="5144011" cy="8977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 i="0">
                <a:solidFill>
                  <a:schemeClr val="bg1"/>
                </a:solidFill>
                <a:latin typeface="EC Square Sans Pro" panose="020B0506040000020004" pitchFamily="34" charset="0"/>
              </a:defRPr>
            </a:lvl1pPr>
            <a:lvl2pPr lvl="1" algn="ctr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Add subtitle of the presentation</a:t>
            </a:r>
            <a:endParaRPr/>
          </a:p>
        </p:txBody>
      </p:sp>
      <p:sp>
        <p:nvSpPr>
          <p:cNvPr id="4" name="Picture Placeholder 12">
            <a:extLst>
              <a:ext uri="{FF2B5EF4-FFF2-40B4-BE49-F238E27FC236}">
                <a16:creationId xmlns:a16="http://schemas.microsoft.com/office/drawing/2014/main" id="{4FDED3CC-38A6-AF0B-E348-B5B4864F8F7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549470" y="4146321"/>
            <a:ext cx="4995346" cy="4953135"/>
          </a:xfrm>
          <a:custGeom>
            <a:avLst/>
            <a:gdLst>
              <a:gd name="connsiteX0" fmla="*/ 874712 w 2346614"/>
              <a:gd name="connsiteY0" fmla="*/ 980 h 2326785"/>
              <a:gd name="connsiteX1" fmla="*/ 1039498 w 2346614"/>
              <a:gd name="connsiteY1" fmla="*/ 25300 h 2326785"/>
              <a:gd name="connsiteX2" fmla="*/ 1886209 w 2346614"/>
              <a:gd name="connsiteY2" fmla="*/ 233824 h 2326785"/>
              <a:gd name="connsiteX3" fmla="*/ 2090750 w 2346614"/>
              <a:gd name="connsiteY3" fmla="*/ 435745 h 2326785"/>
              <a:gd name="connsiteX4" fmla="*/ 2327353 w 2346614"/>
              <a:gd name="connsiteY4" fmla="*/ 1280265 h 2326785"/>
              <a:gd name="connsiteX5" fmla="*/ 2251716 w 2346614"/>
              <a:gd name="connsiteY5" fmla="*/ 1590214 h 2326785"/>
              <a:gd name="connsiteX6" fmla="*/ 1612701 w 2346614"/>
              <a:gd name="connsiteY6" fmla="*/ 2249243 h 2326785"/>
              <a:gd name="connsiteX7" fmla="*/ 1344270 w 2346614"/>
              <a:gd name="connsiteY7" fmla="*/ 2304237 h 2326785"/>
              <a:gd name="connsiteX8" fmla="*/ 436293 w 2346614"/>
              <a:gd name="connsiteY8" fmla="*/ 2069626 h 2326785"/>
              <a:gd name="connsiteX9" fmla="*/ 281734 w 2346614"/>
              <a:gd name="connsiteY9" fmla="*/ 1898969 h 2326785"/>
              <a:gd name="connsiteX10" fmla="*/ 20140 w 2346614"/>
              <a:gd name="connsiteY10" fmla="*/ 994709 h 2326785"/>
              <a:gd name="connsiteX11" fmla="*/ 67334 w 2346614"/>
              <a:gd name="connsiteY11" fmla="*/ 770817 h 2326785"/>
              <a:gd name="connsiteX12" fmla="*/ 723940 w 2346614"/>
              <a:gd name="connsiteY12" fmla="*/ 95493 h 2326785"/>
              <a:gd name="connsiteX13" fmla="*/ 874712 w 2346614"/>
              <a:gd name="connsiteY13" fmla="*/ 980 h 2326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46614" h="2326785">
                <a:moveTo>
                  <a:pt x="874712" y="980"/>
                </a:moveTo>
                <a:cubicBezTo>
                  <a:pt x="928280" y="-3990"/>
                  <a:pt x="984183" y="10846"/>
                  <a:pt x="1039498" y="25300"/>
                </a:cubicBezTo>
                <a:lnTo>
                  <a:pt x="1886209" y="233824"/>
                </a:lnTo>
                <a:cubicBezTo>
                  <a:pt x="2058568" y="285333"/>
                  <a:pt x="2057053" y="317925"/>
                  <a:pt x="2090750" y="435745"/>
                </a:cubicBezTo>
                <a:lnTo>
                  <a:pt x="2327353" y="1280265"/>
                </a:lnTo>
                <a:cubicBezTo>
                  <a:pt x="2378873" y="1452531"/>
                  <a:pt x="2317922" y="1523239"/>
                  <a:pt x="2251716" y="1590214"/>
                </a:cubicBezTo>
                <a:lnTo>
                  <a:pt x="1612701" y="2249243"/>
                </a:lnTo>
                <a:cubicBezTo>
                  <a:pt x="1514031" y="2350745"/>
                  <a:pt x="1483828" y="2333365"/>
                  <a:pt x="1344270" y="2304237"/>
                </a:cubicBezTo>
                <a:lnTo>
                  <a:pt x="436293" y="2069626"/>
                </a:lnTo>
                <a:cubicBezTo>
                  <a:pt x="337811" y="2045929"/>
                  <a:pt x="306537" y="1992927"/>
                  <a:pt x="281734" y="1898969"/>
                </a:cubicBezTo>
                <a:lnTo>
                  <a:pt x="20140" y="994709"/>
                </a:lnTo>
                <a:cubicBezTo>
                  <a:pt x="-11156" y="866246"/>
                  <a:pt x="-13314" y="861245"/>
                  <a:pt x="67334" y="770817"/>
                </a:cubicBezTo>
                <a:lnTo>
                  <a:pt x="723940" y="95493"/>
                </a:lnTo>
                <a:cubicBezTo>
                  <a:pt x="769912" y="30726"/>
                  <a:pt x="821144" y="5950"/>
                  <a:pt x="874712" y="980"/>
                </a:cubicBezTo>
                <a:close/>
              </a:path>
            </a:pathLst>
          </a:custGeom>
        </p:spPr>
        <p:txBody>
          <a:bodyPr wrap="square" anchor="t"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  <a:latin typeface="EC Square Sans Pro" panose="020B05060400000200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pic>
        <p:nvPicPr>
          <p:cNvPr id="8" name="Picture 7" descr="A orange hexagon on a black background&#10;&#10;AI-generated content may be incorrect.">
            <a:extLst>
              <a:ext uri="{FF2B5EF4-FFF2-40B4-BE49-F238E27FC236}">
                <a16:creationId xmlns:a16="http://schemas.microsoft.com/office/drawing/2014/main" id="{D4A73E47-6DC8-AB72-6B1F-CDD31DC72DE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5668" y="4881545"/>
            <a:ext cx="1184238" cy="1184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5030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2"/>
          <p:cNvSpPr txBox="1">
            <a:spLocks noGrp="1"/>
          </p:cNvSpPr>
          <p:nvPr>
            <p:ph type="ctrTitle"/>
          </p:nvPr>
        </p:nvSpPr>
        <p:spPr>
          <a:xfrm>
            <a:off x="323726" y="371069"/>
            <a:ext cx="6991473" cy="801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  <a:defRPr sz="4000" b="0">
                <a:solidFill>
                  <a:srgbClr val="404373"/>
                </a:solidFill>
                <a:latin typeface="EC Square Sans Pro" panose="020B05060400000200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pic>
        <p:nvPicPr>
          <p:cNvPr id="3" name="Picture 2" descr="A blue flag with yellow stars on it&#10;&#10;AI-generated content may be incorrect.">
            <a:extLst>
              <a:ext uri="{FF2B5EF4-FFF2-40B4-BE49-F238E27FC236}">
                <a16:creationId xmlns:a16="http://schemas.microsoft.com/office/drawing/2014/main" id="{6F6E29DC-CB1A-8DA0-6D3D-6CC80CF7D2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9195" y="5859528"/>
            <a:ext cx="1181635" cy="771098"/>
          </a:xfrm>
          <a:prstGeom prst="rect">
            <a:avLst/>
          </a:prstGeom>
        </p:spPr>
      </p:pic>
      <p:pic>
        <p:nvPicPr>
          <p:cNvPr id="7" name="Picture 6" descr="A blue arrows on a black background&#10;&#10;AI-generated content may be incorrect.">
            <a:extLst>
              <a:ext uri="{FF2B5EF4-FFF2-40B4-BE49-F238E27FC236}">
                <a16:creationId xmlns:a16="http://schemas.microsoft.com/office/drawing/2014/main" id="{83F7E557-B43B-21AB-7F5D-9D325AB0294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781" y="6222923"/>
            <a:ext cx="465146" cy="46514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791BE9E-A612-836B-6C01-B255292FB7C9}"/>
              </a:ext>
            </a:extLst>
          </p:cNvPr>
          <p:cNvSpPr txBox="1"/>
          <p:nvPr userDrawn="1"/>
        </p:nvSpPr>
        <p:spPr>
          <a:xfrm>
            <a:off x="550885" y="6341051"/>
            <a:ext cx="152884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100" b="0">
                <a:solidFill>
                  <a:srgbClr val="404373"/>
                </a:solidFill>
                <a:latin typeface="EC Square Sans Pro Medium" panose="020B0500000000020004" pitchFamily="34" charset="0"/>
              </a:rPr>
              <a:t>#EUDefenceIndustry</a:t>
            </a:r>
          </a:p>
        </p:txBody>
      </p:sp>
      <p:sp>
        <p:nvSpPr>
          <p:cNvPr id="9" name="Slide Number Placeholder 9">
            <a:extLst>
              <a:ext uri="{FF2B5EF4-FFF2-40B4-BE49-F238E27FC236}">
                <a16:creationId xmlns:a16="http://schemas.microsoft.com/office/drawing/2014/main" id="{EFA33311-2353-6E00-3ECE-1ECE736E5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450832" y="6369016"/>
            <a:ext cx="472148" cy="261610"/>
          </a:xfrm>
        </p:spPr>
        <p:txBody>
          <a:bodyPr/>
          <a:lstStyle>
            <a:lvl1pPr>
              <a:defRPr>
                <a:solidFill>
                  <a:srgbClr val="404373"/>
                </a:solidFill>
              </a:defRPr>
            </a:lvl1pPr>
          </a:lstStyle>
          <a:p>
            <a:fld id="{A2EB30D7-3E9D-4B5E-8606-1BFE7D34FD09}" type="slidenum">
              <a:rPr lang="en-IE" smtClean="0"/>
              <a:pPr/>
              <a:t>‹#›</a:t>
            </a:fld>
            <a:endParaRPr lang="en-IE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70BD285-D20F-FEEC-2450-9106F16FBBB3}"/>
              </a:ext>
            </a:extLst>
          </p:cNvPr>
          <p:cNvSpPr txBox="1"/>
          <p:nvPr userDrawn="1"/>
        </p:nvSpPr>
        <p:spPr>
          <a:xfrm>
            <a:off x="9419045" y="90966"/>
            <a:ext cx="27432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100" b="1" i="0">
                <a:solidFill>
                  <a:srgbClr val="404373"/>
                </a:solidFill>
                <a:latin typeface="EC Square Sans Pro" panose="020B0506040000020004" pitchFamily="34" charset="0"/>
              </a:rPr>
              <a:t>SENSITIVE*</a:t>
            </a:r>
          </a:p>
          <a:p>
            <a:r>
              <a:rPr lang="en-IE" sz="1100" i="1">
                <a:solidFill>
                  <a:srgbClr val="404373"/>
                </a:solidFill>
                <a:latin typeface="EC Square Sans Pro" panose="020B0506040000020004" pitchFamily="34" charset="0"/>
              </a:rPr>
              <a:t>RELEASABLE TO: EU Member States, NO, EEAS and EDA</a:t>
            </a:r>
          </a:p>
        </p:txBody>
      </p:sp>
    </p:spTree>
    <p:extLst>
      <p:ext uri="{BB962C8B-B14F-4D97-AF65-F5344CB8AC3E}">
        <p14:creationId xmlns:p14="http://schemas.microsoft.com/office/powerpoint/2010/main" val="34495954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4088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flag with yellow stars on it&#10;&#10;AI-generated content may be incorrect.">
            <a:extLst>
              <a:ext uri="{FF2B5EF4-FFF2-40B4-BE49-F238E27FC236}">
                <a16:creationId xmlns:a16="http://schemas.microsoft.com/office/drawing/2014/main" id="{6F6E29DC-CB1A-8DA0-6D3D-6CC80CF7D2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9195" y="5859528"/>
            <a:ext cx="1181635" cy="771098"/>
          </a:xfrm>
          <a:prstGeom prst="rect">
            <a:avLst/>
          </a:prstGeom>
        </p:spPr>
      </p:pic>
      <p:pic>
        <p:nvPicPr>
          <p:cNvPr id="7" name="Picture 6" descr="A blue arrows on a black background&#10;&#10;AI-generated content may be incorrect.">
            <a:extLst>
              <a:ext uri="{FF2B5EF4-FFF2-40B4-BE49-F238E27FC236}">
                <a16:creationId xmlns:a16="http://schemas.microsoft.com/office/drawing/2014/main" id="{83F7E557-B43B-21AB-7F5D-9D325AB0294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069" y="6233640"/>
            <a:ext cx="465146" cy="46514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791BE9E-A612-836B-6C01-B255292FB7C9}"/>
              </a:ext>
            </a:extLst>
          </p:cNvPr>
          <p:cNvSpPr txBox="1"/>
          <p:nvPr userDrawn="1"/>
        </p:nvSpPr>
        <p:spPr>
          <a:xfrm>
            <a:off x="550885" y="6341051"/>
            <a:ext cx="152884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100" b="0">
                <a:solidFill>
                  <a:srgbClr val="404373"/>
                </a:solidFill>
                <a:latin typeface="EC Square Sans Pro Medium" panose="020B0500000000020004" pitchFamily="34" charset="0"/>
              </a:rPr>
              <a:t>#EUDefenceIndustry</a:t>
            </a:r>
          </a:p>
        </p:txBody>
      </p:sp>
      <p:sp>
        <p:nvSpPr>
          <p:cNvPr id="9" name="Slide Number Placeholder 9">
            <a:extLst>
              <a:ext uri="{FF2B5EF4-FFF2-40B4-BE49-F238E27FC236}">
                <a16:creationId xmlns:a16="http://schemas.microsoft.com/office/drawing/2014/main" id="{EFA33311-2353-6E00-3ECE-1ECE736E5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450832" y="6369016"/>
            <a:ext cx="472148" cy="261610"/>
          </a:xfrm>
        </p:spPr>
        <p:txBody>
          <a:bodyPr/>
          <a:lstStyle>
            <a:lvl1pPr>
              <a:defRPr>
                <a:solidFill>
                  <a:srgbClr val="404373"/>
                </a:solidFill>
              </a:defRPr>
            </a:lvl1pPr>
          </a:lstStyle>
          <a:p>
            <a:fld id="{A2EB30D7-3E9D-4B5E-8606-1BFE7D34FD09}" type="slidenum">
              <a:rPr lang="en-IE" smtClean="0"/>
              <a:pPr/>
              <a:t>‹#›</a:t>
            </a:fld>
            <a:endParaRPr lang="en-IE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67DDE23-29C2-A084-8420-5542B40A36BF}"/>
              </a:ext>
            </a:extLst>
          </p:cNvPr>
          <p:cNvSpPr/>
          <p:nvPr userDrawn="1"/>
        </p:nvSpPr>
        <p:spPr>
          <a:xfrm>
            <a:off x="3909024" y="1931251"/>
            <a:ext cx="6628689" cy="54073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BB0BFF7-6701-1771-16A2-B663557A324C}"/>
              </a:ext>
            </a:extLst>
          </p:cNvPr>
          <p:cNvSpPr/>
          <p:nvPr userDrawn="1"/>
        </p:nvSpPr>
        <p:spPr>
          <a:xfrm>
            <a:off x="540492" y="1946207"/>
            <a:ext cx="6687487" cy="50839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FBB2276-3790-968C-4A3F-F5C773E34EFF}"/>
              </a:ext>
            </a:extLst>
          </p:cNvPr>
          <p:cNvSpPr/>
          <p:nvPr userDrawn="1"/>
        </p:nvSpPr>
        <p:spPr>
          <a:xfrm>
            <a:off x="964653" y="5079815"/>
            <a:ext cx="2660382" cy="54083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28A8DF0-99D4-EA59-0A57-C1AC8FAEF98D}"/>
              </a:ext>
            </a:extLst>
          </p:cNvPr>
          <p:cNvSpPr/>
          <p:nvPr userDrawn="1"/>
        </p:nvSpPr>
        <p:spPr>
          <a:xfrm>
            <a:off x="2364829" y="3490607"/>
            <a:ext cx="8137454" cy="54073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2EB0A0B-BEC6-ABDD-5607-57A7BACF92F4}"/>
              </a:ext>
            </a:extLst>
          </p:cNvPr>
          <p:cNvSpPr/>
          <p:nvPr userDrawn="1"/>
        </p:nvSpPr>
        <p:spPr>
          <a:xfrm>
            <a:off x="1043895" y="3485503"/>
            <a:ext cx="1328815" cy="54083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0627641-FCAF-E582-34F5-2F9E6F9B2309}"/>
              </a:ext>
            </a:extLst>
          </p:cNvPr>
          <p:cNvSpPr/>
          <p:nvPr userDrawn="1"/>
        </p:nvSpPr>
        <p:spPr>
          <a:xfrm>
            <a:off x="911832" y="3490101"/>
            <a:ext cx="293338" cy="54083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Block Arc 12">
            <a:extLst>
              <a:ext uri="{FF2B5EF4-FFF2-40B4-BE49-F238E27FC236}">
                <a16:creationId xmlns:a16="http://schemas.microsoft.com/office/drawing/2014/main" id="{96B57F46-D8FC-526E-0ACF-C85373B7AD4E}"/>
              </a:ext>
            </a:extLst>
          </p:cNvPr>
          <p:cNvSpPr/>
          <p:nvPr userDrawn="1"/>
        </p:nvSpPr>
        <p:spPr>
          <a:xfrm rot="16200000" flipH="1">
            <a:off x="-79413" y="3568773"/>
            <a:ext cx="2122594" cy="1963768"/>
          </a:xfrm>
          <a:prstGeom prst="blockArc">
            <a:avLst>
              <a:gd name="adj1" fmla="val 10800985"/>
              <a:gd name="adj2" fmla="val 16258714"/>
              <a:gd name="adj3" fmla="val 27631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Block Arc 13">
            <a:extLst>
              <a:ext uri="{FF2B5EF4-FFF2-40B4-BE49-F238E27FC236}">
                <a16:creationId xmlns:a16="http://schemas.microsoft.com/office/drawing/2014/main" id="{1CB26445-3191-D5F8-860F-65D98508DE69}"/>
              </a:ext>
            </a:extLst>
          </p:cNvPr>
          <p:cNvSpPr/>
          <p:nvPr userDrawn="1"/>
        </p:nvSpPr>
        <p:spPr>
          <a:xfrm rot="16200000" flipH="1">
            <a:off x="-69679" y="3579563"/>
            <a:ext cx="2122594" cy="1963768"/>
          </a:xfrm>
          <a:prstGeom prst="blockArc">
            <a:avLst>
              <a:gd name="adj1" fmla="val 16112639"/>
              <a:gd name="adj2" fmla="val 21562767"/>
              <a:gd name="adj3" fmla="val 27520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Block Arc 14">
            <a:extLst>
              <a:ext uri="{FF2B5EF4-FFF2-40B4-BE49-F238E27FC236}">
                <a16:creationId xmlns:a16="http://schemas.microsoft.com/office/drawing/2014/main" id="{F7A2AC0C-6312-29BC-DB54-F39CF1A06E57}"/>
              </a:ext>
            </a:extLst>
          </p:cNvPr>
          <p:cNvSpPr/>
          <p:nvPr userDrawn="1"/>
        </p:nvSpPr>
        <p:spPr>
          <a:xfrm rot="5400000">
            <a:off x="9395401" y="2021282"/>
            <a:ext cx="2097277" cy="1925375"/>
          </a:xfrm>
          <a:prstGeom prst="blockArc">
            <a:avLst>
              <a:gd name="adj1" fmla="val 10800000"/>
              <a:gd name="adj2" fmla="val 21562767"/>
              <a:gd name="adj3" fmla="val 2752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1F5BC7AA-7A36-EF2E-9F3D-D463A8C067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645" y="520009"/>
            <a:ext cx="11438783" cy="429292"/>
          </a:xfr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4400">
                <a:solidFill>
                  <a:schemeClr val="tx2"/>
                </a:solidFill>
              </a:rPr>
              <a:t>Click to edit Master title style</a:t>
            </a:r>
            <a:endParaRPr lang="en-IE" sz="4000">
              <a:solidFill>
                <a:schemeClr val="tx2"/>
              </a:solidFill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770A69A-4AD0-EE2F-9F3D-6D24D6920BFC}"/>
              </a:ext>
            </a:extLst>
          </p:cNvPr>
          <p:cNvGrpSpPr/>
          <p:nvPr userDrawn="1"/>
        </p:nvGrpSpPr>
        <p:grpSpPr>
          <a:xfrm>
            <a:off x="207499" y="2190474"/>
            <a:ext cx="10924315" cy="3194662"/>
            <a:chOff x="672700" y="2464904"/>
            <a:chExt cx="7965644" cy="2329440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BF3D1FAD-9365-3EF2-23C0-289F74978104}"/>
                </a:ext>
              </a:extLst>
            </p:cNvPr>
            <p:cNvCxnSpPr>
              <a:endCxn id="26" idx="0"/>
            </p:cNvCxnSpPr>
            <p:nvPr/>
          </p:nvCxnSpPr>
          <p:spPr>
            <a:xfrm>
              <a:off x="970722" y="2464904"/>
              <a:ext cx="7087839" cy="0"/>
            </a:xfrm>
            <a:prstGeom prst="line">
              <a:avLst/>
            </a:prstGeom>
            <a:ln w="76200">
              <a:solidFill>
                <a:srgbClr val="008FB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8A9F6684-A8D6-FF84-1654-8D831DCCB9C6}"/>
                </a:ext>
              </a:extLst>
            </p:cNvPr>
            <p:cNvGrpSpPr/>
            <p:nvPr/>
          </p:nvGrpSpPr>
          <p:grpSpPr>
            <a:xfrm>
              <a:off x="7478778" y="2464904"/>
              <a:ext cx="1159566" cy="1159565"/>
              <a:chOff x="7478778" y="2464904"/>
              <a:chExt cx="1159566" cy="1159565"/>
            </a:xfrm>
          </p:grpSpPr>
          <p:sp>
            <p:nvSpPr>
              <p:cNvPr id="26" name="Arc 25">
                <a:extLst>
                  <a:ext uri="{FF2B5EF4-FFF2-40B4-BE49-F238E27FC236}">
                    <a16:creationId xmlns:a16="http://schemas.microsoft.com/office/drawing/2014/main" id="{4AC497EC-04C5-9578-58EB-2EB3ECECFCAC}"/>
                  </a:ext>
                </a:extLst>
              </p:cNvPr>
              <p:cNvSpPr/>
              <p:nvPr/>
            </p:nvSpPr>
            <p:spPr>
              <a:xfrm>
                <a:off x="7478779" y="2464904"/>
                <a:ext cx="1159565" cy="1159565"/>
              </a:xfrm>
              <a:prstGeom prst="arc">
                <a:avLst/>
              </a:prstGeom>
              <a:ln w="76200">
                <a:solidFill>
                  <a:srgbClr val="008FB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E" sz="1800" b="0" i="0" u="none" strike="noStrike" kern="1200" cap="none" spc="0" normalizeH="0" baseline="0" noProof="0">
                  <a:ln>
                    <a:noFill/>
                  </a:ln>
                  <a:solidFill>
                    <a:srgbClr val="4D4D4D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Arc 26">
                <a:extLst>
                  <a:ext uri="{FF2B5EF4-FFF2-40B4-BE49-F238E27FC236}">
                    <a16:creationId xmlns:a16="http://schemas.microsoft.com/office/drawing/2014/main" id="{1352248D-96DA-85CE-5DE1-8E1914286C3D}"/>
                  </a:ext>
                </a:extLst>
              </p:cNvPr>
              <p:cNvSpPr/>
              <p:nvPr/>
            </p:nvSpPr>
            <p:spPr>
              <a:xfrm flipV="1">
                <a:off x="7478778" y="2464904"/>
                <a:ext cx="1159565" cy="1159565"/>
              </a:xfrm>
              <a:prstGeom prst="arc">
                <a:avLst/>
              </a:prstGeom>
              <a:ln w="76200">
                <a:solidFill>
                  <a:srgbClr val="008FB6"/>
                </a:solidFill>
                <a:head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E" sz="1800" b="0" i="0" u="none" strike="noStrike" kern="1200" cap="none" spc="0" normalizeH="0" baseline="0" noProof="0">
                  <a:ln>
                    <a:noFill/>
                  </a:ln>
                  <a:solidFill>
                    <a:srgbClr val="4D4D4D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D1D2E398-04AB-2B54-B6EB-965CAE212192}"/>
                </a:ext>
              </a:extLst>
            </p:cNvPr>
            <p:cNvCxnSpPr/>
            <p:nvPr/>
          </p:nvCxnSpPr>
          <p:spPr>
            <a:xfrm>
              <a:off x="1138726" y="3605587"/>
              <a:ext cx="7044521" cy="12531"/>
            </a:xfrm>
            <a:prstGeom prst="line">
              <a:avLst/>
            </a:prstGeom>
            <a:ln w="76200">
              <a:solidFill>
                <a:srgbClr val="008FB6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30B3A892-5E04-A84E-15E5-CA4CF91710A9}"/>
                </a:ext>
              </a:extLst>
            </p:cNvPr>
            <p:cNvGrpSpPr/>
            <p:nvPr/>
          </p:nvGrpSpPr>
          <p:grpSpPr>
            <a:xfrm flipH="1">
              <a:off x="672700" y="3624469"/>
              <a:ext cx="1159570" cy="1159565"/>
              <a:chOff x="10247086" y="2464904"/>
              <a:chExt cx="1159570" cy="1159565"/>
            </a:xfrm>
          </p:grpSpPr>
          <p:sp>
            <p:nvSpPr>
              <p:cNvPr id="24" name="Arc 23">
                <a:extLst>
                  <a:ext uri="{FF2B5EF4-FFF2-40B4-BE49-F238E27FC236}">
                    <a16:creationId xmlns:a16="http://schemas.microsoft.com/office/drawing/2014/main" id="{360B4E39-8DBB-4ED9-1186-60FDBEA7CBBD}"/>
                  </a:ext>
                </a:extLst>
              </p:cNvPr>
              <p:cNvSpPr/>
              <p:nvPr/>
            </p:nvSpPr>
            <p:spPr>
              <a:xfrm>
                <a:off x="10247086" y="2464904"/>
                <a:ext cx="1159565" cy="1159565"/>
              </a:xfrm>
              <a:prstGeom prst="arc">
                <a:avLst/>
              </a:prstGeom>
              <a:ln w="76200">
                <a:solidFill>
                  <a:srgbClr val="008FB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E" sz="1800" b="0" i="0" u="none" strike="noStrike" kern="1200" cap="none" spc="0" normalizeH="0" baseline="0" noProof="0">
                  <a:ln>
                    <a:noFill/>
                  </a:ln>
                  <a:solidFill>
                    <a:srgbClr val="4D4D4D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Arc 24">
                <a:extLst>
                  <a:ext uri="{FF2B5EF4-FFF2-40B4-BE49-F238E27FC236}">
                    <a16:creationId xmlns:a16="http://schemas.microsoft.com/office/drawing/2014/main" id="{E0C46341-C0A5-09A1-CE54-DDB39A27D306}"/>
                  </a:ext>
                </a:extLst>
              </p:cNvPr>
              <p:cNvSpPr/>
              <p:nvPr/>
            </p:nvSpPr>
            <p:spPr>
              <a:xfrm flipV="1">
                <a:off x="10247091" y="2464904"/>
                <a:ext cx="1159565" cy="1159565"/>
              </a:xfrm>
              <a:prstGeom prst="arc">
                <a:avLst/>
              </a:prstGeom>
              <a:ln w="76200">
                <a:solidFill>
                  <a:srgbClr val="008FB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E" sz="1800" b="0" i="0" u="none" strike="noStrike" kern="1200" cap="none" spc="0" normalizeH="0" baseline="0" noProof="0">
                  <a:ln>
                    <a:noFill/>
                  </a:ln>
                  <a:solidFill>
                    <a:srgbClr val="4D4D4D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251F7E43-AFD8-E17B-8FC4-4888B6C715D2}"/>
                </a:ext>
              </a:extLst>
            </p:cNvPr>
            <p:cNvCxnSpPr>
              <a:cxnSpLocks/>
              <a:stCxn id="25" idx="0"/>
            </p:cNvCxnSpPr>
            <p:nvPr/>
          </p:nvCxnSpPr>
          <p:spPr>
            <a:xfrm>
              <a:off x="1252483" y="4784034"/>
              <a:ext cx="7174512" cy="10310"/>
            </a:xfrm>
            <a:prstGeom prst="line">
              <a:avLst/>
            </a:prstGeom>
            <a:ln w="76200">
              <a:solidFill>
                <a:srgbClr val="008FB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92E876B6-1DE5-CE2B-3F42-F9A2D5C8606A}"/>
              </a:ext>
            </a:extLst>
          </p:cNvPr>
          <p:cNvSpPr/>
          <p:nvPr userDrawn="1"/>
        </p:nvSpPr>
        <p:spPr>
          <a:xfrm>
            <a:off x="726211" y="2079689"/>
            <a:ext cx="199103" cy="199103"/>
          </a:xfrm>
          <a:prstGeom prst="rect">
            <a:avLst/>
          </a:prstGeom>
          <a:solidFill>
            <a:schemeClr val="accent6"/>
          </a:solidFill>
          <a:ln w="38100">
            <a:solidFill>
              <a:srgbClr val="008F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6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80C957F-D3F1-205F-393B-EC2294974A87}"/>
              </a:ext>
            </a:extLst>
          </p:cNvPr>
          <p:cNvSpPr/>
          <p:nvPr userDrawn="1"/>
        </p:nvSpPr>
        <p:spPr>
          <a:xfrm>
            <a:off x="3212802" y="2079689"/>
            <a:ext cx="199103" cy="199103"/>
          </a:xfrm>
          <a:prstGeom prst="rect">
            <a:avLst/>
          </a:prstGeom>
          <a:solidFill>
            <a:schemeClr val="accent6"/>
          </a:solidFill>
          <a:ln w="38100">
            <a:solidFill>
              <a:srgbClr val="008F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6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AF05838-19C8-4F8A-346A-CE355470D154}"/>
              </a:ext>
            </a:extLst>
          </p:cNvPr>
          <p:cNvSpPr/>
          <p:nvPr userDrawn="1"/>
        </p:nvSpPr>
        <p:spPr>
          <a:xfrm>
            <a:off x="6125224" y="2074028"/>
            <a:ext cx="199103" cy="199103"/>
          </a:xfrm>
          <a:prstGeom prst="rect">
            <a:avLst/>
          </a:prstGeom>
          <a:solidFill>
            <a:schemeClr val="accent4"/>
          </a:solidFill>
          <a:ln w="38100">
            <a:solidFill>
              <a:srgbClr val="008F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6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87CE82A-1E53-4A58-3ABD-A47B531423B8}"/>
              </a:ext>
            </a:extLst>
          </p:cNvPr>
          <p:cNvSpPr/>
          <p:nvPr userDrawn="1"/>
        </p:nvSpPr>
        <p:spPr>
          <a:xfrm>
            <a:off x="4516124" y="2079689"/>
            <a:ext cx="199103" cy="199103"/>
          </a:xfrm>
          <a:prstGeom prst="rect">
            <a:avLst/>
          </a:prstGeom>
          <a:solidFill>
            <a:schemeClr val="accent3"/>
          </a:solidFill>
          <a:ln w="38100">
            <a:solidFill>
              <a:srgbClr val="008F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6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E97DEF4-686A-5D3A-5C8B-720E152750A0}"/>
              </a:ext>
            </a:extLst>
          </p:cNvPr>
          <p:cNvSpPr txBox="1"/>
          <p:nvPr userDrawn="1"/>
        </p:nvSpPr>
        <p:spPr>
          <a:xfrm>
            <a:off x="302184" y="2491928"/>
            <a:ext cx="1222514" cy="276999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2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7BB3D7E-7EAB-AC35-40FB-EA7AE710F650}"/>
              </a:ext>
            </a:extLst>
          </p:cNvPr>
          <p:cNvSpPr/>
          <p:nvPr userDrawn="1"/>
        </p:nvSpPr>
        <p:spPr>
          <a:xfrm>
            <a:off x="7441259" y="5286468"/>
            <a:ext cx="199103" cy="199103"/>
          </a:xfrm>
          <a:prstGeom prst="rect">
            <a:avLst/>
          </a:prstGeom>
          <a:solidFill>
            <a:schemeClr val="accent5"/>
          </a:solidFill>
          <a:ln w="38100">
            <a:solidFill>
              <a:srgbClr val="008F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C528C9C-2981-F136-B29C-D70B34F92971}"/>
              </a:ext>
            </a:extLst>
          </p:cNvPr>
          <p:cNvSpPr/>
          <p:nvPr userDrawn="1"/>
        </p:nvSpPr>
        <p:spPr>
          <a:xfrm>
            <a:off x="8690070" y="5286468"/>
            <a:ext cx="199103" cy="199103"/>
          </a:xfrm>
          <a:prstGeom prst="rect">
            <a:avLst/>
          </a:prstGeom>
          <a:solidFill>
            <a:schemeClr val="accent3"/>
          </a:solidFill>
          <a:ln w="38100">
            <a:solidFill>
              <a:srgbClr val="008F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CA1467C-3CBF-534D-2277-15C053FEB376}"/>
              </a:ext>
            </a:extLst>
          </p:cNvPr>
          <p:cNvSpPr/>
          <p:nvPr userDrawn="1"/>
        </p:nvSpPr>
        <p:spPr>
          <a:xfrm>
            <a:off x="3871982" y="6327539"/>
            <a:ext cx="199103" cy="199103"/>
          </a:xfrm>
          <a:prstGeom prst="rect">
            <a:avLst/>
          </a:prstGeom>
          <a:solidFill>
            <a:srgbClr val="D9D9D9"/>
          </a:solidFill>
          <a:ln w="38100">
            <a:solidFill>
              <a:srgbClr val="008F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4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9E34970B-D1B3-185C-569D-8AFE42E97D4D}"/>
              </a:ext>
            </a:extLst>
          </p:cNvPr>
          <p:cNvSpPr/>
          <p:nvPr userDrawn="1"/>
        </p:nvSpPr>
        <p:spPr>
          <a:xfrm>
            <a:off x="6533722" y="6299200"/>
            <a:ext cx="199103" cy="199103"/>
          </a:xfrm>
          <a:prstGeom prst="rect">
            <a:avLst/>
          </a:prstGeom>
          <a:solidFill>
            <a:srgbClr val="FFF6DC"/>
          </a:solidFill>
          <a:ln w="38100">
            <a:solidFill>
              <a:srgbClr val="008F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708792D5-FB75-F22A-6AAD-D3F0F04B4F68}"/>
              </a:ext>
            </a:extLst>
          </p:cNvPr>
          <p:cNvSpPr/>
          <p:nvPr userDrawn="1"/>
        </p:nvSpPr>
        <p:spPr>
          <a:xfrm>
            <a:off x="5150303" y="6327966"/>
            <a:ext cx="199103" cy="199103"/>
          </a:xfrm>
          <a:prstGeom prst="rect">
            <a:avLst/>
          </a:prstGeom>
          <a:solidFill>
            <a:srgbClr val="C6E5DF"/>
          </a:solidFill>
          <a:ln w="38100">
            <a:solidFill>
              <a:srgbClr val="008F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E33E30E-5D92-743C-CBB5-F8515A320AC6}"/>
              </a:ext>
            </a:extLst>
          </p:cNvPr>
          <p:cNvSpPr txBox="1"/>
          <p:nvPr userDrawn="1"/>
        </p:nvSpPr>
        <p:spPr>
          <a:xfrm>
            <a:off x="4096886" y="6233640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800" b="0" i="0" u="none" strike="noStrike" kern="1200" cap="none" spc="0" normalizeH="0" baseline="0" noProof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2025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7655CA0-2C8B-FCD8-08E3-721D0EB5088D}"/>
              </a:ext>
            </a:extLst>
          </p:cNvPr>
          <p:cNvSpPr txBox="1"/>
          <p:nvPr userDrawn="1"/>
        </p:nvSpPr>
        <p:spPr>
          <a:xfrm>
            <a:off x="6736469" y="6233640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600" b="0" i="0" u="none" strike="noStrike" kern="1200" cap="none" spc="0" normalizeH="0" baseline="0" noProof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2027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1FE4B23-8C5E-158E-0F73-C65D81DCE813}"/>
              </a:ext>
            </a:extLst>
          </p:cNvPr>
          <p:cNvSpPr txBox="1"/>
          <p:nvPr userDrawn="1"/>
        </p:nvSpPr>
        <p:spPr>
          <a:xfrm>
            <a:off x="5469899" y="6252081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800" b="0" i="0" u="none" strike="noStrike" kern="1200" cap="none" spc="0" normalizeH="0" baseline="0" noProof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2026</a:t>
            </a:r>
            <a:endParaRPr kumimoji="0" lang="en-IE" sz="1000" b="0" i="0" u="none" strike="noStrike" kern="1200" cap="none" spc="0" normalizeH="0" baseline="0" noProof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86DFDD0E-A649-9C49-732F-724D7C8A6CD5}"/>
              </a:ext>
            </a:extLst>
          </p:cNvPr>
          <p:cNvSpPr/>
          <p:nvPr userDrawn="1"/>
        </p:nvSpPr>
        <p:spPr>
          <a:xfrm>
            <a:off x="9938879" y="5286468"/>
            <a:ext cx="199103" cy="199103"/>
          </a:xfrm>
          <a:prstGeom prst="rect">
            <a:avLst/>
          </a:prstGeom>
          <a:solidFill>
            <a:schemeClr val="accent3"/>
          </a:solidFill>
          <a:ln w="38100">
            <a:solidFill>
              <a:srgbClr val="008F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7233344E-5A44-BB98-8CCC-5F68E993D3E8}"/>
              </a:ext>
            </a:extLst>
          </p:cNvPr>
          <p:cNvSpPr/>
          <p:nvPr userDrawn="1"/>
        </p:nvSpPr>
        <p:spPr>
          <a:xfrm>
            <a:off x="462909" y="2104011"/>
            <a:ext cx="178440" cy="158434"/>
          </a:xfrm>
          <a:prstGeom prst="ellipse">
            <a:avLst/>
          </a:prstGeom>
          <a:solidFill>
            <a:srgbClr val="008FB6"/>
          </a:solidFill>
          <a:ln>
            <a:solidFill>
              <a:srgbClr val="008F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678970C9-755A-6752-1C6A-3F8C7B84CB2D}"/>
              </a:ext>
            </a:extLst>
          </p:cNvPr>
          <p:cNvSpPr/>
          <p:nvPr userDrawn="1"/>
        </p:nvSpPr>
        <p:spPr>
          <a:xfrm>
            <a:off x="8784905" y="2086434"/>
            <a:ext cx="199103" cy="199103"/>
          </a:xfrm>
          <a:prstGeom prst="rect">
            <a:avLst/>
          </a:prstGeom>
          <a:solidFill>
            <a:schemeClr val="accent6"/>
          </a:solidFill>
          <a:ln w="38100">
            <a:solidFill>
              <a:srgbClr val="008F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31F586A1-5680-BDC8-1733-93E588756DE8}"/>
              </a:ext>
            </a:extLst>
          </p:cNvPr>
          <p:cNvSpPr/>
          <p:nvPr userDrawn="1"/>
        </p:nvSpPr>
        <p:spPr>
          <a:xfrm>
            <a:off x="6192448" y="5286468"/>
            <a:ext cx="199103" cy="199103"/>
          </a:xfrm>
          <a:prstGeom prst="rect">
            <a:avLst/>
          </a:prstGeom>
          <a:solidFill>
            <a:schemeClr val="accent3"/>
          </a:solidFill>
          <a:ln w="38100">
            <a:solidFill>
              <a:srgbClr val="008F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3FFCDBDF-EF0B-1E0A-CEE2-F679D26975A4}"/>
              </a:ext>
            </a:extLst>
          </p:cNvPr>
          <p:cNvSpPr/>
          <p:nvPr userDrawn="1"/>
        </p:nvSpPr>
        <p:spPr>
          <a:xfrm>
            <a:off x="9936148" y="2085197"/>
            <a:ext cx="199103" cy="199103"/>
          </a:xfrm>
          <a:prstGeom prst="rect">
            <a:avLst/>
          </a:prstGeom>
          <a:solidFill>
            <a:schemeClr val="accent4"/>
          </a:solidFill>
          <a:ln w="38100">
            <a:solidFill>
              <a:srgbClr val="008F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5E7DC271-C4EF-7D59-E0C7-D543F683A423}"/>
              </a:ext>
            </a:extLst>
          </p:cNvPr>
          <p:cNvSpPr/>
          <p:nvPr userDrawn="1"/>
        </p:nvSpPr>
        <p:spPr>
          <a:xfrm>
            <a:off x="1877453" y="2079689"/>
            <a:ext cx="199103" cy="199103"/>
          </a:xfrm>
          <a:prstGeom prst="rect">
            <a:avLst/>
          </a:prstGeom>
          <a:solidFill>
            <a:schemeClr val="bg1">
              <a:lumMod val="65000"/>
            </a:schemeClr>
          </a:solidFill>
          <a:ln w="38100">
            <a:solidFill>
              <a:srgbClr val="008F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6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B2FB1638-6F38-5D1C-524E-8C1D0C73BF93}"/>
              </a:ext>
            </a:extLst>
          </p:cNvPr>
          <p:cNvSpPr/>
          <p:nvPr userDrawn="1"/>
        </p:nvSpPr>
        <p:spPr>
          <a:xfrm>
            <a:off x="3694826" y="5272022"/>
            <a:ext cx="199103" cy="199103"/>
          </a:xfrm>
          <a:prstGeom prst="rect">
            <a:avLst/>
          </a:prstGeom>
          <a:solidFill>
            <a:schemeClr val="accent2"/>
          </a:solidFill>
          <a:ln w="38100">
            <a:solidFill>
              <a:srgbClr val="008F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4EDF96CB-B31C-315A-268D-DB9D58E273C9}"/>
              </a:ext>
            </a:extLst>
          </p:cNvPr>
          <p:cNvSpPr/>
          <p:nvPr userDrawn="1"/>
        </p:nvSpPr>
        <p:spPr>
          <a:xfrm>
            <a:off x="7633663" y="2079689"/>
            <a:ext cx="199103" cy="199103"/>
          </a:xfrm>
          <a:prstGeom prst="rect">
            <a:avLst/>
          </a:prstGeom>
          <a:solidFill>
            <a:schemeClr val="accent4"/>
          </a:solidFill>
          <a:ln w="38100">
            <a:solidFill>
              <a:srgbClr val="008F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>
              <a:ln>
                <a:noFill/>
              </a:ln>
              <a:solidFill>
                <a:schemeClr val="accent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9" name="Picture 48" descr="A yellow triangle with a exclamation mark&#10;&#10;Description automatically generated">
            <a:extLst>
              <a:ext uri="{FF2B5EF4-FFF2-40B4-BE49-F238E27FC236}">
                <a16:creationId xmlns:a16="http://schemas.microsoft.com/office/drawing/2014/main" id="{DE38A60C-3608-CA29-792C-5437EE7D9A6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65187" y="2840430"/>
            <a:ext cx="287078" cy="287078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5526970E-2A15-A372-DEFC-68569CA3EEDD}"/>
              </a:ext>
            </a:extLst>
          </p:cNvPr>
          <p:cNvSpPr txBox="1"/>
          <p:nvPr userDrawn="1"/>
        </p:nvSpPr>
        <p:spPr>
          <a:xfrm>
            <a:off x="376188" y="1575204"/>
            <a:ext cx="993620" cy="349703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IE" b="1" kern="1200">
              <a:solidFill>
                <a:schemeClr val="tx1"/>
              </a:solidFill>
              <a:ea typeface="+mn-ea"/>
              <a:cs typeface="+mn-cs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51D7314C-1648-7F39-644F-1F329C4623DF}"/>
              </a:ext>
            </a:extLst>
          </p:cNvPr>
          <p:cNvSpPr/>
          <p:nvPr userDrawn="1"/>
        </p:nvSpPr>
        <p:spPr>
          <a:xfrm>
            <a:off x="11032914" y="2886443"/>
            <a:ext cx="199103" cy="199103"/>
          </a:xfrm>
          <a:prstGeom prst="rect">
            <a:avLst/>
          </a:prstGeom>
          <a:solidFill>
            <a:schemeClr val="accent4"/>
          </a:solidFill>
          <a:ln w="38100">
            <a:solidFill>
              <a:srgbClr val="008F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>
              <a:ln>
                <a:noFill/>
              </a:ln>
              <a:solidFill>
                <a:schemeClr val="accent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5D0B5BF6-21B1-A238-E0BA-65C50D2576A4}"/>
              </a:ext>
            </a:extLst>
          </p:cNvPr>
          <p:cNvSpPr/>
          <p:nvPr userDrawn="1"/>
        </p:nvSpPr>
        <p:spPr>
          <a:xfrm>
            <a:off x="8555661" y="3695140"/>
            <a:ext cx="199103" cy="199103"/>
          </a:xfrm>
          <a:prstGeom prst="rect">
            <a:avLst/>
          </a:prstGeom>
          <a:solidFill>
            <a:schemeClr val="accent4"/>
          </a:solidFill>
          <a:ln w="38100">
            <a:solidFill>
              <a:srgbClr val="008F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>
              <a:ln>
                <a:noFill/>
              </a:ln>
              <a:solidFill>
                <a:schemeClr val="accent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E24C6068-A727-3C76-C879-C74D4BA3FC7D}"/>
              </a:ext>
            </a:extLst>
          </p:cNvPr>
          <p:cNvSpPr/>
          <p:nvPr userDrawn="1"/>
        </p:nvSpPr>
        <p:spPr>
          <a:xfrm>
            <a:off x="9879219" y="3681183"/>
            <a:ext cx="199103" cy="199103"/>
          </a:xfrm>
          <a:prstGeom prst="rect">
            <a:avLst/>
          </a:prstGeom>
          <a:solidFill>
            <a:schemeClr val="bg1">
              <a:lumMod val="65000"/>
            </a:schemeClr>
          </a:solidFill>
          <a:ln w="38100">
            <a:solidFill>
              <a:srgbClr val="008F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9241B860-F59F-B369-8E0D-9A848AE3FBC4}"/>
              </a:ext>
            </a:extLst>
          </p:cNvPr>
          <p:cNvSpPr/>
          <p:nvPr userDrawn="1"/>
        </p:nvSpPr>
        <p:spPr>
          <a:xfrm>
            <a:off x="7010297" y="3676904"/>
            <a:ext cx="199103" cy="199103"/>
          </a:xfrm>
          <a:prstGeom prst="rect">
            <a:avLst/>
          </a:prstGeom>
          <a:solidFill>
            <a:schemeClr val="bg1">
              <a:lumMod val="65000"/>
            </a:schemeClr>
          </a:solidFill>
          <a:ln w="38100">
            <a:solidFill>
              <a:srgbClr val="008F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F2F38345-45C7-514C-8DE4-6C72BF4A0E64}"/>
              </a:ext>
            </a:extLst>
          </p:cNvPr>
          <p:cNvSpPr/>
          <p:nvPr userDrawn="1"/>
        </p:nvSpPr>
        <p:spPr>
          <a:xfrm>
            <a:off x="5477627" y="3676904"/>
            <a:ext cx="199103" cy="199103"/>
          </a:xfrm>
          <a:prstGeom prst="rect">
            <a:avLst/>
          </a:prstGeom>
          <a:solidFill>
            <a:schemeClr val="bg1">
              <a:lumMod val="65000"/>
            </a:schemeClr>
          </a:solidFill>
          <a:ln w="38100">
            <a:solidFill>
              <a:srgbClr val="008F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5D75E23A-49AF-746A-924E-C557AF6D4B97}"/>
              </a:ext>
            </a:extLst>
          </p:cNvPr>
          <p:cNvSpPr/>
          <p:nvPr userDrawn="1"/>
        </p:nvSpPr>
        <p:spPr>
          <a:xfrm>
            <a:off x="2824532" y="3649250"/>
            <a:ext cx="199103" cy="199103"/>
          </a:xfrm>
          <a:prstGeom prst="rect">
            <a:avLst/>
          </a:prstGeom>
          <a:solidFill>
            <a:schemeClr val="bg1">
              <a:lumMod val="65000"/>
            </a:schemeClr>
          </a:solidFill>
          <a:ln w="38100">
            <a:solidFill>
              <a:srgbClr val="008F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4F5D761E-A606-21BE-7001-2F9810588418}"/>
              </a:ext>
            </a:extLst>
          </p:cNvPr>
          <p:cNvSpPr/>
          <p:nvPr userDrawn="1"/>
        </p:nvSpPr>
        <p:spPr>
          <a:xfrm>
            <a:off x="103081" y="4432956"/>
            <a:ext cx="199103" cy="199103"/>
          </a:xfrm>
          <a:prstGeom prst="rect">
            <a:avLst/>
          </a:prstGeom>
          <a:solidFill>
            <a:schemeClr val="bg1">
              <a:lumMod val="65000"/>
            </a:schemeClr>
          </a:solidFill>
          <a:ln w="38100">
            <a:solidFill>
              <a:srgbClr val="008F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8ED3F34A-1367-1359-761A-B65D701DA45B}"/>
              </a:ext>
            </a:extLst>
          </p:cNvPr>
          <p:cNvSpPr/>
          <p:nvPr userDrawn="1"/>
        </p:nvSpPr>
        <p:spPr>
          <a:xfrm>
            <a:off x="3411904" y="5081910"/>
            <a:ext cx="7710668" cy="54083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200684B7-1D4C-40F9-2778-1310F73708BB}"/>
              </a:ext>
            </a:extLst>
          </p:cNvPr>
          <p:cNvSpPr/>
          <p:nvPr userDrawn="1"/>
        </p:nvSpPr>
        <p:spPr>
          <a:xfrm>
            <a:off x="1511926" y="5272022"/>
            <a:ext cx="199103" cy="199103"/>
          </a:xfrm>
          <a:prstGeom prst="rect">
            <a:avLst/>
          </a:prstGeom>
          <a:solidFill>
            <a:schemeClr val="bg1">
              <a:lumMod val="65000"/>
            </a:schemeClr>
          </a:solidFill>
          <a:ln w="38100">
            <a:solidFill>
              <a:srgbClr val="008F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2BB73625-D253-62F8-116A-61D52DD2F2DF}"/>
              </a:ext>
            </a:extLst>
          </p:cNvPr>
          <p:cNvSpPr/>
          <p:nvPr userDrawn="1"/>
        </p:nvSpPr>
        <p:spPr>
          <a:xfrm>
            <a:off x="3145715" y="5256504"/>
            <a:ext cx="199103" cy="199103"/>
          </a:xfrm>
          <a:prstGeom prst="rect">
            <a:avLst/>
          </a:prstGeom>
          <a:solidFill>
            <a:schemeClr val="bg1">
              <a:lumMod val="65000"/>
            </a:schemeClr>
          </a:solidFill>
          <a:ln w="38100">
            <a:solidFill>
              <a:srgbClr val="008F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DF28344D-EABC-3F62-4131-90E0C598767F}"/>
              </a:ext>
            </a:extLst>
          </p:cNvPr>
          <p:cNvSpPr txBox="1"/>
          <p:nvPr userDrawn="1"/>
        </p:nvSpPr>
        <p:spPr>
          <a:xfrm>
            <a:off x="8690068" y="5199773"/>
            <a:ext cx="1222514" cy="253916"/>
          </a:xfrm>
          <a:prstGeom prst="rect">
            <a:avLst/>
          </a:prstGeom>
          <a:solidFill>
            <a:schemeClr val="accent4"/>
          </a:solidFill>
          <a:ln w="38100">
            <a:solidFill>
              <a:srgbClr val="008FB6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E" sz="1050" b="1" kern="1200">
                <a:solidFill>
                  <a:schemeClr val="tx1"/>
                </a:solidFill>
                <a:latin typeface="Arial"/>
              </a:rPr>
              <a:t>Calls-related</a:t>
            </a:r>
            <a:endParaRPr kumimoji="0" lang="en-IE" sz="900" b="0" i="0" u="none" strike="noStrike" kern="1200" cap="none" spc="0" normalizeH="0" baseline="0" noProof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22AAD8C5-409D-6D98-B2A9-3932F6F4E8D7}"/>
              </a:ext>
            </a:extLst>
          </p:cNvPr>
          <p:cNvSpPr txBox="1"/>
          <p:nvPr userDrawn="1"/>
        </p:nvSpPr>
        <p:spPr>
          <a:xfrm>
            <a:off x="8714496" y="5552664"/>
            <a:ext cx="1222514" cy="769441"/>
          </a:xfrm>
          <a:prstGeom prst="rect">
            <a:avLst/>
          </a:prstGeom>
          <a:solidFill>
            <a:schemeClr val="accent3"/>
          </a:solidFill>
          <a:ln w="38100">
            <a:solidFill>
              <a:srgbClr val="008FB6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E" sz="1100" b="1" kern="1200">
                <a:solidFill>
                  <a:schemeClr val="bg1"/>
                </a:solidFill>
                <a:latin typeface="Arial"/>
              </a:rPr>
              <a:t>Important Info to inform PC discussion and content of calls</a:t>
            </a:r>
            <a:endParaRPr kumimoji="0" lang="en-IE" sz="10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8712257C-6A4D-BC1B-16D2-D5FAF130416D}"/>
              </a:ext>
            </a:extLst>
          </p:cNvPr>
          <p:cNvSpPr/>
          <p:nvPr userDrawn="1"/>
        </p:nvSpPr>
        <p:spPr>
          <a:xfrm>
            <a:off x="4002679" y="3672472"/>
            <a:ext cx="199103" cy="199103"/>
          </a:xfrm>
          <a:prstGeom prst="rect">
            <a:avLst/>
          </a:prstGeom>
          <a:solidFill>
            <a:schemeClr val="accent6"/>
          </a:solidFill>
          <a:ln w="38100">
            <a:solidFill>
              <a:srgbClr val="008F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796A5F54-EEA7-901B-8052-EE5970A713AC}"/>
              </a:ext>
            </a:extLst>
          </p:cNvPr>
          <p:cNvSpPr txBox="1"/>
          <p:nvPr userDrawn="1"/>
        </p:nvSpPr>
        <p:spPr>
          <a:xfrm>
            <a:off x="8698967" y="6457473"/>
            <a:ext cx="1222514" cy="253916"/>
          </a:xfrm>
          <a:prstGeom prst="rect">
            <a:avLst/>
          </a:prstGeom>
          <a:solidFill>
            <a:schemeClr val="accent6"/>
          </a:solidFill>
          <a:ln w="38100">
            <a:solidFill>
              <a:srgbClr val="008FB6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E" sz="1050" b="1" kern="1200">
                <a:solidFill>
                  <a:schemeClr val="tx1"/>
                </a:solidFill>
                <a:latin typeface="Arial"/>
              </a:rPr>
              <a:t>Comitology</a:t>
            </a:r>
            <a:endParaRPr kumimoji="0" lang="en-IE" sz="900" b="0" i="0" u="none" strike="noStrike" kern="1200" cap="none" spc="0" normalizeH="0" baseline="0" noProof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Arrow: Bent 64">
            <a:extLst>
              <a:ext uri="{FF2B5EF4-FFF2-40B4-BE49-F238E27FC236}">
                <a16:creationId xmlns:a16="http://schemas.microsoft.com/office/drawing/2014/main" id="{114B8B6C-1595-890E-B612-11198082DC3E}"/>
              </a:ext>
            </a:extLst>
          </p:cNvPr>
          <p:cNvSpPr/>
          <p:nvPr userDrawn="1"/>
        </p:nvSpPr>
        <p:spPr>
          <a:xfrm>
            <a:off x="3297763" y="1430684"/>
            <a:ext cx="6697784" cy="247131"/>
          </a:xfrm>
          <a:prstGeom prst="bentArrow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schemeClr val="tx1"/>
              </a:solidFill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82EF1018-1400-1693-1496-85AA3E807CA8}"/>
              </a:ext>
            </a:extLst>
          </p:cNvPr>
          <p:cNvSpPr/>
          <p:nvPr userDrawn="1"/>
        </p:nvSpPr>
        <p:spPr>
          <a:xfrm>
            <a:off x="1707132" y="3648424"/>
            <a:ext cx="199103" cy="199103"/>
          </a:xfrm>
          <a:prstGeom prst="rect">
            <a:avLst/>
          </a:prstGeom>
          <a:solidFill>
            <a:schemeClr val="bg1">
              <a:lumMod val="65000"/>
            </a:schemeClr>
          </a:solidFill>
          <a:ln w="38100">
            <a:solidFill>
              <a:srgbClr val="008F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E09C69E-B846-76DE-9B75-3421F0776C8C}"/>
              </a:ext>
            </a:extLst>
          </p:cNvPr>
          <p:cNvSpPr txBox="1"/>
          <p:nvPr userDrawn="1"/>
        </p:nvSpPr>
        <p:spPr>
          <a:xfrm>
            <a:off x="9419045" y="90966"/>
            <a:ext cx="27432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100" b="1" i="0">
                <a:solidFill>
                  <a:srgbClr val="404373"/>
                </a:solidFill>
                <a:latin typeface="EC Square Sans Pro" panose="020B0506040000020004" pitchFamily="34" charset="0"/>
              </a:rPr>
              <a:t>SENSITIVE*</a:t>
            </a:r>
          </a:p>
          <a:p>
            <a:r>
              <a:rPr lang="en-IE" sz="1100" i="1">
                <a:solidFill>
                  <a:srgbClr val="404373"/>
                </a:solidFill>
                <a:latin typeface="EC Square Sans Pro" panose="020B0506040000020004" pitchFamily="34" charset="0"/>
              </a:rPr>
              <a:t>RELEASABLE TO: EU Member States, NO, EEAS and EDA</a:t>
            </a:r>
          </a:p>
        </p:txBody>
      </p:sp>
    </p:spTree>
    <p:extLst>
      <p:ext uri="{BB962C8B-B14F-4D97-AF65-F5344CB8AC3E}">
        <p14:creationId xmlns:p14="http://schemas.microsoft.com/office/powerpoint/2010/main" val="24359575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4088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2"/>
          <p:cNvSpPr txBox="1">
            <a:spLocks noGrp="1"/>
          </p:cNvSpPr>
          <p:nvPr>
            <p:ph type="ctrTitle"/>
          </p:nvPr>
        </p:nvSpPr>
        <p:spPr>
          <a:xfrm>
            <a:off x="323727" y="371069"/>
            <a:ext cx="4771688" cy="801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  <a:defRPr sz="4000" b="0">
                <a:solidFill>
                  <a:srgbClr val="404373"/>
                </a:solidFill>
                <a:latin typeface="EC Square Sans Pro" panose="020B05060400000200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pic>
        <p:nvPicPr>
          <p:cNvPr id="3" name="Picture 2" descr="A blue flag with yellow stars on it&#10;&#10;AI-generated content may be incorrect.">
            <a:extLst>
              <a:ext uri="{FF2B5EF4-FFF2-40B4-BE49-F238E27FC236}">
                <a16:creationId xmlns:a16="http://schemas.microsoft.com/office/drawing/2014/main" id="{6F6E29DC-CB1A-8DA0-6D3D-6CC80CF7D2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9195" y="5859528"/>
            <a:ext cx="1181635" cy="771098"/>
          </a:xfrm>
          <a:prstGeom prst="rect">
            <a:avLst/>
          </a:prstGeom>
        </p:spPr>
      </p:pic>
      <p:pic>
        <p:nvPicPr>
          <p:cNvPr id="7" name="Picture 6" descr="A blue arrows on a black background&#10;&#10;AI-generated content may be incorrect.">
            <a:extLst>
              <a:ext uri="{FF2B5EF4-FFF2-40B4-BE49-F238E27FC236}">
                <a16:creationId xmlns:a16="http://schemas.microsoft.com/office/drawing/2014/main" id="{5CE23561-8CD6-997F-89E8-F6FE0FDD0AC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781" y="6222923"/>
            <a:ext cx="465146" cy="46514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7851EB8-B73C-8134-AE4A-4A939544F0CC}"/>
              </a:ext>
            </a:extLst>
          </p:cNvPr>
          <p:cNvSpPr txBox="1"/>
          <p:nvPr userDrawn="1"/>
        </p:nvSpPr>
        <p:spPr>
          <a:xfrm>
            <a:off x="550885" y="6341051"/>
            <a:ext cx="152884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100" b="0">
                <a:solidFill>
                  <a:srgbClr val="404373"/>
                </a:solidFill>
                <a:latin typeface="EC Square Sans Pro Medium" panose="020B0500000000020004" pitchFamily="34" charset="0"/>
              </a:rPr>
              <a:t>#EUDefenceIndustry</a:t>
            </a:r>
          </a:p>
        </p:txBody>
      </p:sp>
      <p:sp>
        <p:nvSpPr>
          <p:cNvPr id="9" name="Slide Number Placeholder 9">
            <a:extLst>
              <a:ext uri="{FF2B5EF4-FFF2-40B4-BE49-F238E27FC236}">
                <a16:creationId xmlns:a16="http://schemas.microsoft.com/office/drawing/2014/main" id="{66A61320-8F2E-BEA8-D00D-A534B73B5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450832" y="6369016"/>
            <a:ext cx="472148" cy="261610"/>
          </a:xfrm>
        </p:spPr>
        <p:txBody>
          <a:bodyPr/>
          <a:lstStyle>
            <a:lvl1pPr>
              <a:defRPr>
                <a:solidFill>
                  <a:srgbClr val="404373"/>
                </a:solidFill>
              </a:defRPr>
            </a:lvl1pPr>
          </a:lstStyle>
          <a:p>
            <a:fld id="{A2EB30D7-3E9D-4B5E-8606-1BFE7D34FD09}" type="slidenum">
              <a:rPr lang="en-IE" smtClean="0"/>
              <a:pPr/>
              <a:t>‹#›</a:t>
            </a:fld>
            <a:endParaRPr lang="en-IE"/>
          </a:p>
        </p:txBody>
      </p:sp>
      <p:sp>
        <p:nvSpPr>
          <p:cNvPr id="10" name="Google Shape;19;p22">
            <a:extLst>
              <a:ext uri="{FF2B5EF4-FFF2-40B4-BE49-F238E27FC236}">
                <a16:creationId xmlns:a16="http://schemas.microsoft.com/office/drawing/2014/main" id="{B3CD4026-E6C5-8345-2937-2CD5B7492CCE}"/>
              </a:ext>
            </a:extLst>
          </p:cNvPr>
          <p:cNvSpPr txBox="1">
            <a:spLocks noGrp="1"/>
          </p:cNvSpPr>
          <p:nvPr>
            <p:ph type="subTitle" idx="1" hasCustomPrompt="1"/>
          </p:nvPr>
        </p:nvSpPr>
        <p:spPr>
          <a:xfrm>
            <a:off x="957782" y="1452769"/>
            <a:ext cx="7602575" cy="4116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 i="0">
                <a:solidFill>
                  <a:schemeClr val="tx1"/>
                </a:solidFill>
                <a:latin typeface="EC Square Sans Pro" panose="020B0506040000020004" pitchFamily="34" charset="0"/>
              </a:defRPr>
            </a:lvl1pPr>
            <a:lvl2pPr lvl="1" algn="ctr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text</a:t>
            </a:r>
            <a:endParaRPr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C6C9588-B451-46FD-A5B1-8DBD9C3EA3C8}"/>
              </a:ext>
            </a:extLst>
          </p:cNvPr>
          <p:cNvSpPr txBox="1"/>
          <p:nvPr userDrawn="1"/>
        </p:nvSpPr>
        <p:spPr>
          <a:xfrm>
            <a:off x="9419045" y="90966"/>
            <a:ext cx="27432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100" b="1" i="0">
                <a:solidFill>
                  <a:srgbClr val="404373"/>
                </a:solidFill>
                <a:latin typeface="EC Square Sans Pro" panose="020B0506040000020004" pitchFamily="34" charset="0"/>
              </a:rPr>
              <a:t>SENSITIVE*</a:t>
            </a:r>
          </a:p>
          <a:p>
            <a:r>
              <a:rPr lang="en-IE" sz="1100" i="1">
                <a:solidFill>
                  <a:srgbClr val="404373"/>
                </a:solidFill>
                <a:latin typeface="EC Square Sans Pro" panose="020B0506040000020004" pitchFamily="34" charset="0"/>
              </a:rPr>
              <a:t>RELEASABLE TO: EU Member States, NO, EEAS and EDA</a:t>
            </a:r>
          </a:p>
        </p:txBody>
      </p:sp>
    </p:spTree>
    <p:extLst>
      <p:ext uri="{BB962C8B-B14F-4D97-AF65-F5344CB8AC3E}">
        <p14:creationId xmlns:p14="http://schemas.microsoft.com/office/powerpoint/2010/main" val="4101669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4088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2"/>
          <p:cNvSpPr txBox="1">
            <a:spLocks noGrp="1"/>
          </p:cNvSpPr>
          <p:nvPr>
            <p:ph type="ctrTitle"/>
          </p:nvPr>
        </p:nvSpPr>
        <p:spPr>
          <a:xfrm>
            <a:off x="323727" y="371069"/>
            <a:ext cx="8402830" cy="801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  <a:defRPr sz="4000" b="0">
                <a:solidFill>
                  <a:srgbClr val="404373"/>
                </a:solidFill>
                <a:latin typeface="EC Square Sans Pro" panose="020B05060400000200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pic>
        <p:nvPicPr>
          <p:cNvPr id="3" name="Picture 2" descr="A blue flag with yellow stars on it&#10;&#10;AI-generated content may be incorrect.">
            <a:extLst>
              <a:ext uri="{FF2B5EF4-FFF2-40B4-BE49-F238E27FC236}">
                <a16:creationId xmlns:a16="http://schemas.microsoft.com/office/drawing/2014/main" id="{6F6E29DC-CB1A-8DA0-6D3D-6CC80CF7D2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9195" y="5859528"/>
            <a:ext cx="1181635" cy="771098"/>
          </a:xfrm>
          <a:prstGeom prst="rect">
            <a:avLst/>
          </a:prstGeom>
        </p:spPr>
      </p:pic>
      <p:pic>
        <p:nvPicPr>
          <p:cNvPr id="7" name="Picture 6" descr="A blue arrows on a black background&#10;&#10;AI-generated content may be incorrect.">
            <a:extLst>
              <a:ext uri="{FF2B5EF4-FFF2-40B4-BE49-F238E27FC236}">
                <a16:creationId xmlns:a16="http://schemas.microsoft.com/office/drawing/2014/main" id="{5CE23561-8CD6-997F-89E8-F6FE0FDD0AC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781" y="6222923"/>
            <a:ext cx="465146" cy="46514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7851EB8-B73C-8134-AE4A-4A939544F0CC}"/>
              </a:ext>
            </a:extLst>
          </p:cNvPr>
          <p:cNvSpPr txBox="1"/>
          <p:nvPr userDrawn="1"/>
        </p:nvSpPr>
        <p:spPr>
          <a:xfrm>
            <a:off x="550885" y="6341051"/>
            <a:ext cx="152884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100" b="0">
                <a:solidFill>
                  <a:srgbClr val="404373"/>
                </a:solidFill>
                <a:latin typeface="EC Square Sans Pro Medium" panose="020B0500000000020004" pitchFamily="34" charset="0"/>
              </a:rPr>
              <a:t>#EUDefenceIndustry</a:t>
            </a:r>
          </a:p>
        </p:txBody>
      </p:sp>
      <p:sp>
        <p:nvSpPr>
          <p:cNvPr id="9" name="Slide Number Placeholder 9">
            <a:extLst>
              <a:ext uri="{FF2B5EF4-FFF2-40B4-BE49-F238E27FC236}">
                <a16:creationId xmlns:a16="http://schemas.microsoft.com/office/drawing/2014/main" id="{66A61320-8F2E-BEA8-D00D-A534B73B5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450832" y="6369016"/>
            <a:ext cx="472148" cy="261610"/>
          </a:xfrm>
        </p:spPr>
        <p:txBody>
          <a:bodyPr/>
          <a:lstStyle>
            <a:lvl1pPr>
              <a:defRPr>
                <a:solidFill>
                  <a:srgbClr val="404373"/>
                </a:solidFill>
              </a:defRPr>
            </a:lvl1pPr>
          </a:lstStyle>
          <a:p>
            <a:fld id="{A2EB30D7-3E9D-4B5E-8606-1BFE7D34FD09}" type="slidenum">
              <a:rPr lang="en-IE" smtClean="0"/>
              <a:pPr/>
              <a:t>‹#›</a:t>
            </a:fld>
            <a:endParaRPr lang="en-IE"/>
          </a:p>
        </p:txBody>
      </p:sp>
      <p:sp>
        <p:nvSpPr>
          <p:cNvPr id="10" name="Google Shape;19;p22">
            <a:extLst>
              <a:ext uri="{FF2B5EF4-FFF2-40B4-BE49-F238E27FC236}">
                <a16:creationId xmlns:a16="http://schemas.microsoft.com/office/drawing/2014/main" id="{B3CD4026-E6C5-8345-2937-2CD5B7492CCE}"/>
              </a:ext>
            </a:extLst>
          </p:cNvPr>
          <p:cNvSpPr txBox="1">
            <a:spLocks noGrp="1"/>
          </p:cNvSpPr>
          <p:nvPr>
            <p:ph type="subTitle" idx="1" hasCustomPrompt="1"/>
          </p:nvPr>
        </p:nvSpPr>
        <p:spPr>
          <a:xfrm>
            <a:off x="957782" y="1452769"/>
            <a:ext cx="7602575" cy="4116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 i="0">
                <a:solidFill>
                  <a:schemeClr val="tx1"/>
                </a:solidFill>
                <a:latin typeface="EC Square Sans Pro" panose="020B0506040000020004" pitchFamily="34" charset="0"/>
              </a:defRPr>
            </a:lvl1pPr>
            <a:lvl2pPr lvl="1" algn="ctr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text</a:t>
            </a:r>
            <a:endParaRPr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C6C9588-B451-46FD-A5B1-8DBD9C3EA3C8}"/>
              </a:ext>
            </a:extLst>
          </p:cNvPr>
          <p:cNvSpPr txBox="1"/>
          <p:nvPr userDrawn="1"/>
        </p:nvSpPr>
        <p:spPr>
          <a:xfrm>
            <a:off x="9419045" y="90966"/>
            <a:ext cx="27432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100" b="1" i="0">
                <a:solidFill>
                  <a:srgbClr val="404373"/>
                </a:solidFill>
                <a:latin typeface="EC Square Sans Pro" panose="020B0506040000020004" pitchFamily="34" charset="0"/>
              </a:rPr>
              <a:t>SENSITIVE*</a:t>
            </a:r>
          </a:p>
          <a:p>
            <a:r>
              <a:rPr lang="en-IE" sz="1100" i="1">
                <a:solidFill>
                  <a:srgbClr val="404373"/>
                </a:solidFill>
                <a:latin typeface="EC Square Sans Pro" panose="020B0506040000020004" pitchFamily="34" charset="0"/>
              </a:rPr>
              <a:t>RELEASABLE TO: EU Member States, NO, EEAS and EDA</a:t>
            </a:r>
          </a:p>
        </p:txBody>
      </p:sp>
    </p:spTree>
    <p:extLst>
      <p:ext uri="{BB962C8B-B14F-4D97-AF65-F5344CB8AC3E}">
        <p14:creationId xmlns:p14="http://schemas.microsoft.com/office/powerpoint/2010/main" val="11254579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4088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2"/>
          <p:cNvSpPr txBox="1">
            <a:spLocks noGrp="1"/>
          </p:cNvSpPr>
          <p:nvPr>
            <p:ph type="ctrTitle"/>
          </p:nvPr>
        </p:nvSpPr>
        <p:spPr>
          <a:xfrm>
            <a:off x="323727" y="371069"/>
            <a:ext cx="4771688" cy="801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  <a:defRPr sz="4000" b="0">
                <a:solidFill>
                  <a:srgbClr val="404373"/>
                </a:solidFill>
                <a:latin typeface="EC Square Sans Pro" panose="020B05060400000200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pic>
        <p:nvPicPr>
          <p:cNvPr id="3" name="Picture 2" descr="A blue flag with yellow stars on it&#10;&#10;AI-generated content may be incorrect.">
            <a:extLst>
              <a:ext uri="{FF2B5EF4-FFF2-40B4-BE49-F238E27FC236}">
                <a16:creationId xmlns:a16="http://schemas.microsoft.com/office/drawing/2014/main" id="{6F6E29DC-CB1A-8DA0-6D3D-6CC80CF7D2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9195" y="5859528"/>
            <a:ext cx="1181635" cy="771098"/>
          </a:xfrm>
          <a:prstGeom prst="rect">
            <a:avLst/>
          </a:prstGeom>
        </p:spPr>
      </p:pic>
      <p:pic>
        <p:nvPicPr>
          <p:cNvPr id="6" name="Picture 5" descr="A blue arrows on a black background&#10;&#10;AI-generated content may be incorrect.">
            <a:extLst>
              <a:ext uri="{FF2B5EF4-FFF2-40B4-BE49-F238E27FC236}">
                <a16:creationId xmlns:a16="http://schemas.microsoft.com/office/drawing/2014/main" id="{C2B48CED-022A-17E1-CF12-B0D0F7193F4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781" y="6222923"/>
            <a:ext cx="465146" cy="46514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FC1C409-01E3-C97B-136F-2D2829476E5D}"/>
              </a:ext>
            </a:extLst>
          </p:cNvPr>
          <p:cNvSpPr txBox="1"/>
          <p:nvPr userDrawn="1"/>
        </p:nvSpPr>
        <p:spPr>
          <a:xfrm>
            <a:off x="550885" y="6341051"/>
            <a:ext cx="152884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100" b="0">
                <a:solidFill>
                  <a:srgbClr val="404373"/>
                </a:solidFill>
                <a:latin typeface="EC Square Sans Pro Medium" panose="020B0500000000020004" pitchFamily="34" charset="0"/>
              </a:rPr>
              <a:t>#EUDefenceIndustry</a:t>
            </a:r>
          </a:p>
        </p:txBody>
      </p:sp>
      <p:sp>
        <p:nvSpPr>
          <p:cNvPr id="8" name="Slide Number Placeholder 9">
            <a:extLst>
              <a:ext uri="{FF2B5EF4-FFF2-40B4-BE49-F238E27FC236}">
                <a16:creationId xmlns:a16="http://schemas.microsoft.com/office/drawing/2014/main" id="{4050AFE8-2A11-EB8F-E824-F2B8B53DC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450832" y="6369016"/>
            <a:ext cx="472148" cy="261610"/>
          </a:xfrm>
        </p:spPr>
        <p:txBody>
          <a:bodyPr/>
          <a:lstStyle>
            <a:lvl1pPr>
              <a:defRPr>
                <a:solidFill>
                  <a:srgbClr val="404373"/>
                </a:solidFill>
              </a:defRPr>
            </a:lvl1pPr>
          </a:lstStyle>
          <a:p>
            <a:fld id="{A2EB30D7-3E9D-4B5E-8606-1BFE7D34FD09}" type="slidenum">
              <a:rPr lang="en-IE" smtClean="0"/>
              <a:pPr/>
              <a:t>‹#›</a:t>
            </a:fld>
            <a:endParaRPr lang="en-IE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CF0F3E3-10A0-A1B3-2279-23A3D45AEB21}"/>
              </a:ext>
            </a:extLst>
          </p:cNvPr>
          <p:cNvSpPr txBox="1"/>
          <p:nvPr userDrawn="1"/>
        </p:nvSpPr>
        <p:spPr>
          <a:xfrm>
            <a:off x="9419045" y="90966"/>
            <a:ext cx="27432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100" b="1" i="0">
                <a:solidFill>
                  <a:srgbClr val="404373"/>
                </a:solidFill>
                <a:latin typeface="EC Square Sans Pro" panose="020B0506040000020004" pitchFamily="34" charset="0"/>
              </a:rPr>
              <a:t>SENSITIVE*</a:t>
            </a:r>
          </a:p>
          <a:p>
            <a:r>
              <a:rPr lang="en-IE" sz="1100" i="1">
                <a:solidFill>
                  <a:srgbClr val="404373"/>
                </a:solidFill>
                <a:latin typeface="EC Square Sans Pro" panose="020B0506040000020004" pitchFamily="34" charset="0"/>
              </a:rPr>
              <a:t>RELEASABLE TO: EU Member States, NO, EEAS and EDA</a:t>
            </a:r>
          </a:p>
        </p:txBody>
      </p:sp>
      <p:sp>
        <p:nvSpPr>
          <p:cNvPr id="9" name="Table Placeholder 8">
            <a:extLst>
              <a:ext uri="{FF2B5EF4-FFF2-40B4-BE49-F238E27FC236}">
                <a16:creationId xmlns:a16="http://schemas.microsoft.com/office/drawing/2014/main" id="{C0DCACAB-34DA-4074-FA44-19793602CCD2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1054100" y="1649413"/>
            <a:ext cx="10723563" cy="2922587"/>
          </a:xfrm>
        </p:spPr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6558963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4088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square with a black corner&#10;&#10;AI-generated content may be incorrect.">
            <a:extLst>
              <a:ext uri="{FF2B5EF4-FFF2-40B4-BE49-F238E27FC236}">
                <a16:creationId xmlns:a16="http://schemas.microsoft.com/office/drawing/2014/main" id="{80A80B28-D386-A877-E511-83104761D65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Google Shape;18;p22"/>
          <p:cNvSpPr txBox="1">
            <a:spLocks noGrp="1"/>
          </p:cNvSpPr>
          <p:nvPr>
            <p:ph type="ctrTitle" hasCustomPrompt="1"/>
          </p:nvPr>
        </p:nvSpPr>
        <p:spPr>
          <a:xfrm>
            <a:off x="323727" y="371068"/>
            <a:ext cx="2743200" cy="2149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  <a:defRPr sz="4000" b="0">
                <a:solidFill>
                  <a:schemeClr val="bg1"/>
                </a:solidFill>
                <a:latin typeface="EC Square Sans Pro" panose="020B05060400000200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title</a:t>
            </a:r>
            <a:endParaRPr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693D485-0FC9-0D87-389C-987BF49AA823}"/>
              </a:ext>
            </a:extLst>
          </p:cNvPr>
          <p:cNvSpPr/>
          <p:nvPr userDrawn="1"/>
        </p:nvSpPr>
        <p:spPr>
          <a:xfrm>
            <a:off x="0" y="5486400"/>
            <a:ext cx="121920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D480A15-0913-E151-8FED-C6305AD83DA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676" y="5629890"/>
            <a:ext cx="764712" cy="267556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F0CE82B7-623F-7225-6A77-23D8E9E221AA}"/>
              </a:ext>
            </a:extLst>
          </p:cNvPr>
          <p:cNvSpPr txBox="1">
            <a:spLocks/>
          </p:cNvSpPr>
          <p:nvPr userDrawn="1"/>
        </p:nvSpPr>
        <p:spPr>
          <a:xfrm>
            <a:off x="516508" y="6053561"/>
            <a:ext cx="9851518" cy="594544"/>
          </a:xfrm>
          <a:prstGeom prst="rect">
            <a:avLst/>
          </a:prstGeom>
        </p:spPr>
        <p:txBody>
          <a:bodyPr wrap="square" anchor="b" anchorCtr="0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300"/>
              </a:spcAft>
              <a:buNone/>
            </a:pPr>
            <a:r>
              <a:rPr lang="en-US" sz="900" b="1">
                <a:solidFill>
                  <a:schemeClr val="tx2"/>
                </a:solidFill>
              </a:rPr>
              <a:t>© European Union 2025</a:t>
            </a:r>
          </a:p>
          <a:p>
            <a:pPr marL="0" indent="0">
              <a:spcAft>
                <a:spcPts val="300"/>
              </a:spcAft>
              <a:buNone/>
            </a:pPr>
            <a:r>
              <a:rPr lang="en-US" sz="900">
                <a:solidFill>
                  <a:schemeClr val="tx2"/>
                </a:solidFill>
              </a:rPr>
              <a:t>Unless otherwise noted the reuse of this presentation is </a:t>
            </a:r>
            <a:r>
              <a:rPr lang="en-US" sz="900" err="1">
                <a:solidFill>
                  <a:schemeClr val="tx2"/>
                </a:solidFill>
              </a:rPr>
              <a:t>authorised</a:t>
            </a:r>
            <a:r>
              <a:rPr lang="en-US" sz="900">
                <a:solidFill>
                  <a:schemeClr val="tx2"/>
                </a:solidFill>
              </a:rPr>
              <a:t> under the </a:t>
            </a:r>
            <a:r>
              <a:rPr lang="en-US" sz="900">
                <a:solidFill>
                  <a:schemeClr val="tx2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 4.0</a:t>
            </a:r>
            <a:r>
              <a:rPr lang="en-US" sz="900">
                <a:solidFill>
                  <a:schemeClr val="tx2"/>
                </a:solidFill>
              </a:rPr>
              <a:t> license. For any use or reproduction of elements that are not owned by the EU, permission may need to be sought directly from the respective right holders. </a:t>
            </a:r>
          </a:p>
          <a:p>
            <a:pPr marL="0" indent="0">
              <a:spcAft>
                <a:spcPts val="300"/>
              </a:spcAft>
              <a:buNone/>
            </a:pPr>
            <a:r>
              <a:rPr lang="en-US" sz="900">
                <a:solidFill>
                  <a:schemeClr val="tx2"/>
                </a:solidFill>
              </a:rPr>
              <a:t>All images © European Union, © Adobe Stock.</a:t>
            </a:r>
          </a:p>
        </p:txBody>
      </p:sp>
      <p:pic>
        <p:nvPicPr>
          <p:cNvPr id="3" name="Picture 2" descr="A blue flag with yellow stars on it&#10;&#10;AI-generated content may be incorrect.">
            <a:extLst>
              <a:ext uri="{FF2B5EF4-FFF2-40B4-BE49-F238E27FC236}">
                <a16:creationId xmlns:a16="http://schemas.microsoft.com/office/drawing/2014/main" id="{6F6E29DC-CB1A-8DA0-6D3D-6CC80CF7D29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9195" y="5859528"/>
            <a:ext cx="1181635" cy="77109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8F421EE-67E6-CBB6-E10D-079420554F39}"/>
              </a:ext>
            </a:extLst>
          </p:cNvPr>
          <p:cNvSpPr txBox="1"/>
          <p:nvPr userDrawn="1"/>
        </p:nvSpPr>
        <p:spPr>
          <a:xfrm>
            <a:off x="9419045" y="90966"/>
            <a:ext cx="27432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100" b="1" i="0">
                <a:solidFill>
                  <a:schemeClr val="bg1"/>
                </a:solidFill>
                <a:latin typeface="EC Square Sans Pro" panose="020B0506040000020004" pitchFamily="34" charset="0"/>
              </a:rPr>
              <a:t>SENSITIVE*</a:t>
            </a:r>
          </a:p>
          <a:p>
            <a:r>
              <a:rPr lang="en-IE" sz="1100" i="1">
                <a:solidFill>
                  <a:schemeClr val="bg1"/>
                </a:solidFill>
                <a:latin typeface="EC Square Sans Pro" panose="020B0506040000020004" pitchFamily="34" charset="0"/>
              </a:rPr>
              <a:t>RELEASABLE TO: EU Member States, NO, EEAS and EDA</a:t>
            </a:r>
          </a:p>
        </p:txBody>
      </p:sp>
    </p:spTree>
    <p:extLst>
      <p:ext uri="{BB962C8B-B14F-4D97-AF65-F5344CB8AC3E}">
        <p14:creationId xmlns:p14="http://schemas.microsoft.com/office/powerpoint/2010/main" val="5787364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4088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Icons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2"/>
          <p:cNvSpPr txBox="1">
            <a:spLocks noGrp="1"/>
          </p:cNvSpPr>
          <p:nvPr>
            <p:ph type="ctrTitle" hasCustomPrompt="1"/>
          </p:nvPr>
        </p:nvSpPr>
        <p:spPr>
          <a:xfrm>
            <a:off x="323727" y="371069"/>
            <a:ext cx="4771688" cy="801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  <a:defRPr sz="4000" b="0">
                <a:solidFill>
                  <a:srgbClr val="404373"/>
                </a:solidFill>
                <a:latin typeface="EC Square Sans Pro" panose="020B05060400000200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IE"/>
              <a:t>Icons in purple</a:t>
            </a:r>
            <a:endParaRPr/>
          </a:p>
        </p:txBody>
      </p:sp>
      <p:pic>
        <p:nvPicPr>
          <p:cNvPr id="3" name="Picture 2" descr="A blue flag with yellow stars on it&#10;&#10;AI-generated content may be incorrect.">
            <a:extLst>
              <a:ext uri="{FF2B5EF4-FFF2-40B4-BE49-F238E27FC236}">
                <a16:creationId xmlns:a16="http://schemas.microsoft.com/office/drawing/2014/main" id="{6F6E29DC-CB1A-8DA0-6D3D-6CC80CF7D2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9195" y="5859528"/>
            <a:ext cx="1181635" cy="771098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939AFE75-8352-DD20-F64D-11A896C44E8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8105" y="1399912"/>
            <a:ext cx="800100" cy="47625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5FEED07C-006E-2C9D-FCF7-405AFF43C95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57153" y="1285612"/>
            <a:ext cx="704850" cy="704850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22F7F1BF-069E-C5C6-99DA-364ED672368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750951" y="1257037"/>
            <a:ext cx="714375" cy="733425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A1872E93-3418-05B1-D921-A3EDD480E9D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804088" y="1172955"/>
            <a:ext cx="800100" cy="781050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6C19998A-E180-DFA9-F4F3-DB9A708EA07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942950" y="1361812"/>
            <a:ext cx="657225" cy="552450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02D5715E-B0FB-5402-79D2-2A48D0CFBDB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938937" y="1257037"/>
            <a:ext cx="800100" cy="800100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2FE5AB93-0F14-3136-E056-C18B609432C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077799" y="1246198"/>
            <a:ext cx="800100" cy="742950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81D5462C-C700-B198-555F-3D34860E0C0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216661" y="1246198"/>
            <a:ext cx="600075" cy="733425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0E65B11A-4C75-D229-045A-02B874D2EA7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155498" y="1299899"/>
            <a:ext cx="714375" cy="714375"/>
          </a:xfrm>
          <a:prstGeom prst="rect">
            <a:avLst/>
          </a:prstGeom>
        </p:spPr>
      </p:pic>
      <p:pic>
        <p:nvPicPr>
          <p:cNvPr id="31" name="Graphic 30">
            <a:extLst>
              <a:ext uri="{FF2B5EF4-FFF2-40B4-BE49-F238E27FC236}">
                <a16:creationId xmlns:a16="http://schemas.microsoft.com/office/drawing/2014/main" id="{C541FD1D-2AF6-8CF8-7DC0-C1166A8BF2E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210997" y="1385723"/>
            <a:ext cx="647700" cy="647700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2A871EE4-CF02-F272-9ECF-CB4BEB6CC16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804088" y="2246865"/>
            <a:ext cx="685800" cy="74295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6B54DAA0-2712-3661-D3BD-05ACDE17055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871512" y="2380448"/>
            <a:ext cx="800100" cy="495300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5515933C-8192-66BF-F704-D38F6BBD0C6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010374" y="2380448"/>
            <a:ext cx="657225" cy="590550"/>
          </a:xfrm>
          <a:prstGeom prst="rect">
            <a:avLst/>
          </a:prstGeom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7A7636F7-4A0C-7589-7C6B-D2A1CE90A73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7163372" y="2325026"/>
            <a:ext cx="619125" cy="619125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8C48BE99-4ED9-3C74-B37D-7932EB7F682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8065101" y="2285198"/>
            <a:ext cx="714375" cy="590550"/>
          </a:xfrm>
          <a:prstGeom prst="rect">
            <a:avLst/>
          </a:prstGeom>
        </p:spPr>
      </p:pic>
      <p:pic>
        <p:nvPicPr>
          <p:cNvPr id="34" name="Graphic 33">
            <a:extLst>
              <a:ext uri="{FF2B5EF4-FFF2-40B4-BE49-F238E27FC236}">
                <a16:creationId xmlns:a16="http://schemas.microsoft.com/office/drawing/2014/main" id="{8771D144-CCC7-40DE-F8B8-02AAA56E450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9155498" y="2251627"/>
            <a:ext cx="714375" cy="733425"/>
          </a:xfrm>
          <a:prstGeom prst="rect">
            <a:avLst/>
          </a:prstGeom>
        </p:spPr>
      </p:pic>
      <p:pic>
        <p:nvPicPr>
          <p:cNvPr id="36" name="Graphic 35">
            <a:extLst>
              <a:ext uri="{FF2B5EF4-FFF2-40B4-BE49-F238E27FC236}">
                <a16:creationId xmlns:a16="http://schemas.microsoft.com/office/drawing/2014/main" id="{1DF64DAE-3A3E-C326-925A-4733D892D71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0210997" y="2439325"/>
            <a:ext cx="828675" cy="390525"/>
          </a:xfrm>
          <a:prstGeom prst="rect">
            <a:avLst/>
          </a:prstGeom>
        </p:spPr>
      </p:pic>
      <p:pic>
        <p:nvPicPr>
          <p:cNvPr id="38" name="Graphic 37">
            <a:extLst>
              <a:ext uri="{FF2B5EF4-FFF2-40B4-BE49-F238E27FC236}">
                <a16:creationId xmlns:a16="http://schemas.microsoft.com/office/drawing/2014/main" id="{3992B575-AEC2-34FD-5AAE-24CF1EAA119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582405" y="3261668"/>
            <a:ext cx="685800" cy="733425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12E881E5-2ED0-3B19-8819-E5033977CCC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709540" y="3246218"/>
            <a:ext cx="600075" cy="714375"/>
          </a:xfrm>
          <a:prstGeom prst="rect">
            <a:avLst/>
          </a:prstGeom>
        </p:spPr>
      </p:pic>
      <p:pic>
        <p:nvPicPr>
          <p:cNvPr id="42" name="Graphic 41">
            <a:extLst>
              <a:ext uri="{FF2B5EF4-FFF2-40B4-BE49-F238E27FC236}">
                <a16:creationId xmlns:a16="http://schemas.microsoft.com/office/drawing/2014/main" id="{66E2F63A-B423-0E76-D9B0-C77BA7E6548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2674751" y="3227167"/>
            <a:ext cx="790575" cy="752475"/>
          </a:xfrm>
          <a:prstGeom prst="rect">
            <a:avLst/>
          </a:prstGeom>
        </p:spPr>
      </p:pic>
      <p:pic>
        <p:nvPicPr>
          <p:cNvPr id="43" name="Graphic 46">
            <a:extLst>
              <a:ext uri="{FF2B5EF4-FFF2-40B4-BE49-F238E27FC236}">
                <a16:creationId xmlns:a16="http://schemas.microsoft.com/office/drawing/2014/main" id="{67BD0C65-E592-4BB0-32F6-D14AC0328C1E}"/>
              </a:ext>
            </a:extLst>
          </p:cNvPr>
          <p:cNvPicPr>
            <a:picLocks noChangeAspect="1"/>
          </p:cNvPicPr>
          <p:nvPr userDrawn="1"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3708010" y="3354342"/>
            <a:ext cx="970519" cy="675143"/>
          </a:xfrm>
          <a:prstGeom prst="rect">
            <a:avLst/>
          </a:prstGeom>
        </p:spPr>
      </p:pic>
      <p:pic>
        <p:nvPicPr>
          <p:cNvPr id="44" name="Graphic 58">
            <a:extLst>
              <a:ext uri="{FF2B5EF4-FFF2-40B4-BE49-F238E27FC236}">
                <a16:creationId xmlns:a16="http://schemas.microsoft.com/office/drawing/2014/main" id="{063D423A-C46A-2F76-386D-EC6D2236BF47}"/>
              </a:ext>
            </a:extLst>
          </p:cNvPr>
          <p:cNvPicPr>
            <a:picLocks noChangeAspect="1"/>
          </p:cNvPicPr>
          <p:nvPr userDrawn="1"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4828649" y="3395051"/>
            <a:ext cx="841139" cy="585140"/>
          </a:xfrm>
          <a:prstGeom prst="rect">
            <a:avLst/>
          </a:prstGeom>
        </p:spPr>
      </p:pic>
      <p:pic>
        <p:nvPicPr>
          <p:cNvPr id="45" name="Graphic 70">
            <a:extLst>
              <a:ext uri="{FF2B5EF4-FFF2-40B4-BE49-F238E27FC236}">
                <a16:creationId xmlns:a16="http://schemas.microsoft.com/office/drawing/2014/main" id="{E6A5EDF1-FC84-2C24-FEE2-FBE8DB70579C}"/>
              </a:ext>
            </a:extLst>
          </p:cNvPr>
          <p:cNvPicPr>
            <a:picLocks noChangeAspect="1"/>
          </p:cNvPicPr>
          <p:nvPr userDrawn="1"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5938937" y="3371694"/>
            <a:ext cx="939086" cy="653277"/>
          </a:xfrm>
          <a:prstGeom prst="rect">
            <a:avLst/>
          </a:prstGeom>
        </p:spPr>
      </p:pic>
      <p:pic>
        <p:nvPicPr>
          <p:cNvPr id="46" name="Graphic 86">
            <a:extLst>
              <a:ext uri="{FF2B5EF4-FFF2-40B4-BE49-F238E27FC236}">
                <a16:creationId xmlns:a16="http://schemas.microsoft.com/office/drawing/2014/main" id="{D7E83F75-6DE3-C80C-60E3-993BB08BF8E3}"/>
              </a:ext>
            </a:extLst>
          </p:cNvPr>
          <p:cNvPicPr>
            <a:picLocks noChangeAspect="1"/>
          </p:cNvPicPr>
          <p:nvPr userDrawn="1"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7044931" y="3377817"/>
            <a:ext cx="895911" cy="623242"/>
          </a:xfrm>
          <a:prstGeom prst="rect">
            <a:avLst/>
          </a:prstGeom>
        </p:spPr>
      </p:pic>
      <p:pic>
        <p:nvPicPr>
          <p:cNvPr id="47" name="Graphic 46" descr="Daily calendar outline">
            <a:extLst>
              <a:ext uri="{FF2B5EF4-FFF2-40B4-BE49-F238E27FC236}">
                <a16:creationId xmlns:a16="http://schemas.microsoft.com/office/drawing/2014/main" id="{3EE2AFCE-C3CA-83B7-1385-99BD2787E7A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408729" y="4226612"/>
            <a:ext cx="870266" cy="870266"/>
          </a:xfrm>
          <a:prstGeom prst="rect">
            <a:avLst/>
          </a:prstGeom>
        </p:spPr>
      </p:pic>
      <p:pic>
        <p:nvPicPr>
          <p:cNvPr id="48" name="Graphic 47" descr="Chat outline">
            <a:extLst>
              <a:ext uri="{FF2B5EF4-FFF2-40B4-BE49-F238E27FC236}">
                <a16:creationId xmlns:a16="http://schemas.microsoft.com/office/drawing/2014/main" id="{197F47B4-CF52-024D-2E6D-559B29026E7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1420966" y="4237503"/>
            <a:ext cx="970519" cy="961222"/>
          </a:xfrm>
          <a:prstGeom prst="rect">
            <a:avLst/>
          </a:prstGeom>
        </p:spPr>
      </p:pic>
      <p:pic>
        <p:nvPicPr>
          <p:cNvPr id="49" name="Graphic 48" descr="Handshake outline">
            <a:extLst>
              <a:ext uri="{FF2B5EF4-FFF2-40B4-BE49-F238E27FC236}">
                <a16:creationId xmlns:a16="http://schemas.microsoft.com/office/drawing/2014/main" id="{DED3DFF0-C479-BF78-7B57-54FF431AEC5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2674751" y="4237503"/>
            <a:ext cx="950174" cy="896593"/>
          </a:xfrm>
          <a:prstGeom prst="rect">
            <a:avLst/>
          </a:prstGeom>
        </p:spPr>
      </p:pic>
      <p:pic>
        <p:nvPicPr>
          <p:cNvPr id="51" name="Graphic 50">
            <a:extLst>
              <a:ext uri="{FF2B5EF4-FFF2-40B4-BE49-F238E27FC236}">
                <a16:creationId xmlns:a16="http://schemas.microsoft.com/office/drawing/2014/main" id="{61F41CF2-C010-0ED1-F69A-709FAE8818F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8107750" y="3404543"/>
            <a:ext cx="809625" cy="590550"/>
          </a:xfrm>
          <a:prstGeom prst="rect">
            <a:avLst/>
          </a:prstGeom>
        </p:spPr>
      </p:pic>
      <p:pic>
        <p:nvPicPr>
          <p:cNvPr id="53" name="Graphic 52">
            <a:extLst>
              <a:ext uri="{FF2B5EF4-FFF2-40B4-BE49-F238E27FC236}">
                <a16:creationId xmlns:a16="http://schemas.microsoft.com/office/drawing/2014/main" id="{BBBBCF10-F821-BCFD-8869-18CB31F65F5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9155498" y="3395051"/>
            <a:ext cx="870266" cy="522566"/>
          </a:xfrm>
          <a:prstGeom prst="rect">
            <a:avLst/>
          </a:prstGeom>
        </p:spPr>
      </p:pic>
      <p:pic>
        <p:nvPicPr>
          <p:cNvPr id="55" name="Graphic 54">
            <a:extLst>
              <a:ext uri="{FF2B5EF4-FFF2-40B4-BE49-F238E27FC236}">
                <a16:creationId xmlns:a16="http://schemas.microsoft.com/office/drawing/2014/main" id="{C2F6EA28-70F4-994D-F7A9-239C9E9FF78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>
            <a:off x="10291078" y="3213704"/>
            <a:ext cx="648426" cy="801887"/>
          </a:xfrm>
          <a:prstGeom prst="rect">
            <a:avLst/>
          </a:prstGeom>
        </p:spPr>
      </p:pic>
      <p:pic>
        <p:nvPicPr>
          <p:cNvPr id="57" name="Graphic 56">
            <a:extLst>
              <a:ext uri="{FF2B5EF4-FFF2-40B4-BE49-F238E27FC236}">
                <a16:creationId xmlns:a16="http://schemas.microsoft.com/office/drawing/2014/main" id="{1CAC2CBF-5EAC-C9C9-4052-C21D24AABBB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4087183" y="4237503"/>
            <a:ext cx="212171" cy="896593"/>
          </a:xfrm>
          <a:prstGeom prst="rect">
            <a:avLst/>
          </a:prstGeom>
        </p:spPr>
      </p:pic>
      <p:pic>
        <p:nvPicPr>
          <p:cNvPr id="59" name="Graphic 58">
            <a:extLst>
              <a:ext uri="{FF2B5EF4-FFF2-40B4-BE49-F238E27FC236}">
                <a16:creationId xmlns:a16="http://schemas.microsoft.com/office/drawing/2014/main" id="{B803E619-3FFC-1720-D6BF-410333998DD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4"/>
              </a:ext>
            </a:extLst>
          </a:blip>
          <a:stretch>
            <a:fillRect/>
          </a:stretch>
        </p:blipFill>
        <p:spPr>
          <a:xfrm>
            <a:off x="4761889" y="4390794"/>
            <a:ext cx="870267" cy="541902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628B5C2D-DBA8-0AD1-A3CD-7B5F8D2F850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1604379" y="2309010"/>
            <a:ext cx="800100" cy="733425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A7491AC7-F081-010F-6686-C3DE591EF53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6"/>
              </a:ext>
            </a:extLst>
          </a:blip>
          <a:stretch>
            <a:fillRect/>
          </a:stretch>
        </p:blipFill>
        <p:spPr>
          <a:xfrm>
            <a:off x="2762390" y="2266148"/>
            <a:ext cx="781050" cy="723900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E327D848-D6A2-82B8-08BF-530983C3263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475453" y="2285198"/>
            <a:ext cx="695325" cy="733425"/>
          </a:xfrm>
          <a:prstGeom prst="rect">
            <a:avLst/>
          </a:prstGeom>
        </p:spPr>
      </p:pic>
      <p:pic>
        <p:nvPicPr>
          <p:cNvPr id="4" name="Picture 3" descr="A blue arrows on a black background&#10;&#10;AI-generated content may be incorrect.">
            <a:extLst>
              <a:ext uri="{FF2B5EF4-FFF2-40B4-BE49-F238E27FC236}">
                <a16:creationId xmlns:a16="http://schemas.microsoft.com/office/drawing/2014/main" id="{1B9EAB47-ED35-12FF-460A-8F238C3ED2F8}"/>
              </a:ext>
            </a:extLst>
          </p:cNvPr>
          <p:cNvPicPr>
            <a:picLocks noChangeAspect="1"/>
          </p:cNvPicPr>
          <p:nvPr userDrawn="1"/>
        </p:nvPicPr>
        <p:blipFill>
          <a:blip r:embed="rId3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9105" y="4397672"/>
            <a:ext cx="750741" cy="750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3644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4088" userDrawn="1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Icons 2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2"/>
          <p:cNvSpPr txBox="1">
            <a:spLocks noGrp="1"/>
          </p:cNvSpPr>
          <p:nvPr>
            <p:ph type="ctrTitle" hasCustomPrompt="1"/>
          </p:nvPr>
        </p:nvSpPr>
        <p:spPr>
          <a:xfrm>
            <a:off x="323727" y="371069"/>
            <a:ext cx="4771688" cy="801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  <a:defRPr sz="4000" b="0">
                <a:solidFill>
                  <a:schemeClr val="bg1"/>
                </a:solidFill>
                <a:latin typeface="EC Square Sans Pro" panose="020B05060400000200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IE"/>
              <a:t>Icons in white</a:t>
            </a:r>
            <a:endParaRPr/>
          </a:p>
        </p:txBody>
      </p:sp>
      <p:pic>
        <p:nvPicPr>
          <p:cNvPr id="5" name="Picture 4" descr="A blue flag with yellow stars and stripes&#10;&#10;Description automatically generated">
            <a:extLst>
              <a:ext uri="{FF2B5EF4-FFF2-40B4-BE49-F238E27FC236}">
                <a16:creationId xmlns:a16="http://schemas.microsoft.com/office/drawing/2014/main" id="{A4C5E90C-3E73-BC64-2D15-7AA72F0C94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7932" y="5875792"/>
            <a:ext cx="1257867" cy="763200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3D6C1F72-B509-679C-E37C-BE090338AF9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3817" y="1689279"/>
            <a:ext cx="800100" cy="476250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FD35AB59-63F2-FE3F-13BC-85CC21BD4A7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22865" y="1574979"/>
            <a:ext cx="704850" cy="704850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AF535888-8976-79ED-49B0-77A155BF156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716663" y="1546404"/>
            <a:ext cx="714375" cy="733425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DAFE96E3-0937-834E-50A8-10A27EC4E2B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769800" y="1462322"/>
            <a:ext cx="800100" cy="78105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CAF4CD71-1F4D-1E88-9971-D4649F3B4A6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908662" y="1651179"/>
            <a:ext cx="657225" cy="55245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F6A28EB0-EBAF-6FCA-6878-304C9F7462C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904649" y="1546404"/>
            <a:ext cx="800100" cy="80010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B512190B-1465-1016-1941-9A03FDCC5C3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043511" y="1535565"/>
            <a:ext cx="800100" cy="74295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5921DEB4-7D51-93F8-BA3D-A3E91642347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182373" y="1535565"/>
            <a:ext cx="600075" cy="733425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D1187FF9-D032-9C87-D3F1-E4FB558EA0C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121210" y="1589266"/>
            <a:ext cx="714375" cy="714375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2D526D2E-971A-6DFD-05D6-90ED8126043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176709" y="1675090"/>
            <a:ext cx="647700" cy="647700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98EFDE2B-E1CF-05C7-CC3E-F9452D493EE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769800" y="2536232"/>
            <a:ext cx="685800" cy="742950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26A14CB8-4EB9-BC80-DDBD-AB75BE5C1A2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837224" y="2669815"/>
            <a:ext cx="800100" cy="495300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B0A9C025-670E-5D50-2E18-5E467C03318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5976086" y="2669815"/>
            <a:ext cx="657225" cy="590550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53DFC611-55B0-3A08-1F9C-9C9EA8677A8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7129084" y="2614393"/>
            <a:ext cx="619125" cy="619125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96AB9589-EF3F-553F-9228-3C21FDD2F5C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8030813" y="2574565"/>
            <a:ext cx="714375" cy="590550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6BEA4623-7FFE-E9FC-0A56-90B76EBF942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9121210" y="2540994"/>
            <a:ext cx="714375" cy="733425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57E45E86-DA0B-603C-4FB5-DC916BA26A1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0176709" y="2728692"/>
            <a:ext cx="828675" cy="390525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F1135AEF-97AC-1419-647B-E4540C01F23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548117" y="3551035"/>
            <a:ext cx="685800" cy="733425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F832FA05-CEAE-45E2-F2DC-ECEBA72AFDA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675252" y="3535585"/>
            <a:ext cx="600075" cy="714375"/>
          </a:xfrm>
          <a:prstGeom prst="rect">
            <a:avLst/>
          </a:prstGeom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C075689A-3E90-5810-AB5A-0ADCE8A0F08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2640463" y="3516534"/>
            <a:ext cx="790575" cy="752475"/>
          </a:xfrm>
          <a:prstGeom prst="rect">
            <a:avLst/>
          </a:prstGeom>
        </p:spPr>
      </p:pic>
      <p:pic>
        <p:nvPicPr>
          <p:cNvPr id="29" name="Graphic 46">
            <a:extLst>
              <a:ext uri="{FF2B5EF4-FFF2-40B4-BE49-F238E27FC236}">
                <a16:creationId xmlns:a16="http://schemas.microsoft.com/office/drawing/2014/main" id="{5B7E60BF-9BF4-3CDA-E50D-827CC38FE9B2}"/>
              </a:ext>
            </a:extLst>
          </p:cNvPr>
          <p:cNvPicPr>
            <a:picLocks noChangeAspect="1"/>
          </p:cNvPicPr>
          <p:nvPr userDrawn="1"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3673722" y="3643709"/>
            <a:ext cx="970519" cy="675143"/>
          </a:xfrm>
          <a:prstGeom prst="rect">
            <a:avLst/>
          </a:prstGeom>
        </p:spPr>
      </p:pic>
      <p:pic>
        <p:nvPicPr>
          <p:cNvPr id="30" name="Graphic 58">
            <a:extLst>
              <a:ext uri="{FF2B5EF4-FFF2-40B4-BE49-F238E27FC236}">
                <a16:creationId xmlns:a16="http://schemas.microsoft.com/office/drawing/2014/main" id="{7ED4E420-91A4-3BE8-A17E-0AD9DF86D3DF}"/>
              </a:ext>
            </a:extLst>
          </p:cNvPr>
          <p:cNvPicPr>
            <a:picLocks noChangeAspect="1"/>
          </p:cNvPicPr>
          <p:nvPr userDrawn="1"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4794361" y="3684418"/>
            <a:ext cx="841139" cy="585140"/>
          </a:xfrm>
          <a:prstGeom prst="rect">
            <a:avLst/>
          </a:prstGeom>
        </p:spPr>
      </p:pic>
      <p:pic>
        <p:nvPicPr>
          <p:cNvPr id="31" name="Graphic 70">
            <a:extLst>
              <a:ext uri="{FF2B5EF4-FFF2-40B4-BE49-F238E27FC236}">
                <a16:creationId xmlns:a16="http://schemas.microsoft.com/office/drawing/2014/main" id="{F42BD628-4A24-FE53-8176-F3436152853D}"/>
              </a:ext>
            </a:extLst>
          </p:cNvPr>
          <p:cNvPicPr>
            <a:picLocks noChangeAspect="1"/>
          </p:cNvPicPr>
          <p:nvPr userDrawn="1"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5904649" y="3661061"/>
            <a:ext cx="939086" cy="653277"/>
          </a:xfrm>
          <a:prstGeom prst="rect">
            <a:avLst/>
          </a:prstGeom>
        </p:spPr>
      </p:pic>
      <p:pic>
        <p:nvPicPr>
          <p:cNvPr id="32" name="Graphic 86">
            <a:extLst>
              <a:ext uri="{FF2B5EF4-FFF2-40B4-BE49-F238E27FC236}">
                <a16:creationId xmlns:a16="http://schemas.microsoft.com/office/drawing/2014/main" id="{78E1681A-B883-E327-93F8-47F873E122B6}"/>
              </a:ext>
            </a:extLst>
          </p:cNvPr>
          <p:cNvPicPr>
            <a:picLocks noChangeAspect="1"/>
          </p:cNvPicPr>
          <p:nvPr userDrawn="1"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7010643" y="3667184"/>
            <a:ext cx="895911" cy="623242"/>
          </a:xfrm>
          <a:prstGeom prst="rect">
            <a:avLst/>
          </a:prstGeom>
        </p:spPr>
      </p:pic>
      <p:pic>
        <p:nvPicPr>
          <p:cNvPr id="33" name="Graphic 32" descr="Daily calendar outline">
            <a:extLst>
              <a:ext uri="{FF2B5EF4-FFF2-40B4-BE49-F238E27FC236}">
                <a16:creationId xmlns:a16="http://schemas.microsoft.com/office/drawing/2014/main" id="{060ED7A1-0153-7B0E-FCAF-EBC2A8C9AF0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374441" y="4515979"/>
            <a:ext cx="870266" cy="870266"/>
          </a:xfrm>
          <a:prstGeom prst="rect">
            <a:avLst/>
          </a:prstGeom>
        </p:spPr>
      </p:pic>
      <p:pic>
        <p:nvPicPr>
          <p:cNvPr id="34" name="Graphic 33" descr="Chat outline">
            <a:extLst>
              <a:ext uri="{FF2B5EF4-FFF2-40B4-BE49-F238E27FC236}">
                <a16:creationId xmlns:a16="http://schemas.microsoft.com/office/drawing/2014/main" id="{B1B97DAE-FCF0-F76C-B022-897985A959E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1386678" y="4526870"/>
            <a:ext cx="970519" cy="961222"/>
          </a:xfrm>
          <a:prstGeom prst="rect">
            <a:avLst/>
          </a:prstGeom>
        </p:spPr>
      </p:pic>
      <p:pic>
        <p:nvPicPr>
          <p:cNvPr id="35" name="Graphic 34" descr="Handshake outline">
            <a:extLst>
              <a:ext uri="{FF2B5EF4-FFF2-40B4-BE49-F238E27FC236}">
                <a16:creationId xmlns:a16="http://schemas.microsoft.com/office/drawing/2014/main" id="{29251BFA-E4C1-BC66-528C-E9EF8C1367A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2640463" y="4526870"/>
            <a:ext cx="950174" cy="896593"/>
          </a:xfrm>
          <a:prstGeom prst="rect">
            <a:avLst/>
          </a:prstGeom>
        </p:spPr>
      </p:pic>
      <p:pic>
        <p:nvPicPr>
          <p:cNvPr id="36" name="Graphic 35">
            <a:extLst>
              <a:ext uri="{FF2B5EF4-FFF2-40B4-BE49-F238E27FC236}">
                <a16:creationId xmlns:a16="http://schemas.microsoft.com/office/drawing/2014/main" id="{D088C6CE-3E8D-19D4-14EE-8B9F503BF9C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8073462" y="3693910"/>
            <a:ext cx="809625" cy="590550"/>
          </a:xfrm>
          <a:prstGeom prst="rect">
            <a:avLst/>
          </a:prstGeom>
        </p:spPr>
      </p:pic>
      <p:pic>
        <p:nvPicPr>
          <p:cNvPr id="37" name="Graphic 36">
            <a:extLst>
              <a:ext uri="{FF2B5EF4-FFF2-40B4-BE49-F238E27FC236}">
                <a16:creationId xmlns:a16="http://schemas.microsoft.com/office/drawing/2014/main" id="{EFAC3EC2-EFCA-2FB6-5A65-77972B7F736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9121210" y="3684418"/>
            <a:ext cx="870266" cy="522566"/>
          </a:xfrm>
          <a:prstGeom prst="rect">
            <a:avLst/>
          </a:prstGeom>
        </p:spPr>
      </p:pic>
      <p:pic>
        <p:nvPicPr>
          <p:cNvPr id="38" name="Graphic 37">
            <a:extLst>
              <a:ext uri="{FF2B5EF4-FFF2-40B4-BE49-F238E27FC236}">
                <a16:creationId xmlns:a16="http://schemas.microsoft.com/office/drawing/2014/main" id="{21F4A77D-412E-AAAF-7806-3A6C1DA1475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>
            <a:off x="10256790" y="3503071"/>
            <a:ext cx="648426" cy="801887"/>
          </a:xfrm>
          <a:prstGeom prst="rect">
            <a:avLst/>
          </a:prstGeom>
        </p:spPr>
      </p:pic>
      <p:pic>
        <p:nvPicPr>
          <p:cNvPr id="39" name="Graphic 38">
            <a:extLst>
              <a:ext uri="{FF2B5EF4-FFF2-40B4-BE49-F238E27FC236}">
                <a16:creationId xmlns:a16="http://schemas.microsoft.com/office/drawing/2014/main" id="{F498668A-C903-3C6D-145B-C6C8B991BA6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4052895" y="4526870"/>
            <a:ext cx="212171" cy="896593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981DDF78-1262-930B-AFCE-3FA6BA42608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4"/>
              </a:ext>
            </a:extLst>
          </a:blip>
          <a:stretch>
            <a:fillRect/>
          </a:stretch>
        </p:blipFill>
        <p:spPr>
          <a:xfrm>
            <a:off x="4727601" y="4680161"/>
            <a:ext cx="870267" cy="541902"/>
          </a:xfrm>
          <a:prstGeom prst="rect">
            <a:avLst/>
          </a:prstGeom>
        </p:spPr>
      </p:pic>
      <p:pic>
        <p:nvPicPr>
          <p:cNvPr id="42" name="Graphic 41">
            <a:extLst>
              <a:ext uri="{FF2B5EF4-FFF2-40B4-BE49-F238E27FC236}">
                <a16:creationId xmlns:a16="http://schemas.microsoft.com/office/drawing/2014/main" id="{B548BE30-1F13-6AF3-4D06-9D323C39A7A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1620244" y="2569898"/>
            <a:ext cx="800100" cy="733425"/>
          </a:xfrm>
          <a:prstGeom prst="rect">
            <a:avLst/>
          </a:prstGeom>
        </p:spPr>
      </p:pic>
      <p:pic>
        <p:nvPicPr>
          <p:cNvPr id="44" name="Graphic 43">
            <a:extLst>
              <a:ext uri="{FF2B5EF4-FFF2-40B4-BE49-F238E27FC236}">
                <a16:creationId xmlns:a16="http://schemas.microsoft.com/office/drawing/2014/main" id="{01000182-D195-CC0F-3B5D-0E555ACE1EB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6"/>
              </a:ext>
            </a:extLst>
          </a:blip>
          <a:stretch>
            <a:fillRect/>
          </a:stretch>
        </p:blipFill>
        <p:spPr>
          <a:xfrm>
            <a:off x="512339" y="2539142"/>
            <a:ext cx="695325" cy="733425"/>
          </a:xfrm>
          <a:prstGeom prst="rect">
            <a:avLst/>
          </a:prstGeom>
        </p:spPr>
      </p:pic>
      <p:pic>
        <p:nvPicPr>
          <p:cNvPr id="46" name="Graphic 45">
            <a:extLst>
              <a:ext uri="{FF2B5EF4-FFF2-40B4-BE49-F238E27FC236}">
                <a16:creationId xmlns:a16="http://schemas.microsoft.com/office/drawing/2014/main" id="{252936FD-17E2-A48B-CD28-EAC291268D9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2727044" y="2543904"/>
            <a:ext cx="781050" cy="723900"/>
          </a:xfrm>
          <a:prstGeom prst="rect">
            <a:avLst/>
          </a:prstGeom>
        </p:spPr>
      </p:pic>
      <p:pic>
        <p:nvPicPr>
          <p:cNvPr id="6" name="Picture 5" descr="A black and white arrows&#10;&#10;AI-generated content may be incorrect.">
            <a:extLst>
              <a:ext uri="{FF2B5EF4-FFF2-40B4-BE49-F238E27FC236}">
                <a16:creationId xmlns:a16="http://schemas.microsoft.com/office/drawing/2014/main" id="{E3570A9D-C9EE-CA17-8C00-CC034B339029}"/>
              </a:ext>
            </a:extLst>
          </p:cNvPr>
          <p:cNvPicPr>
            <a:picLocks noChangeAspect="1"/>
          </p:cNvPicPr>
          <p:nvPr userDrawn="1"/>
        </p:nvPicPr>
        <p:blipFill>
          <a:blip r:embed="rId3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78784" y="4938251"/>
            <a:ext cx="615350" cy="37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1212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4088" userDrawn="1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2"/>
          <p:cNvSpPr txBox="1">
            <a:spLocks noGrp="1"/>
          </p:cNvSpPr>
          <p:nvPr>
            <p:ph type="ctrTitle" hasCustomPrompt="1"/>
          </p:nvPr>
        </p:nvSpPr>
        <p:spPr>
          <a:xfrm>
            <a:off x="323727" y="371069"/>
            <a:ext cx="4771688" cy="801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  <a:defRPr sz="4000" b="0">
                <a:solidFill>
                  <a:schemeClr val="bg1"/>
                </a:solidFill>
                <a:latin typeface="EC Square Sans Pro" panose="020B05060400000200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IE"/>
              <a:t>Icons in white</a:t>
            </a:r>
            <a:endParaRPr/>
          </a:p>
        </p:txBody>
      </p:sp>
      <p:pic>
        <p:nvPicPr>
          <p:cNvPr id="5" name="Picture 4" descr="A blue flag with yellow stars and stripes&#10;&#10;Description automatically generated">
            <a:extLst>
              <a:ext uri="{FF2B5EF4-FFF2-40B4-BE49-F238E27FC236}">
                <a16:creationId xmlns:a16="http://schemas.microsoft.com/office/drawing/2014/main" id="{A4C5E90C-3E73-BC64-2D15-7AA72F0C94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7932" y="5875792"/>
            <a:ext cx="1257867" cy="763200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3D6C1F72-B509-679C-E37C-BE090338AF9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3817" y="1689279"/>
            <a:ext cx="800100" cy="476250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FD35AB59-63F2-FE3F-13BC-85CC21BD4A7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22865" y="1574979"/>
            <a:ext cx="704850" cy="704850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AF535888-8976-79ED-49B0-77A155BF156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716663" y="1546404"/>
            <a:ext cx="714375" cy="733425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DAFE96E3-0937-834E-50A8-10A27EC4E2B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769800" y="1462322"/>
            <a:ext cx="800100" cy="78105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CAF4CD71-1F4D-1E88-9971-D4649F3B4A6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908662" y="1651179"/>
            <a:ext cx="657225" cy="55245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F6A28EB0-EBAF-6FCA-6878-304C9F7462C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904649" y="1546404"/>
            <a:ext cx="800100" cy="80010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B512190B-1465-1016-1941-9A03FDCC5C3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043511" y="1535565"/>
            <a:ext cx="800100" cy="74295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5921DEB4-7D51-93F8-BA3D-A3E91642347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182373" y="1535565"/>
            <a:ext cx="600075" cy="733425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D1187FF9-D032-9C87-D3F1-E4FB558EA0C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121210" y="1589266"/>
            <a:ext cx="714375" cy="714375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2D526D2E-971A-6DFD-05D6-90ED8126043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176709" y="1675090"/>
            <a:ext cx="647700" cy="647700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98EFDE2B-E1CF-05C7-CC3E-F9452D493EE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769800" y="2536232"/>
            <a:ext cx="685800" cy="742950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26A14CB8-4EB9-BC80-DDBD-AB75BE5C1A2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837224" y="2669815"/>
            <a:ext cx="800100" cy="495300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B0A9C025-670E-5D50-2E18-5E467C03318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5976086" y="2669815"/>
            <a:ext cx="657225" cy="590550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53DFC611-55B0-3A08-1F9C-9C9EA8677A8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7129084" y="2614393"/>
            <a:ext cx="619125" cy="619125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96AB9589-EF3F-553F-9228-3C21FDD2F5C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8030813" y="2574565"/>
            <a:ext cx="714375" cy="590550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6BEA4623-7FFE-E9FC-0A56-90B76EBF942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9121210" y="2540994"/>
            <a:ext cx="714375" cy="733425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57E45E86-DA0B-603C-4FB5-DC916BA26A1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0176709" y="2728692"/>
            <a:ext cx="828675" cy="390525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F1135AEF-97AC-1419-647B-E4540C01F23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548117" y="3551035"/>
            <a:ext cx="685800" cy="733425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F832FA05-CEAE-45E2-F2DC-ECEBA72AFDA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675252" y="3535585"/>
            <a:ext cx="600075" cy="714375"/>
          </a:xfrm>
          <a:prstGeom prst="rect">
            <a:avLst/>
          </a:prstGeom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C075689A-3E90-5810-AB5A-0ADCE8A0F08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2640463" y="3516534"/>
            <a:ext cx="790575" cy="752475"/>
          </a:xfrm>
          <a:prstGeom prst="rect">
            <a:avLst/>
          </a:prstGeom>
        </p:spPr>
      </p:pic>
      <p:pic>
        <p:nvPicPr>
          <p:cNvPr id="29" name="Graphic 46">
            <a:extLst>
              <a:ext uri="{FF2B5EF4-FFF2-40B4-BE49-F238E27FC236}">
                <a16:creationId xmlns:a16="http://schemas.microsoft.com/office/drawing/2014/main" id="{5B7E60BF-9BF4-3CDA-E50D-827CC38FE9B2}"/>
              </a:ext>
            </a:extLst>
          </p:cNvPr>
          <p:cNvPicPr>
            <a:picLocks noChangeAspect="1"/>
          </p:cNvPicPr>
          <p:nvPr userDrawn="1"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3673722" y="3643709"/>
            <a:ext cx="970519" cy="675143"/>
          </a:xfrm>
          <a:prstGeom prst="rect">
            <a:avLst/>
          </a:prstGeom>
        </p:spPr>
      </p:pic>
      <p:pic>
        <p:nvPicPr>
          <p:cNvPr id="30" name="Graphic 58">
            <a:extLst>
              <a:ext uri="{FF2B5EF4-FFF2-40B4-BE49-F238E27FC236}">
                <a16:creationId xmlns:a16="http://schemas.microsoft.com/office/drawing/2014/main" id="{7ED4E420-91A4-3BE8-A17E-0AD9DF86D3DF}"/>
              </a:ext>
            </a:extLst>
          </p:cNvPr>
          <p:cNvPicPr>
            <a:picLocks noChangeAspect="1"/>
          </p:cNvPicPr>
          <p:nvPr userDrawn="1"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4794361" y="3684418"/>
            <a:ext cx="841139" cy="585140"/>
          </a:xfrm>
          <a:prstGeom prst="rect">
            <a:avLst/>
          </a:prstGeom>
        </p:spPr>
      </p:pic>
      <p:pic>
        <p:nvPicPr>
          <p:cNvPr id="31" name="Graphic 70">
            <a:extLst>
              <a:ext uri="{FF2B5EF4-FFF2-40B4-BE49-F238E27FC236}">
                <a16:creationId xmlns:a16="http://schemas.microsoft.com/office/drawing/2014/main" id="{F42BD628-4A24-FE53-8176-F3436152853D}"/>
              </a:ext>
            </a:extLst>
          </p:cNvPr>
          <p:cNvPicPr>
            <a:picLocks noChangeAspect="1"/>
          </p:cNvPicPr>
          <p:nvPr userDrawn="1"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5904649" y="3661061"/>
            <a:ext cx="939086" cy="653277"/>
          </a:xfrm>
          <a:prstGeom prst="rect">
            <a:avLst/>
          </a:prstGeom>
        </p:spPr>
      </p:pic>
      <p:pic>
        <p:nvPicPr>
          <p:cNvPr id="32" name="Graphic 86">
            <a:extLst>
              <a:ext uri="{FF2B5EF4-FFF2-40B4-BE49-F238E27FC236}">
                <a16:creationId xmlns:a16="http://schemas.microsoft.com/office/drawing/2014/main" id="{78E1681A-B883-E327-93F8-47F873E122B6}"/>
              </a:ext>
            </a:extLst>
          </p:cNvPr>
          <p:cNvPicPr>
            <a:picLocks noChangeAspect="1"/>
          </p:cNvPicPr>
          <p:nvPr userDrawn="1"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7010643" y="3667184"/>
            <a:ext cx="895911" cy="623242"/>
          </a:xfrm>
          <a:prstGeom prst="rect">
            <a:avLst/>
          </a:prstGeom>
        </p:spPr>
      </p:pic>
      <p:pic>
        <p:nvPicPr>
          <p:cNvPr id="33" name="Graphic 32" descr="Daily calendar outline">
            <a:extLst>
              <a:ext uri="{FF2B5EF4-FFF2-40B4-BE49-F238E27FC236}">
                <a16:creationId xmlns:a16="http://schemas.microsoft.com/office/drawing/2014/main" id="{060ED7A1-0153-7B0E-FCAF-EBC2A8C9AF0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374441" y="4515979"/>
            <a:ext cx="870266" cy="870266"/>
          </a:xfrm>
          <a:prstGeom prst="rect">
            <a:avLst/>
          </a:prstGeom>
        </p:spPr>
      </p:pic>
      <p:pic>
        <p:nvPicPr>
          <p:cNvPr id="34" name="Graphic 33" descr="Chat outline">
            <a:extLst>
              <a:ext uri="{FF2B5EF4-FFF2-40B4-BE49-F238E27FC236}">
                <a16:creationId xmlns:a16="http://schemas.microsoft.com/office/drawing/2014/main" id="{B1B97DAE-FCF0-F76C-B022-897985A959E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1386678" y="4526870"/>
            <a:ext cx="970519" cy="961222"/>
          </a:xfrm>
          <a:prstGeom prst="rect">
            <a:avLst/>
          </a:prstGeom>
        </p:spPr>
      </p:pic>
      <p:pic>
        <p:nvPicPr>
          <p:cNvPr id="35" name="Graphic 34" descr="Handshake outline">
            <a:extLst>
              <a:ext uri="{FF2B5EF4-FFF2-40B4-BE49-F238E27FC236}">
                <a16:creationId xmlns:a16="http://schemas.microsoft.com/office/drawing/2014/main" id="{29251BFA-E4C1-BC66-528C-E9EF8C1367A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2640463" y="4526870"/>
            <a:ext cx="950174" cy="896593"/>
          </a:xfrm>
          <a:prstGeom prst="rect">
            <a:avLst/>
          </a:prstGeom>
        </p:spPr>
      </p:pic>
      <p:pic>
        <p:nvPicPr>
          <p:cNvPr id="36" name="Graphic 35">
            <a:extLst>
              <a:ext uri="{FF2B5EF4-FFF2-40B4-BE49-F238E27FC236}">
                <a16:creationId xmlns:a16="http://schemas.microsoft.com/office/drawing/2014/main" id="{D088C6CE-3E8D-19D4-14EE-8B9F503BF9C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8073462" y="3693910"/>
            <a:ext cx="809625" cy="590550"/>
          </a:xfrm>
          <a:prstGeom prst="rect">
            <a:avLst/>
          </a:prstGeom>
        </p:spPr>
      </p:pic>
      <p:pic>
        <p:nvPicPr>
          <p:cNvPr id="37" name="Graphic 36">
            <a:extLst>
              <a:ext uri="{FF2B5EF4-FFF2-40B4-BE49-F238E27FC236}">
                <a16:creationId xmlns:a16="http://schemas.microsoft.com/office/drawing/2014/main" id="{EFAC3EC2-EFCA-2FB6-5A65-77972B7F736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9121210" y="3684418"/>
            <a:ext cx="870266" cy="522566"/>
          </a:xfrm>
          <a:prstGeom prst="rect">
            <a:avLst/>
          </a:prstGeom>
        </p:spPr>
      </p:pic>
      <p:pic>
        <p:nvPicPr>
          <p:cNvPr id="38" name="Graphic 37">
            <a:extLst>
              <a:ext uri="{FF2B5EF4-FFF2-40B4-BE49-F238E27FC236}">
                <a16:creationId xmlns:a16="http://schemas.microsoft.com/office/drawing/2014/main" id="{21F4A77D-412E-AAAF-7806-3A6C1DA1475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>
            <a:off x="10256790" y="3503071"/>
            <a:ext cx="648426" cy="801887"/>
          </a:xfrm>
          <a:prstGeom prst="rect">
            <a:avLst/>
          </a:prstGeom>
        </p:spPr>
      </p:pic>
      <p:pic>
        <p:nvPicPr>
          <p:cNvPr id="39" name="Graphic 38">
            <a:extLst>
              <a:ext uri="{FF2B5EF4-FFF2-40B4-BE49-F238E27FC236}">
                <a16:creationId xmlns:a16="http://schemas.microsoft.com/office/drawing/2014/main" id="{F498668A-C903-3C6D-145B-C6C8B991BA6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4052895" y="4526870"/>
            <a:ext cx="212171" cy="896593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981DDF78-1262-930B-AFCE-3FA6BA42608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4"/>
              </a:ext>
            </a:extLst>
          </a:blip>
          <a:stretch>
            <a:fillRect/>
          </a:stretch>
        </p:blipFill>
        <p:spPr>
          <a:xfrm>
            <a:off x="4727601" y="4680161"/>
            <a:ext cx="870267" cy="541902"/>
          </a:xfrm>
          <a:prstGeom prst="rect">
            <a:avLst/>
          </a:prstGeom>
        </p:spPr>
      </p:pic>
      <p:pic>
        <p:nvPicPr>
          <p:cNvPr id="42" name="Graphic 41">
            <a:extLst>
              <a:ext uri="{FF2B5EF4-FFF2-40B4-BE49-F238E27FC236}">
                <a16:creationId xmlns:a16="http://schemas.microsoft.com/office/drawing/2014/main" id="{B548BE30-1F13-6AF3-4D06-9D323C39A7A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1620244" y="2569898"/>
            <a:ext cx="800100" cy="733425"/>
          </a:xfrm>
          <a:prstGeom prst="rect">
            <a:avLst/>
          </a:prstGeom>
        </p:spPr>
      </p:pic>
      <p:pic>
        <p:nvPicPr>
          <p:cNvPr id="44" name="Graphic 43">
            <a:extLst>
              <a:ext uri="{FF2B5EF4-FFF2-40B4-BE49-F238E27FC236}">
                <a16:creationId xmlns:a16="http://schemas.microsoft.com/office/drawing/2014/main" id="{01000182-D195-CC0F-3B5D-0E555ACE1EB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6"/>
              </a:ext>
            </a:extLst>
          </a:blip>
          <a:stretch>
            <a:fillRect/>
          </a:stretch>
        </p:blipFill>
        <p:spPr>
          <a:xfrm>
            <a:off x="512339" y="2539142"/>
            <a:ext cx="695325" cy="733425"/>
          </a:xfrm>
          <a:prstGeom prst="rect">
            <a:avLst/>
          </a:prstGeom>
        </p:spPr>
      </p:pic>
      <p:pic>
        <p:nvPicPr>
          <p:cNvPr id="46" name="Graphic 45">
            <a:extLst>
              <a:ext uri="{FF2B5EF4-FFF2-40B4-BE49-F238E27FC236}">
                <a16:creationId xmlns:a16="http://schemas.microsoft.com/office/drawing/2014/main" id="{252936FD-17E2-A48B-CD28-EAC291268D9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2727044" y="2543904"/>
            <a:ext cx="781050" cy="723900"/>
          </a:xfrm>
          <a:prstGeom prst="rect">
            <a:avLst/>
          </a:prstGeom>
        </p:spPr>
      </p:pic>
      <p:pic>
        <p:nvPicPr>
          <p:cNvPr id="6" name="Picture 5" descr="A black and white arrows&#10;&#10;AI-generated content may be incorrect.">
            <a:extLst>
              <a:ext uri="{FF2B5EF4-FFF2-40B4-BE49-F238E27FC236}">
                <a16:creationId xmlns:a16="http://schemas.microsoft.com/office/drawing/2014/main" id="{E3570A9D-C9EE-CA17-8C00-CC034B339029}"/>
              </a:ext>
            </a:extLst>
          </p:cNvPr>
          <p:cNvPicPr>
            <a:picLocks noChangeAspect="1"/>
          </p:cNvPicPr>
          <p:nvPr userDrawn="1"/>
        </p:nvPicPr>
        <p:blipFill>
          <a:blip r:embed="rId3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78784" y="4938251"/>
            <a:ext cx="615350" cy="373345"/>
          </a:xfrm>
          <a:prstGeom prst="rect">
            <a:avLst/>
          </a:prstGeom>
        </p:spPr>
      </p:pic>
      <p:sp>
        <p:nvSpPr>
          <p:cNvPr id="15" name="Slide Number Placeholder 9">
            <a:extLst>
              <a:ext uri="{FF2B5EF4-FFF2-40B4-BE49-F238E27FC236}">
                <a16:creationId xmlns:a16="http://schemas.microsoft.com/office/drawing/2014/main" id="{27FFAA90-18FE-6B03-1DBD-250BAB763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450832" y="6369016"/>
            <a:ext cx="472148" cy="261610"/>
          </a:xfrm>
        </p:spPr>
        <p:txBody>
          <a:bodyPr/>
          <a:lstStyle>
            <a:lvl1pPr>
              <a:defRPr>
                <a:solidFill>
                  <a:srgbClr val="404373"/>
                </a:solidFill>
              </a:defRPr>
            </a:lvl1pPr>
          </a:lstStyle>
          <a:p>
            <a:fld id="{A2EB30D7-3E9D-4B5E-8606-1BFE7D34FD09}" type="slidenum">
              <a:rPr lang="en-IE" smtClean="0"/>
              <a:pPr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1488090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4088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 - Soldi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318D53C-F4CD-E59E-0397-B686FDBC6F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3968" b="730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2792CCB-6E29-EFB5-0FEE-48E1236A2E1B}"/>
              </a:ext>
            </a:extLst>
          </p:cNvPr>
          <p:cNvSpPr/>
          <p:nvPr userDrawn="1"/>
        </p:nvSpPr>
        <p:spPr>
          <a:xfrm>
            <a:off x="-9144" y="0"/>
            <a:ext cx="12196382" cy="685666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41000">
                <a:schemeClr val="accent2">
                  <a:alpha val="53000"/>
                </a:schemeClr>
              </a:gs>
              <a:gs pos="100000">
                <a:schemeClr val="bg1">
                  <a:alpha val="24647"/>
                </a:schemeClr>
              </a:gs>
            </a:gsLst>
            <a:lin ang="210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9099" y="308670"/>
            <a:ext cx="1876425" cy="810534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342779" y="1992307"/>
            <a:ext cx="6953477" cy="3245797"/>
          </a:xfrm>
        </p:spPr>
        <p:txBody>
          <a:bodyPr anchor="ctr" anchorCtr="0">
            <a:noAutofit/>
          </a:bodyPr>
          <a:lstStyle>
            <a:lvl1pPr>
              <a:lnSpc>
                <a:spcPct val="85000"/>
              </a:lnSpc>
              <a:defRPr sz="66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226124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Cover slide 4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purple rectangle&#10;&#10;AI-generated content may be incorrect.">
            <a:extLst>
              <a:ext uri="{FF2B5EF4-FFF2-40B4-BE49-F238E27FC236}">
                <a16:creationId xmlns:a16="http://schemas.microsoft.com/office/drawing/2014/main" id="{5A645D4D-FFDF-612C-3562-08AC274642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Google Shape;18;p22"/>
          <p:cNvSpPr txBox="1">
            <a:spLocks noGrp="1"/>
          </p:cNvSpPr>
          <p:nvPr>
            <p:ph type="ctrTitle" hasCustomPrompt="1"/>
          </p:nvPr>
        </p:nvSpPr>
        <p:spPr>
          <a:xfrm>
            <a:off x="1641987" y="3255818"/>
            <a:ext cx="6853084" cy="2149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  <a:defRPr sz="6000" b="0">
                <a:solidFill>
                  <a:schemeClr val="bg1"/>
                </a:solidFill>
                <a:latin typeface="EC Square Sans Pro" panose="020B05060400000200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Add title</a:t>
            </a:r>
            <a:br>
              <a:rPr lang="en-US"/>
            </a:br>
            <a:r>
              <a:rPr lang="en-US"/>
              <a:t>of the presentation</a:t>
            </a:r>
            <a:endParaRPr/>
          </a:p>
        </p:txBody>
      </p:sp>
      <p:sp>
        <p:nvSpPr>
          <p:cNvPr id="19" name="Google Shape;19;p22"/>
          <p:cNvSpPr txBox="1">
            <a:spLocks noGrp="1"/>
          </p:cNvSpPr>
          <p:nvPr>
            <p:ph type="subTitle" idx="1" hasCustomPrompt="1"/>
          </p:nvPr>
        </p:nvSpPr>
        <p:spPr>
          <a:xfrm>
            <a:off x="1641987" y="5860529"/>
            <a:ext cx="5144011" cy="542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 i="0">
                <a:solidFill>
                  <a:schemeClr val="bg1"/>
                </a:solidFill>
                <a:latin typeface="EC Square Sans Pro" panose="020B0506040000020004" pitchFamily="34" charset="0"/>
              </a:defRPr>
            </a:lvl1pPr>
            <a:lvl2pPr lvl="1" algn="ctr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Add subtitle of the presentation</a:t>
            </a:r>
            <a:endParaRPr/>
          </a:p>
        </p:txBody>
      </p:sp>
      <p:pic>
        <p:nvPicPr>
          <p:cNvPr id="4" name="Picture 3" descr="A hexagon with orange lines on it&#10;&#10;AI-generated content may be incorrect.">
            <a:extLst>
              <a:ext uri="{FF2B5EF4-FFF2-40B4-BE49-F238E27FC236}">
                <a16:creationId xmlns:a16="http://schemas.microsoft.com/office/drawing/2014/main" id="{3763E9F6-517E-9C97-7025-9CCEC0C53A8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5504" y="409595"/>
            <a:ext cx="2787127" cy="2787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4618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Hexagon_Fade_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98F572EA-27B1-4DBF-730E-35A3EACF9C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008809">
            <a:off x="4880272" y="534230"/>
            <a:ext cx="6571305" cy="57101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AB940A79-DC39-1FDD-21F9-A5A05DA503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741" y="311336"/>
            <a:ext cx="10515600" cy="522381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14" name="Espace réservé du texte 6">
            <a:extLst>
              <a:ext uri="{FF2B5EF4-FFF2-40B4-BE49-F238E27FC236}">
                <a16:creationId xmlns:a16="http://schemas.microsoft.com/office/drawing/2014/main" id="{46CFBD68-42A0-DD0D-F401-0CEF7BC9D8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024593" y="2454002"/>
            <a:ext cx="4142813" cy="239864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1" i="0">
                <a:solidFill>
                  <a:schemeClr val="tx2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fr-FR"/>
              <a:t>CLIQUEZ POUR MODIFIER LES STYLES DU TEXTE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307699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Flags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2"/>
          <p:cNvSpPr txBox="1">
            <a:spLocks noGrp="1"/>
          </p:cNvSpPr>
          <p:nvPr>
            <p:ph type="ctrTitle" hasCustomPrompt="1"/>
          </p:nvPr>
        </p:nvSpPr>
        <p:spPr>
          <a:xfrm>
            <a:off x="323727" y="371069"/>
            <a:ext cx="4771688" cy="801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  <a:defRPr sz="4000" b="0">
                <a:solidFill>
                  <a:srgbClr val="404373"/>
                </a:solidFill>
                <a:latin typeface="EC Square Sans Pro" panose="020B05060400000200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IE"/>
              <a:t>EU Flags</a:t>
            </a:r>
            <a:endParaRPr/>
          </a:p>
        </p:txBody>
      </p:sp>
      <p:pic>
        <p:nvPicPr>
          <p:cNvPr id="3" name="Picture 2" descr="A blue flag with yellow stars on it&#10;&#10;AI-generated content may be incorrect.">
            <a:extLst>
              <a:ext uri="{FF2B5EF4-FFF2-40B4-BE49-F238E27FC236}">
                <a16:creationId xmlns:a16="http://schemas.microsoft.com/office/drawing/2014/main" id="{6F6E29DC-CB1A-8DA0-6D3D-6CC80CF7D2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9195" y="5859528"/>
            <a:ext cx="1181635" cy="77109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B2D4CED-D1DA-06CE-5CCC-B44880E290E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65622" y="2239222"/>
            <a:ext cx="749808" cy="438912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A29EA83-4EDD-3357-91A7-136A67E65D9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8531" y="1653657"/>
            <a:ext cx="749808" cy="4389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5B01031-F082-32B3-8E13-FDC54132AC7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8339" y="1647561"/>
            <a:ext cx="749808" cy="445008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1056724-5F27-973F-ADEC-5042851B757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2986" y="1642247"/>
            <a:ext cx="749808" cy="4450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C92EC42-C0FB-7DE0-58FE-973CA3D3F688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8339" y="2234130"/>
            <a:ext cx="749808" cy="445008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43CF12E-B24D-D094-0DBA-E180228684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48147" y="1659959"/>
            <a:ext cx="749808" cy="426308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59098E2-C0FA-2668-7B07-8EEBBA080649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8339" y="1659959"/>
            <a:ext cx="749808" cy="44500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4AA7AFF-1B2F-D567-2E9B-38907C111E40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48339" y="1659959"/>
            <a:ext cx="749808" cy="445008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7FAB324-F726-AE90-4AD8-9DD661592C5A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47955" y="2832810"/>
            <a:ext cx="749808" cy="43891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DC806D9-DC8F-7608-0E7A-FAB3AC6B6245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8339" y="2819459"/>
            <a:ext cx="749808" cy="438912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A6118AA-C9C9-8965-3308-7FE285D8A2D8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17225" y="1647561"/>
            <a:ext cx="749808" cy="438912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320F5F8-8399-161E-8F11-C4F83163A7F0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8147" y="1666055"/>
            <a:ext cx="749808" cy="43891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0DE7270-02B4-A160-4BF1-5CDB67A45EAE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9861" y="1659959"/>
            <a:ext cx="749808" cy="43891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666D636-4188-92D8-866F-8C8B93D941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48339" y="2240152"/>
            <a:ext cx="749808" cy="437052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BA946F5-FF50-3922-E050-9F813317AA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54100" y="1665563"/>
            <a:ext cx="749808" cy="436872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CEB79C4-1120-4626-7459-12E964B086A9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8531" y="2234130"/>
            <a:ext cx="749808" cy="44500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2077BC2-B46E-D9C6-3D4E-026D3B3F1392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0596" y="2234130"/>
            <a:ext cx="749808" cy="44500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83DB10C-98D4-2A59-9DE2-AE107E38C425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8339" y="2234130"/>
            <a:ext cx="749808" cy="44500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B5B2B65-68ED-776E-5C07-4D7C255D83C9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8147" y="2232196"/>
            <a:ext cx="749808" cy="438912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045D1BB-D7B4-6636-EA23-15DC711BE92B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4100" y="2232196"/>
            <a:ext cx="749808" cy="438912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2236C8C-7D58-662C-1E6B-B8EC1330D702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9861" y="2232196"/>
            <a:ext cx="749808" cy="438912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B261B0E-14FD-F1D0-68DF-72507562D2CE}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17225" y="2232196"/>
            <a:ext cx="749808" cy="438912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07456EE-F671-9441-5686-A6FC383B74EA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3392" y="2226100"/>
            <a:ext cx="749808" cy="44500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512FAAE-A6ED-7755-19B0-DA71BDB33746}"/>
              </a:ext>
            </a:extLst>
          </p:cNvPr>
          <p:cNvPicPr>
            <a:picLocks noChangeAspect="1"/>
          </p:cNvPicPr>
          <p:nvPr userDrawn="1"/>
        </p:nvPicPr>
        <p:blipFill>
          <a:blip r:embed="rId2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8531" y="2820699"/>
            <a:ext cx="749808" cy="44500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A0EA3E7-E856-F6E3-FF19-C49E971C9FD7}"/>
              </a:ext>
            </a:extLst>
          </p:cNvPr>
          <p:cNvPicPr>
            <a:picLocks noChangeAspect="1"/>
          </p:cNvPicPr>
          <p:nvPr userDrawn="1"/>
        </p:nvPicPr>
        <p:blipFill>
          <a:blip r:embed="rId2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8147" y="2820699"/>
            <a:ext cx="749808" cy="445008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EA98024-1FE6-6450-0166-0ED9A68A9600}"/>
              </a:ext>
            </a:extLst>
          </p:cNvPr>
          <p:cNvPicPr>
            <a:picLocks noChangeAspect="1"/>
          </p:cNvPicPr>
          <p:nvPr userDrawn="1"/>
        </p:nvPicPr>
        <p:blipFill>
          <a:blip r:embed="rId2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2182" y="2820699"/>
            <a:ext cx="749808" cy="445008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440AC3F-F193-4EB7-77B0-EE8971252895}"/>
              </a:ext>
            </a:extLst>
          </p:cNvPr>
          <p:cNvPicPr>
            <a:picLocks noChangeAspect="1"/>
          </p:cNvPicPr>
          <p:nvPr userDrawn="1"/>
        </p:nvPicPr>
        <p:blipFill>
          <a:blip r:embed="rId2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65622" y="1641259"/>
            <a:ext cx="749808" cy="44500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15FCEED0-BEF6-5F7E-099E-CE9ECA2CF443}"/>
              </a:ext>
            </a:extLst>
          </p:cNvPr>
          <p:cNvPicPr>
            <a:picLocks noChangeAspect="1"/>
          </p:cNvPicPr>
          <p:nvPr userDrawn="1"/>
        </p:nvPicPr>
        <p:blipFill>
          <a:blip r:embed="rId3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4304" y="2809397"/>
            <a:ext cx="749808" cy="44500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BA12A0E-BED6-DA2D-539E-64056654B529}"/>
              </a:ext>
            </a:extLst>
          </p:cNvPr>
          <p:cNvPicPr>
            <a:picLocks noChangeAspect="1"/>
          </p:cNvPicPr>
          <p:nvPr userDrawn="1"/>
        </p:nvPicPr>
        <p:blipFill>
          <a:blip r:embed="rId3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8530" y="3697271"/>
            <a:ext cx="648000" cy="6480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67E97D14-3DBD-E228-449D-D87E0B5765DE}"/>
              </a:ext>
            </a:extLst>
          </p:cNvPr>
          <p:cNvPicPr>
            <a:picLocks noChangeAspect="1"/>
          </p:cNvPicPr>
          <p:nvPr userDrawn="1"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9598" y="3697271"/>
            <a:ext cx="648000" cy="64800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9046150-57F5-6166-1C81-4E4136BA7D21}"/>
              </a:ext>
            </a:extLst>
          </p:cNvPr>
          <p:cNvPicPr>
            <a:picLocks noChangeAspect="1"/>
          </p:cNvPicPr>
          <p:nvPr userDrawn="1"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70666" y="3697271"/>
            <a:ext cx="648000" cy="64800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72619D82-9A52-88A5-702B-8062D58E0D92}"/>
              </a:ext>
            </a:extLst>
          </p:cNvPr>
          <p:cNvPicPr>
            <a:picLocks noChangeAspect="1"/>
          </p:cNvPicPr>
          <p:nvPr userDrawn="1"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94331" y="3697271"/>
            <a:ext cx="648000" cy="64800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035A7E35-8B2A-177E-D89E-C1FEB4331995}"/>
              </a:ext>
            </a:extLst>
          </p:cNvPr>
          <p:cNvPicPr>
            <a:picLocks noChangeAspect="1"/>
          </p:cNvPicPr>
          <p:nvPr userDrawn="1"/>
        </p:nvPicPr>
        <p:blipFill>
          <a:blip r:embed="rId3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5399" y="3697271"/>
            <a:ext cx="648000" cy="64800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AC7D92ED-71A4-22EF-CC5C-3D190840F3C8}"/>
              </a:ext>
            </a:extLst>
          </p:cNvPr>
          <p:cNvPicPr>
            <a:picLocks noChangeAspect="1"/>
          </p:cNvPicPr>
          <p:nvPr userDrawn="1"/>
        </p:nvPicPr>
        <p:blipFill>
          <a:blip r:embed="rId3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1204" y="4544055"/>
            <a:ext cx="648000" cy="6480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632D86DE-830D-9942-D57E-3857177984B6}"/>
              </a:ext>
            </a:extLst>
          </p:cNvPr>
          <p:cNvPicPr>
            <a:picLocks noChangeAspect="1"/>
          </p:cNvPicPr>
          <p:nvPr userDrawn="1"/>
        </p:nvPicPr>
        <p:blipFill>
          <a:blip r:embed="rId3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8530" y="5399218"/>
            <a:ext cx="648000" cy="64800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47B4313D-4DFA-E043-5E5B-B3DA7BDD5619}"/>
              </a:ext>
            </a:extLst>
          </p:cNvPr>
          <p:cNvPicPr>
            <a:picLocks noChangeAspect="1"/>
          </p:cNvPicPr>
          <p:nvPr userDrawn="1"/>
        </p:nvPicPr>
        <p:blipFill>
          <a:blip r:embed="rId3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8323" y="4544055"/>
            <a:ext cx="648000" cy="64800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61FE78ED-2C87-2488-519D-AF30C8782375}"/>
              </a:ext>
            </a:extLst>
          </p:cNvPr>
          <p:cNvPicPr>
            <a:picLocks noChangeAspect="1"/>
          </p:cNvPicPr>
          <p:nvPr userDrawn="1"/>
        </p:nvPicPr>
        <p:blipFill>
          <a:blip r:embed="rId3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9598" y="5399218"/>
            <a:ext cx="648000" cy="64800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27DB9612-B946-130D-3CAF-69844A26B0FC}"/>
              </a:ext>
            </a:extLst>
          </p:cNvPr>
          <p:cNvPicPr>
            <a:picLocks noChangeAspect="1"/>
          </p:cNvPicPr>
          <p:nvPr userDrawn="1"/>
        </p:nvPicPr>
        <p:blipFill>
          <a:blip r:embed="rId4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3243" y="4544055"/>
            <a:ext cx="648000" cy="648000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5DE84C8A-A56B-A589-75D6-966C59BE587B}"/>
              </a:ext>
            </a:extLst>
          </p:cNvPr>
          <p:cNvGrpSpPr/>
          <p:nvPr userDrawn="1"/>
        </p:nvGrpSpPr>
        <p:grpSpPr>
          <a:xfrm>
            <a:off x="2063793" y="3697271"/>
            <a:ext cx="648004" cy="648000"/>
            <a:chOff x="1981815" y="4084187"/>
            <a:chExt cx="648004" cy="648000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5F1B6A7A-2977-C5E9-4E47-323972F70F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81819" y="4084187"/>
              <a:ext cx="648000" cy="648000"/>
            </a:xfrm>
            <a:prstGeom prst="rect">
              <a:avLst/>
            </a:prstGeom>
          </p:spPr>
        </p:pic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06B039C8-AA51-775A-E601-6F062D792613}"/>
                </a:ext>
              </a:extLst>
            </p:cNvPr>
            <p:cNvSpPr/>
            <p:nvPr/>
          </p:nvSpPr>
          <p:spPr>
            <a:xfrm>
              <a:off x="1981815" y="4084187"/>
              <a:ext cx="648000" cy="648000"/>
            </a:xfrm>
            <a:prstGeom prst="ellipse">
              <a:avLst/>
            </a:prstGeom>
            <a:noFill/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4AD3C08D-E735-2545-90F2-D2209E554005}"/>
              </a:ext>
            </a:extLst>
          </p:cNvPr>
          <p:cNvGrpSpPr/>
          <p:nvPr userDrawn="1"/>
        </p:nvGrpSpPr>
        <p:grpSpPr>
          <a:xfrm>
            <a:off x="2977586" y="3697271"/>
            <a:ext cx="648000" cy="648000"/>
            <a:chOff x="2932531" y="4068558"/>
            <a:chExt cx="648000" cy="648000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306A5BB7-EB16-DB1B-3718-2815FC36D3F4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32531" y="4068558"/>
              <a:ext cx="648000" cy="648000"/>
            </a:xfrm>
            <a:prstGeom prst="rect">
              <a:avLst/>
            </a:prstGeom>
          </p:spPr>
        </p:pic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0551A983-9CB8-C6E3-87C6-92E21DB6680E}"/>
                </a:ext>
              </a:extLst>
            </p:cNvPr>
            <p:cNvSpPr/>
            <p:nvPr/>
          </p:nvSpPr>
          <p:spPr>
            <a:xfrm>
              <a:off x="2932531" y="4068558"/>
              <a:ext cx="648000" cy="648000"/>
            </a:xfrm>
            <a:prstGeom prst="ellipse">
              <a:avLst/>
            </a:prstGeom>
            <a:noFill/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21F6B50B-B7CA-F4C1-D50C-132B8B7C66E7}"/>
              </a:ext>
            </a:extLst>
          </p:cNvPr>
          <p:cNvGrpSpPr/>
          <p:nvPr userDrawn="1"/>
        </p:nvGrpSpPr>
        <p:grpSpPr>
          <a:xfrm>
            <a:off x="6640128" y="3697271"/>
            <a:ext cx="648000" cy="648000"/>
            <a:chOff x="6433678" y="4060822"/>
            <a:chExt cx="648000" cy="648000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B9214466-71AE-B5CB-F31C-21914C8BE393}"/>
                </a:ext>
              </a:extLst>
            </p:cNvPr>
            <p:cNvPicPr>
              <a:picLocks noChangeAspect="1"/>
            </p:cNvPicPr>
            <p:nvPr/>
          </p:nvPicPr>
          <p:blipFill>
            <a:blip r:embed="rId4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33678" y="4060822"/>
              <a:ext cx="648000" cy="648000"/>
            </a:xfrm>
            <a:prstGeom prst="rect">
              <a:avLst/>
            </a:prstGeom>
          </p:spPr>
        </p:pic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28187E24-C450-658C-6DBB-F17E4F9ABBD6}"/>
                </a:ext>
              </a:extLst>
            </p:cNvPr>
            <p:cNvSpPr/>
            <p:nvPr/>
          </p:nvSpPr>
          <p:spPr>
            <a:xfrm>
              <a:off x="6433678" y="4060822"/>
              <a:ext cx="648000" cy="648000"/>
            </a:xfrm>
            <a:prstGeom prst="ellipse">
              <a:avLst/>
            </a:prstGeom>
            <a:noFill/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C755EACE-0F2F-8969-FA57-6D50EA43DF2D}"/>
              </a:ext>
            </a:extLst>
          </p:cNvPr>
          <p:cNvGrpSpPr/>
          <p:nvPr userDrawn="1"/>
        </p:nvGrpSpPr>
        <p:grpSpPr>
          <a:xfrm>
            <a:off x="9390058" y="3697271"/>
            <a:ext cx="648000" cy="648000"/>
            <a:chOff x="9269601" y="3985359"/>
            <a:chExt cx="648000" cy="648000"/>
          </a:xfrm>
        </p:grpSpPr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79A6D479-D253-91E2-CE11-D50B5AEF19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69601" y="3985359"/>
              <a:ext cx="648000" cy="648000"/>
            </a:xfrm>
            <a:prstGeom prst="rect">
              <a:avLst/>
            </a:prstGeom>
          </p:spPr>
        </p:pic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A35AA7D2-CD23-592A-5951-64417641AE0D}"/>
                </a:ext>
              </a:extLst>
            </p:cNvPr>
            <p:cNvSpPr/>
            <p:nvPr/>
          </p:nvSpPr>
          <p:spPr>
            <a:xfrm>
              <a:off x="9269601" y="3985359"/>
              <a:ext cx="648000" cy="648000"/>
            </a:xfrm>
            <a:prstGeom prst="ellipse">
              <a:avLst/>
            </a:prstGeom>
            <a:noFill/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1D6FE132-F820-D4D9-443E-31D8B16450EA}"/>
              </a:ext>
            </a:extLst>
          </p:cNvPr>
          <p:cNvGrpSpPr/>
          <p:nvPr userDrawn="1"/>
        </p:nvGrpSpPr>
        <p:grpSpPr>
          <a:xfrm>
            <a:off x="2063793" y="4544055"/>
            <a:ext cx="648000" cy="648000"/>
            <a:chOff x="1882794" y="4878818"/>
            <a:chExt cx="648000" cy="648000"/>
          </a:xfrm>
        </p:grpSpPr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588D254F-9918-67EA-2428-01C2FC455A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82794" y="4878818"/>
              <a:ext cx="648000" cy="648000"/>
            </a:xfrm>
            <a:prstGeom prst="rect">
              <a:avLst/>
            </a:prstGeom>
          </p:spPr>
        </p:pic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7F67443D-4457-EF93-B9EE-863FA9468E08}"/>
                </a:ext>
              </a:extLst>
            </p:cNvPr>
            <p:cNvSpPr/>
            <p:nvPr/>
          </p:nvSpPr>
          <p:spPr>
            <a:xfrm>
              <a:off x="1882794" y="4878818"/>
              <a:ext cx="648000" cy="648000"/>
            </a:xfrm>
            <a:prstGeom prst="ellipse">
              <a:avLst/>
            </a:prstGeom>
            <a:noFill/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725F0AD7-94CC-9097-9CEA-1DF724CDDEFD}"/>
              </a:ext>
            </a:extLst>
          </p:cNvPr>
          <p:cNvGrpSpPr/>
          <p:nvPr userDrawn="1"/>
        </p:nvGrpSpPr>
        <p:grpSpPr>
          <a:xfrm>
            <a:off x="4796035" y="4544055"/>
            <a:ext cx="648000" cy="648000"/>
            <a:chOff x="4654261" y="4879065"/>
            <a:chExt cx="648000" cy="648000"/>
          </a:xfrm>
        </p:grpSpPr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2C34D180-04A1-2412-95FC-5F0352FEE659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54261" y="4879065"/>
              <a:ext cx="648000" cy="648000"/>
            </a:xfrm>
            <a:prstGeom prst="rect">
              <a:avLst/>
            </a:prstGeom>
          </p:spPr>
        </p:pic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6B1276AB-82D9-D302-E6EA-965DD5C03C34}"/>
                </a:ext>
              </a:extLst>
            </p:cNvPr>
            <p:cNvSpPr/>
            <p:nvPr/>
          </p:nvSpPr>
          <p:spPr>
            <a:xfrm>
              <a:off x="4654261" y="4879065"/>
              <a:ext cx="648000" cy="648000"/>
            </a:xfrm>
            <a:prstGeom prst="ellipse">
              <a:avLst/>
            </a:prstGeom>
            <a:noFill/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2B6CB7D6-F648-7BA5-AF3C-F87E75C761E7}"/>
              </a:ext>
            </a:extLst>
          </p:cNvPr>
          <p:cNvGrpSpPr/>
          <p:nvPr userDrawn="1"/>
        </p:nvGrpSpPr>
        <p:grpSpPr>
          <a:xfrm>
            <a:off x="5719273" y="3697271"/>
            <a:ext cx="648000" cy="648000"/>
            <a:chOff x="5619651" y="4078115"/>
            <a:chExt cx="648000" cy="648000"/>
          </a:xfrm>
        </p:grpSpPr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D791044E-CCD4-0292-D091-F268BDD981B5}"/>
                </a:ext>
              </a:extLst>
            </p:cNvPr>
            <p:cNvPicPr>
              <a:picLocks noChangeAspect="1"/>
            </p:cNvPicPr>
            <p:nvPr/>
          </p:nvPicPr>
          <p:blipFill>
            <a:blip r:embed="rId4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19651" y="4078115"/>
              <a:ext cx="648000" cy="648000"/>
            </a:xfrm>
            <a:prstGeom prst="rect">
              <a:avLst/>
            </a:prstGeom>
          </p:spPr>
        </p:pic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3F5BFF88-8722-92BA-E658-075495F3EDF5}"/>
                </a:ext>
              </a:extLst>
            </p:cNvPr>
            <p:cNvSpPr/>
            <p:nvPr/>
          </p:nvSpPr>
          <p:spPr>
            <a:xfrm>
              <a:off x="5619651" y="4078115"/>
              <a:ext cx="648000" cy="648000"/>
            </a:xfrm>
            <a:prstGeom prst="ellipse">
              <a:avLst/>
            </a:prstGeom>
            <a:noFill/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DC6CE320-3522-F7B5-EC72-1CE0F922149C}"/>
              </a:ext>
            </a:extLst>
          </p:cNvPr>
          <p:cNvGrpSpPr/>
          <p:nvPr userDrawn="1"/>
        </p:nvGrpSpPr>
        <p:grpSpPr>
          <a:xfrm>
            <a:off x="5719273" y="4544055"/>
            <a:ext cx="648000" cy="648000"/>
            <a:chOff x="5613590" y="4863005"/>
            <a:chExt cx="648000" cy="648000"/>
          </a:xfrm>
        </p:grpSpPr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B37F8E24-0397-DA75-6100-A3A975B2BC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13590" y="4863005"/>
              <a:ext cx="648000" cy="648000"/>
            </a:xfrm>
            <a:prstGeom prst="rect">
              <a:avLst/>
            </a:prstGeom>
          </p:spPr>
        </p:pic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0AF31F6E-C6CC-F638-CBD8-199AA4C77BF9}"/>
                </a:ext>
              </a:extLst>
            </p:cNvPr>
            <p:cNvSpPr/>
            <p:nvPr/>
          </p:nvSpPr>
          <p:spPr>
            <a:xfrm>
              <a:off x="5613590" y="4863005"/>
              <a:ext cx="648000" cy="648000"/>
            </a:xfrm>
            <a:prstGeom prst="ellipse">
              <a:avLst/>
            </a:prstGeom>
            <a:noFill/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9B3DC76E-4D27-9B1C-DD0A-966943709B79}"/>
              </a:ext>
            </a:extLst>
          </p:cNvPr>
          <p:cNvGrpSpPr/>
          <p:nvPr userDrawn="1"/>
        </p:nvGrpSpPr>
        <p:grpSpPr>
          <a:xfrm>
            <a:off x="6644998" y="4544055"/>
            <a:ext cx="648000" cy="648000"/>
            <a:chOff x="6493764" y="4884489"/>
            <a:chExt cx="648000" cy="648000"/>
          </a:xfrm>
        </p:grpSpPr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B7B77152-2F5F-C4C6-5AC5-196939008A8B}"/>
                </a:ext>
              </a:extLst>
            </p:cNvPr>
            <p:cNvPicPr>
              <a:picLocks noChangeAspect="1"/>
            </p:cNvPicPr>
            <p:nvPr/>
          </p:nvPicPr>
          <p:blipFill>
            <a:blip r:embed="rId4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93764" y="4884489"/>
              <a:ext cx="648000" cy="648000"/>
            </a:xfrm>
            <a:prstGeom prst="rect">
              <a:avLst/>
            </a:prstGeom>
          </p:spPr>
        </p:pic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E96C14FA-352F-4FE8-EB98-2135352D5024}"/>
                </a:ext>
              </a:extLst>
            </p:cNvPr>
            <p:cNvSpPr/>
            <p:nvPr/>
          </p:nvSpPr>
          <p:spPr>
            <a:xfrm>
              <a:off x="6493764" y="4884489"/>
              <a:ext cx="648000" cy="648000"/>
            </a:xfrm>
            <a:prstGeom prst="ellipse">
              <a:avLst/>
            </a:prstGeom>
            <a:noFill/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13F656B6-6198-AFD0-2994-98F31037185B}"/>
              </a:ext>
            </a:extLst>
          </p:cNvPr>
          <p:cNvGrpSpPr/>
          <p:nvPr userDrawn="1"/>
        </p:nvGrpSpPr>
        <p:grpSpPr>
          <a:xfrm>
            <a:off x="9419033" y="4544055"/>
            <a:ext cx="648000" cy="648000"/>
            <a:chOff x="9271663" y="4813010"/>
            <a:chExt cx="648000" cy="648000"/>
          </a:xfrm>
        </p:grpSpPr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0809E16C-1EBA-6CA9-654A-31B3E39F3FBB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71663" y="4813010"/>
              <a:ext cx="648000" cy="648000"/>
            </a:xfrm>
            <a:prstGeom prst="rect">
              <a:avLst/>
            </a:prstGeom>
          </p:spPr>
        </p:pic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9DBD6DC4-8E64-A2DB-27D9-DCD578A6ADEF}"/>
                </a:ext>
              </a:extLst>
            </p:cNvPr>
            <p:cNvSpPr/>
            <p:nvPr/>
          </p:nvSpPr>
          <p:spPr>
            <a:xfrm>
              <a:off x="9271663" y="4813010"/>
              <a:ext cx="648000" cy="648000"/>
            </a:xfrm>
            <a:prstGeom prst="ellipse">
              <a:avLst/>
            </a:prstGeom>
            <a:noFill/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375987C5-688F-6A4A-4F5E-569EAA7E4D4C}"/>
              </a:ext>
            </a:extLst>
          </p:cNvPr>
          <p:cNvGrpSpPr/>
          <p:nvPr userDrawn="1"/>
        </p:nvGrpSpPr>
        <p:grpSpPr>
          <a:xfrm>
            <a:off x="2063793" y="5387755"/>
            <a:ext cx="648000" cy="648000"/>
            <a:chOff x="1946801" y="5717808"/>
            <a:chExt cx="648000" cy="648000"/>
          </a:xfrm>
        </p:grpSpPr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3759CBAA-A6A7-12F0-7BB8-64626BABF9DB}"/>
                </a:ext>
              </a:extLst>
            </p:cNvPr>
            <p:cNvPicPr>
              <a:picLocks noChangeAspect="1"/>
            </p:cNvPicPr>
            <p:nvPr/>
          </p:nvPicPr>
          <p:blipFill>
            <a:blip r:embed="rId5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46801" y="5717808"/>
              <a:ext cx="648000" cy="648000"/>
            </a:xfrm>
            <a:prstGeom prst="rect">
              <a:avLst/>
            </a:prstGeom>
          </p:spPr>
        </p:pic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0656A79B-06F5-913E-CFD5-BD906E261E3A}"/>
                </a:ext>
              </a:extLst>
            </p:cNvPr>
            <p:cNvSpPr/>
            <p:nvPr/>
          </p:nvSpPr>
          <p:spPr>
            <a:xfrm>
              <a:off x="1946801" y="5717808"/>
              <a:ext cx="648000" cy="648000"/>
            </a:xfrm>
            <a:prstGeom prst="ellipse">
              <a:avLst/>
            </a:prstGeom>
            <a:noFill/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5467CB91-7DB5-F5A4-46CB-A718A1054D2F}"/>
              </a:ext>
            </a:extLst>
          </p:cNvPr>
          <p:cNvGrpSpPr/>
          <p:nvPr userDrawn="1"/>
        </p:nvGrpSpPr>
        <p:grpSpPr>
          <a:xfrm>
            <a:off x="2979064" y="5399218"/>
            <a:ext cx="648000" cy="648000"/>
            <a:chOff x="2824513" y="5729271"/>
            <a:chExt cx="648000" cy="648000"/>
          </a:xfrm>
        </p:grpSpPr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3FC24F3F-98D0-E345-E152-918AAED81DD4}"/>
                </a:ext>
              </a:extLst>
            </p:cNvPr>
            <p:cNvPicPr>
              <a:picLocks noChangeAspect="1"/>
            </p:cNvPicPr>
            <p:nvPr/>
          </p:nvPicPr>
          <p:blipFill>
            <a:blip r:embed="rId5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24513" y="5729271"/>
              <a:ext cx="648000" cy="648000"/>
            </a:xfrm>
            <a:prstGeom prst="rect">
              <a:avLst/>
            </a:prstGeom>
          </p:spPr>
        </p:pic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7ED0D53B-BBD2-7EB5-F1A5-7B5D3982C0DC}"/>
                </a:ext>
              </a:extLst>
            </p:cNvPr>
            <p:cNvSpPr/>
            <p:nvPr/>
          </p:nvSpPr>
          <p:spPr>
            <a:xfrm>
              <a:off x="2824513" y="5729271"/>
              <a:ext cx="648000" cy="648000"/>
            </a:xfrm>
            <a:prstGeom prst="ellipse">
              <a:avLst/>
            </a:prstGeom>
            <a:noFill/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C22DB7F2-94AD-828A-A700-7BF8127E6E79}"/>
              </a:ext>
            </a:extLst>
          </p:cNvPr>
          <p:cNvGrpSpPr/>
          <p:nvPr userDrawn="1"/>
        </p:nvGrpSpPr>
        <p:grpSpPr>
          <a:xfrm>
            <a:off x="3894327" y="5399218"/>
            <a:ext cx="648000" cy="648000"/>
            <a:chOff x="3789357" y="5685548"/>
            <a:chExt cx="648000" cy="648000"/>
          </a:xfrm>
        </p:grpSpPr>
        <p:pic>
          <p:nvPicPr>
            <p:cNvPr id="79" name="Picture 78">
              <a:extLst>
                <a:ext uri="{FF2B5EF4-FFF2-40B4-BE49-F238E27FC236}">
                  <a16:creationId xmlns:a16="http://schemas.microsoft.com/office/drawing/2014/main" id="{F04D6C84-7016-FC6E-2D2C-47175BA33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5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89357" y="5685548"/>
              <a:ext cx="648000" cy="648000"/>
            </a:xfrm>
            <a:prstGeom prst="rect">
              <a:avLst/>
            </a:prstGeom>
          </p:spPr>
        </p:pic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66F31A29-9BD7-C8DC-B51F-557B79E9B1CA}"/>
                </a:ext>
              </a:extLst>
            </p:cNvPr>
            <p:cNvSpPr/>
            <p:nvPr/>
          </p:nvSpPr>
          <p:spPr>
            <a:xfrm>
              <a:off x="3789357" y="5685548"/>
              <a:ext cx="648000" cy="648000"/>
            </a:xfrm>
            <a:prstGeom prst="ellipse">
              <a:avLst/>
            </a:prstGeom>
            <a:noFill/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2163C2EA-A4ED-8E1D-670A-6A49986A4182}"/>
              </a:ext>
            </a:extLst>
          </p:cNvPr>
          <p:cNvGrpSpPr/>
          <p:nvPr userDrawn="1"/>
        </p:nvGrpSpPr>
        <p:grpSpPr>
          <a:xfrm>
            <a:off x="8467430" y="4544055"/>
            <a:ext cx="648000" cy="648000"/>
            <a:chOff x="8336166" y="4844801"/>
            <a:chExt cx="648000" cy="648000"/>
          </a:xfrm>
        </p:grpSpPr>
        <p:pic>
          <p:nvPicPr>
            <p:cNvPr id="82" name="Picture 81">
              <a:extLst>
                <a:ext uri="{FF2B5EF4-FFF2-40B4-BE49-F238E27FC236}">
                  <a16:creationId xmlns:a16="http://schemas.microsoft.com/office/drawing/2014/main" id="{997BD99E-6A5F-F941-919E-3574BADE36ED}"/>
                </a:ext>
              </a:extLst>
            </p:cNvPr>
            <p:cNvPicPr>
              <a:picLocks noChangeAspect="1"/>
            </p:cNvPicPr>
            <p:nvPr/>
          </p:nvPicPr>
          <p:blipFill>
            <a:blip r:embed="rId5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36166" y="4844801"/>
              <a:ext cx="648000" cy="648000"/>
            </a:xfrm>
            <a:prstGeom prst="rect">
              <a:avLst/>
            </a:prstGeom>
          </p:spPr>
        </p:pic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4C17869B-2E44-775A-2F97-90F6EDABDB49}"/>
                </a:ext>
              </a:extLst>
            </p:cNvPr>
            <p:cNvSpPr/>
            <p:nvPr/>
          </p:nvSpPr>
          <p:spPr>
            <a:xfrm>
              <a:off x="8336166" y="4844801"/>
              <a:ext cx="648000" cy="648000"/>
            </a:xfrm>
            <a:prstGeom prst="ellipse">
              <a:avLst/>
            </a:prstGeom>
            <a:noFill/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813BD681-2B98-1EE9-8181-90506A6BD937}"/>
              </a:ext>
            </a:extLst>
          </p:cNvPr>
          <p:cNvGrpSpPr/>
          <p:nvPr userDrawn="1"/>
        </p:nvGrpSpPr>
        <p:grpSpPr>
          <a:xfrm>
            <a:off x="7549674" y="4544055"/>
            <a:ext cx="648000" cy="648000"/>
            <a:chOff x="7420218" y="4877241"/>
            <a:chExt cx="648000" cy="648000"/>
          </a:xfrm>
        </p:grpSpPr>
        <p:pic>
          <p:nvPicPr>
            <p:cNvPr id="85" name="Picture 84">
              <a:extLst>
                <a:ext uri="{FF2B5EF4-FFF2-40B4-BE49-F238E27FC236}">
                  <a16:creationId xmlns:a16="http://schemas.microsoft.com/office/drawing/2014/main" id="{1011F787-7E86-C893-FA19-6572D0E311A0}"/>
                </a:ext>
              </a:extLst>
            </p:cNvPr>
            <p:cNvPicPr>
              <a:picLocks noChangeAspect="1"/>
            </p:cNvPicPr>
            <p:nvPr/>
          </p:nvPicPr>
          <p:blipFill>
            <a:blip r:embed="rId5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20218" y="4877241"/>
              <a:ext cx="648000" cy="648000"/>
            </a:xfrm>
            <a:prstGeom prst="rect">
              <a:avLst/>
            </a:prstGeom>
          </p:spPr>
        </p:pic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B4E0850C-EDB2-26A0-A195-DF24542BB75F}"/>
                </a:ext>
              </a:extLst>
            </p:cNvPr>
            <p:cNvSpPr/>
            <p:nvPr/>
          </p:nvSpPr>
          <p:spPr>
            <a:xfrm>
              <a:off x="7420218" y="4877241"/>
              <a:ext cx="648000" cy="648000"/>
            </a:xfrm>
            <a:prstGeom prst="ellipse">
              <a:avLst/>
            </a:prstGeom>
            <a:noFill/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9B726B1D-47B1-D136-BB3D-804CF07792B5}"/>
              </a:ext>
            </a:extLst>
          </p:cNvPr>
          <p:cNvGrpSpPr/>
          <p:nvPr userDrawn="1"/>
        </p:nvGrpSpPr>
        <p:grpSpPr>
          <a:xfrm>
            <a:off x="1148587" y="4544055"/>
            <a:ext cx="648000" cy="648000"/>
            <a:chOff x="1061993" y="4844801"/>
            <a:chExt cx="648000" cy="648000"/>
          </a:xfrm>
        </p:grpSpPr>
        <p:pic>
          <p:nvPicPr>
            <p:cNvPr id="88" name="Picture 87">
              <a:extLst>
                <a:ext uri="{FF2B5EF4-FFF2-40B4-BE49-F238E27FC236}">
                  <a16:creationId xmlns:a16="http://schemas.microsoft.com/office/drawing/2014/main" id="{642EBCF9-2194-325B-7CC7-BBCAA8090AC2}"/>
                </a:ext>
              </a:extLst>
            </p:cNvPr>
            <p:cNvPicPr>
              <a:picLocks noChangeAspect="1"/>
            </p:cNvPicPr>
            <p:nvPr/>
          </p:nvPicPr>
          <p:blipFill>
            <a:blip r:embed="rId5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1993" y="4844801"/>
              <a:ext cx="648000" cy="648000"/>
            </a:xfrm>
            <a:prstGeom prst="rect">
              <a:avLst/>
            </a:prstGeom>
          </p:spPr>
        </p:pic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7A58E260-751E-E790-7F59-FE91E109CEF7}"/>
                </a:ext>
              </a:extLst>
            </p:cNvPr>
            <p:cNvSpPr/>
            <p:nvPr/>
          </p:nvSpPr>
          <p:spPr>
            <a:xfrm>
              <a:off x="1061993" y="4844801"/>
              <a:ext cx="648000" cy="648000"/>
            </a:xfrm>
            <a:prstGeom prst="ellipse">
              <a:avLst/>
            </a:prstGeom>
            <a:noFill/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89DDCE47-A935-43AE-83F8-AD5844B983D8}"/>
              </a:ext>
            </a:extLst>
          </p:cNvPr>
          <p:cNvGrpSpPr/>
          <p:nvPr userDrawn="1"/>
        </p:nvGrpSpPr>
        <p:grpSpPr>
          <a:xfrm>
            <a:off x="10309450" y="3679575"/>
            <a:ext cx="648000" cy="648000"/>
            <a:chOff x="10179350" y="4009628"/>
            <a:chExt cx="648000" cy="648000"/>
          </a:xfrm>
        </p:grpSpPr>
        <p:pic>
          <p:nvPicPr>
            <p:cNvPr id="91" name="Picture 90">
              <a:extLst>
                <a:ext uri="{FF2B5EF4-FFF2-40B4-BE49-F238E27FC236}">
                  <a16:creationId xmlns:a16="http://schemas.microsoft.com/office/drawing/2014/main" id="{1C3BB166-D901-5F85-2114-BD9DEB10E296}"/>
                </a:ext>
              </a:extLst>
            </p:cNvPr>
            <p:cNvPicPr>
              <a:picLocks noChangeAspect="1"/>
            </p:cNvPicPr>
            <p:nvPr/>
          </p:nvPicPr>
          <p:blipFill>
            <a:blip r:embed="rId5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79350" y="4009628"/>
              <a:ext cx="648000" cy="648000"/>
            </a:xfrm>
            <a:prstGeom prst="rect">
              <a:avLst/>
            </a:prstGeom>
          </p:spPr>
        </p:pic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0A2A3E7D-4F0D-C9F4-4E5B-C40A71CB106B}"/>
                </a:ext>
              </a:extLst>
            </p:cNvPr>
            <p:cNvSpPr/>
            <p:nvPr/>
          </p:nvSpPr>
          <p:spPr>
            <a:xfrm>
              <a:off x="10179350" y="4009628"/>
              <a:ext cx="648000" cy="648000"/>
            </a:xfrm>
            <a:prstGeom prst="ellipse">
              <a:avLst/>
            </a:prstGeom>
            <a:noFill/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93" name="Picture 92">
            <a:extLst>
              <a:ext uri="{FF2B5EF4-FFF2-40B4-BE49-F238E27FC236}">
                <a16:creationId xmlns:a16="http://schemas.microsoft.com/office/drawing/2014/main" id="{013B5AA9-2666-874B-5F55-D77C8B05BE2E}"/>
              </a:ext>
            </a:extLst>
          </p:cNvPr>
          <p:cNvPicPr>
            <a:picLocks noChangeAspect="1"/>
          </p:cNvPicPr>
          <p:nvPr userDrawn="1"/>
        </p:nvPicPr>
        <p:blipFill>
          <a:blip r:embed="rId5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9273" y="5347260"/>
            <a:ext cx="720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4618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4088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Flags 2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2"/>
          <p:cNvSpPr txBox="1">
            <a:spLocks noGrp="1"/>
          </p:cNvSpPr>
          <p:nvPr>
            <p:ph type="ctrTitle" hasCustomPrompt="1"/>
          </p:nvPr>
        </p:nvSpPr>
        <p:spPr>
          <a:xfrm>
            <a:off x="888927" y="496370"/>
            <a:ext cx="4771688" cy="801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  <a:defRPr sz="4000" b="0">
                <a:solidFill>
                  <a:srgbClr val="404373"/>
                </a:solidFill>
                <a:latin typeface="EC Square Sans Pro" panose="020B05060400000200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IE"/>
              <a:t>Flags of the world</a:t>
            </a:r>
            <a:endParaRPr/>
          </a:p>
        </p:txBody>
      </p:sp>
      <p:pic>
        <p:nvPicPr>
          <p:cNvPr id="3" name="Picture 2" descr="A blue flag with yellow stars on it&#10;&#10;AI-generated content may be incorrect.">
            <a:extLst>
              <a:ext uri="{FF2B5EF4-FFF2-40B4-BE49-F238E27FC236}">
                <a16:creationId xmlns:a16="http://schemas.microsoft.com/office/drawing/2014/main" id="{6F6E29DC-CB1A-8DA0-6D3D-6CC80CF7D2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9195" y="5859528"/>
            <a:ext cx="1181635" cy="77109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8BF782D-BE52-0E39-AEC8-89A6BD938C0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850" y="2240799"/>
            <a:ext cx="755970" cy="44504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B2185BB-4F56-B4A9-7D5B-D193677A59C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850" y="2876003"/>
            <a:ext cx="755970" cy="44504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70A87D5-F2E7-70C6-DFA9-559DEB119AA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850" y="4151896"/>
            <a:ext cx="755970" cy="44504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75DEA78-BEB4-168E-7183-B394E1CC98BF}"/>
              </a:ext>
            </a:extLst>
          </p:cNvPr>
          <p:cNvSpPr txBox="1"/>
          <p:nvPr userDrawn="1"/>
        </p:nvSpPr>
        <p:spPr>
          <a:xfrm>
            <a:off x="970722" y="1647808"/>
            <a:ext cx="131859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100"/>
              <a:t>EFTA</a:t>
            </a:r>
            <a:endParaRPr lang="en-GB" sz="11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F6758B3-1357-E839-662B-0609FFF5CA3E}"/>
              </a:ext>
            </a:extLst>
          </p:cNvPr>
          <p:cNvSpPr txBox="1"/>
          <p:nvPr userDrawn="1"/>
        </p:nvSpPr>
        <p:spPr>
          <a:xfrm>
            <a:off x="3274771" y="1635356"/>
            <a:ext cx="131859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100"/>
              <a:t>Others</a:t>
            </a:r>
            <a:endParaRPr lang="en-GB" sz="11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2B945E5-C63A-96F2-4452-10E54C7E242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2176" y="3516670"/>
            <a:ext cx="755970" cy="44504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5D9D30A-E2BD-5F5C-450B-4F28991C002B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1370" y="2875368"/>
            <a:ext cx="755970" cy="44504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6F38B6E-D84A-6E66-A8A2-3DD15B30A3E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1260" y="4773179"/>
            <a:ext cx="755970" cy="445047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B302A16-8D67-DFD1-8120-C4A3F8360E78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1260" y="3522767"/>
            <a:ext cx="755970" cy="43895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C173585-73EE-755F-D6A7-9FAA21D2B32E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9445" y="5414481"/>
            <a:ext cx="755970" cy="44504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04B0DB7-AD88-5235-F809-BEB52F2F25DE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2176" y="4773179"/>
            <a:ext cx="755970" cy="445047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DE53CA5-17E9-AE61-A3A6-23D0AE6EEDBA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1260" y="4164069"/>
            <a:ext cx="755970" cy="43895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12842F7-4420-2962-B32B-C9EB82952D0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5819" y="4157972"/>
            <a:ext cx="755970" cy="44504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38554E5-3557-2E95-DBC2-235B60A2D3F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4809" y="2234066"/>
            <a:ext cx="755970" cy="445047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530AF2EA-8941-7041-0188-27A60C99D1BC}"/>
              </a:ext>
            </a:extLst>
          </p:cNvPr>
          <p:cNvGrpSpPr/>
          <p:nvPr userDrawn="1"/>
        </p:nvGrpSpPr>
        <p:grpSpPr>
          <a:xfrm>
            <a:off x="3352176" y="5414481"/>
            <a:ext cx="755970" cy="445047"/>
            <a:chOff x="7462445" y="5376519"/>
            <a:chExt cx="755970" cy="445047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FC0AE34-38E2-EE8C-BFC3-F3AEE8EE06C6}"/>
                </a:ext>
              </a:extLst>
            </p:cNvPr>
            <p:cNvSpPr/>
            <p:nvPr/>
          </p:nvSpPr>
          <p:spPr>
            <a:xfrm>
              <a:off x="7462445" y="5376519"/>
              <a:ext cx="755970" cy="445047"/>
            </a:xfrm>
            <a:prstGeom prst="rect">
              <a:avLst/>
            </a:prstGeom>
            <a:solidFill>
              <a:srgbClr val="0062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B798D1F-28EE-69F9-0EB9-5F4D305062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1245" r="-11267"/>
            <a:stretch/>
          </p:blipFill>
          <p:spPr>
            <a:xfrm>
              <a:off x="7470779" y="5376519"/>
              <a:ext cx="739302" cy="445047"/>
            </a:xfrm>
            <a:prstGeom prst="rect">
              <a:avLst/>
            </a:prstGeom>
          </p:spPr>
        </p:pic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6DEDFAF9-FD23-D332-A1AB-A6B99EC0EC69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4809" y="2875368"/>
            <a:ext cx="755970" cy="44504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B693B8C-0AFE-E817-1AEC-295627DB10D9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5086" y="2234066"/>
            <a:ext cx="749808" cy="44500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88008D0-6B65-9B5D-087E-A64EDB7E5C12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850" y="3530786"/>
            <a:ext cx="438913" cy="438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274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4088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Flags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2"/>
          <p:cNvSpPr txBox="1">
            <a:spLocks noGrp="1"/>
          </p:cNvSpPr>
          <p:nvPr>
            <p:ph type="ctrTitle" hasCustomPrompt="1"/>
          </p:nvPr>
        </p:nvSpPr>
        <p:spPr>
          <a:xfrm>
            <a:off x="323727" y="371069"/>
            <a:ext cx="4771688" cy="801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  <a:defRPr sz="4000" b="0">
                <a:solidFill>
                  <a:srgbClr val="404373"/>
                </a:solidFill>
                <a:latin typeface="EC Square Sans Pro" panose="020B05060400000200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IE"/>
              <a:t>EU Flags</a:t>
            </a:r>
            <a:endParaRPr/>
          </a:p>
        </p:txBody>
      </p:sp>
      <p:pic>
        <p:nvPicPr>
          <p:cNvPr id="3" name="Picture 2" descr="A blue flag with yellow stars on it&#10;&#10;AI-generated content may be incorrect.">
            <a:extLst>
              <a:ext uri="{FF2B5EF4-FFF2-40B4-BE49-F238E27FC236}">
                <a16:creationId xmlns:a16="http://schemas.microsoft.com/office/drawing/2014/main" id="{6F6E29DC-CB1A-8DA0-6D3D-6CC80CF7D2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9195" y="5859528"/>
            <a:ext cx="1181635" cy="77109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B2D4CED-D1DA-06CE-5CCC-B44880E290E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65622" y="2239222"/>
            <a:ext cx="749808" cy="438912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A29EA83-4EDD-3357-91A7-136A67E65D9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8531" y="1653657"/>
            <a:ext cx="749808" cy="4389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5B01031-F082-32B3-8E13-FDC54132AC7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8339" y="1647561"/>
            <a:ext cx="749808" cy="445008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1056724-5F27-973F-ADEC-5042851B757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2986" y="1642247"/>
            <a:ext cx="749808" cy="4450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C92EC42-C0FB-7DE0-58FE-973CA3D3F688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8339" y="2234130"/>
            <a:ext cx="749808" cy="445008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43CF12E-B24D-D094-0DBA-E180228684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48147" y="1659959"/>
            <a:ext cx="749808" cy="426308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59098E2-C0FA-2668-7B07-8EEBBA080649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8339" y="1659959"/>
            <a:ext cx="749808" cy="44500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4AA7AFF-1B2F-D567-2E9B-38907C111E40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48339" y="1659959"/>
            <a:ext cx="749808" cy="445008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7FAB324-F726-AE90-4AD8-9DD661592C5A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47955" y="2832810"/>
            <a:ext cx="749808" cy="43891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DC806D9-DC8F-7608-0E7A-FAB3AC6B6245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8339" y="2819459"/>
            <a:ext cx="749808" cy="438912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A6118AA-C9C9-8965-3308-7FE285D8A2D8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17225" y="1647561"/>
            <a:ext cx="749808" cy="438912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320F5F8-8399-161E-8F11-C4F83163A7F0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8147" y="1666055"/>
            <a:ext cx="749808" cy="43891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0DE7270-02B4-A160-4BF1-5CDB67A45EAE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9861" y="1659959"/>
            <a:ext cx="749808" cy="43891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666D636-4188-92D8-866F-8C8B93D941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48339" y="2240152"/>
            <a:ext cx="749808" cy="437052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BA946F5-FF50-3922-E050-9F813317AA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54100" y="1665563"/>
            <a:ext cx="749808" cy="436872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CEB79C4-1120-4626-7459-12E964B086A9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8531" y="2234130"/>
            <a:ext cx="749808" cy="44500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2077BC2-B46E-D9C6-3D4E-026D3B3F1392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0596" y="2234130"/>
            <a:ext cx="749808" cy="44500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83DB10C-98D4-2A59-9DE2-AE107E38C425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8339" y="2234130"/>
            <a:ext cx="749808" cy="44500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B5B2B65-68ED-776E-5C07-4D7C255D83C9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8147" y="2232196"/>
            <a:ext cx="749808" cy="438912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045D1BB-D7B4-6636-EA23-15DC711BE92B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4100" y="2232196"/>
            <a:ext cx="749808" cy="438912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2236C8C-7D58-662C-1E6B-B8EC1330D702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9861" y="2232196"/>
            <a:ext cx="749808" cy="438912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B261B0E-14FD-F1D0-68DF-72507562D2CE}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17225" y="2232196"/>
            <a:ext cx="749808" cy="438912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07456EE-F671-9441-5686-A6FC383B74EA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3392" y="2226100"/>
            <a:ext cx="749808" cy="44500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512FAAE-A6ED-7755-19B0-DA71BDB33746}"/>
              </a:ext>
            </a:extLst>
          </p:cNvPr>
          <p:cNvPicPr>
            <a:picLocks noChangeAspect="1"/>
          </p:cNvPicPr>
          <p:nvPr userDrawn="1"/>
        </p:nvPicPr>
        <p:blipFill>
          <a:blip r:embed="rId2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8531" y="2820699"/>
            <a:ext cx="749808" cy="44500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A0EA3E7-E856-F6E3-FF19-C49E971C9FD7}"/>
              </a:ext>
            </a:extLst>
          </p:cNvPr>
          <p:cNvPicPr>
            <a:picLocks noChangeAspect="1"/>
          </p:cNvPicPr>
          <p:nvPr userDrawn="1"/>
        </p:nvPicPr>
        <p:blipFill>
          <a:blip r:embed="rId2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8147" y="2820699"/>
            <a:ext cx="749808" cy="445008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EA98024-1FE6-6450-0166-0ED9A68A9600}"/>
              </a:ext>
            </a:extLst>
          </p:cNvPr>
          <p:cNvPicPr>
            <a:picLocks noChangeAspect="1"/>
          </p:cNvPicPr>
          <p:nvPr userDrawn="1"/>
        </p:nvPicPr>
        <p:blipFill>
          <a:blip r:embed="rId2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2182" y="2820699"/>
            <a:ext cx="749808" cy="445008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440AC3F-F193-4EB7-77B0-EE8971252895}"/>
              </a:ext>
            </a:extLst>
          </p:cNvPr>
          <p:cNvPicPr>
            <a:picLocks noChangeAspect="1"/>
          </p:cNvPicPr>
          <p:nvPr userDrawn="1"/>
        </p:nvPicPr>
        <p:blipFill>
          <a:blip r:embed="rId2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65622" y="1641259"/>
            <a:ext cx="749808" cy="44500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15FCEED0-BEF6-5F7E-099E-CE9ECA2CF443}"/>
              </a:ext>
            </a:extLst>
          </p:cNvPr>
          <p:cNvPicPr>
            <a:picLocks noChangeAspect="1"/>
          </p:cNvPicPr>
          <p:nvPr userDrawn="1"/>
        </p:nvPicPr>
        <p:blipFill>
          <a:blip r:embed="rId3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4304" y="2809397"/>
            <a:ext cx="749808" cy="44500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BA12A0E-BED6-DA2D-539E-64056654B529}"/>
              </a:ext>
            </a:extLst>
          </p:cNvPr>
          <p:cNvPicPr>
            <a:picLocks noChangeAspect="1"/>
          </p:cNvPicPr>
          <p:nvPr userDrawn="1"/>
        </p:nvPicPr>
        <p:blipFill>
          <a:blip r:embed="rId3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8530" y="3697271"/>
            <a:ext cx="648000" cy="6480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67E97D14-3DBD-E228-449D-D87E0B5765DE}"/>
              </a:ext>
            </a:extLst>
          </p:cNvPr>
          <p:cNvPicPr>
            <a:picLocks noChangeAspect="1"/>
          </p:cNvPicPr>
          <p:nvPr userDrawn="1"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9598" y="3697271"/>
            <a:ext cx="648000" cy="64800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9046150-57F5-6166-1C81-4E4136BA7D21}"/>
              </a:ext>
            </a:extLst>
          </p:cNvPr>
          <p:cNvPicPr>
            <a:picLocks noChangeAspect="1"/>
          </p:cNvPicPr>
          <p:nvPr userDrawn="1"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70666" y="3697271"/>
            <a:ext cx="648000" cy="64800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72619D82-9A52-88A5-702B-8062D58E0D92}"/>
              </a:ext>
            </a:extLst>
          </p:cNvPr>
          <p:cNvPicPr>
            <a:picLocks noChangeAspect="1"/>
          </p:cNvPicPr>
          <p:nvPr userDrawn="1"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94331" y="3697271"/>
            <a:ext cx="648000" cy="64800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035A7E35-8B2A-177E-D89E-C1FEB4331995}"/>
              </a:ext>
            </a:extLst>
          </p:cNvPr>
          <p:cNvPicPr>
            <a:picLocks noChangeAspect="1"/>
          </p:cNvPicPr>
          <p:nvPr userDrawn="1"/>
        </p:nvPicPr>
        <p:blipFill>
          <a:blip r:embed="rId3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5399" y="3697271"/>
            <a:ext cx="648000" cy="64800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AC7D92ED-71A4-22EF-CC5C-3D190840F3C8}"/>
              </a:ext>
            </a:extLst>
          </p:cNvPr>
          <p:cNvPicPr>
            <a:picLocks noChangeAspect="1"/>
          </p:cNvPicPr>
          <p:nvPr userDrawn="1"/>
        </p:nvPicPr>
        <p:blipFill>
          <a:blip r:embed="rId3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1204" y="4544055"/>
            <a:ext cx="648000" cy="6480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632D86DE-830D-9942-D57E-3857177984B6}"/>
              </a:ext>
            </a:extLst>
          </p:cNvPr>
          <p:cNvPicPr>
            <a:picLocks noChangeAspect="1"/>
          </p:cNvPicPr>
          <p:nvPr userDrawn="1"/>
        </p:nvPicPr>
        <p:blipFill>
          <a:blip r:embed="rId3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8530" y="5399218"/>
            <a:ext cx="648000" cy="64800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47B4313D-4DFA-E043-5E5B-B3DA7BDD5619}"/>
              </a:ext>
            </a:extLst>
          </p:cNvPr>
          <p:cNvPicPr>
            <a:picLocks noChangeAspect="1"/>
          </p:cNvPicPr>
          <p:nvPr userDrawn="1"/>
        </p:nvPicPr>
        <p:blipFill>
          <a:blip r:embed="rId3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8323" y="4544055"/>
            <a:ext cx="648000" cy="64800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61FE78ED-2C87-2488-519D-AF30C8782375}"/>
              </a:ext>
            </a:extLst>
          </p:cNvPr>
          <p:cNvPicPr>
            <a:picLocks noChangeAspect="1"/>
          </p:cNvPicPr>
          <p:nvPr userDrawn="1"/>
        </p:nvPicPr>
        <p:blipFill>
          <a:blip r:embed="rId3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9598" y="5399218"/>
            <a:ext cx="648000" cy="64800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27DB9612-B946-130D-3CAF-69844A26B0FC}"/>
              </a:ext>
            </a:extLst>
          </p:cNvPr>
          <p:cNvPicPr>
            <a:picLocks noChangeAspect="1"/>
          </p:cNvPicPr>
          <p:nvPr userDrawn="1"/>
        </p:nvPicPr>
        <p:blipFill>
          <a:blip r:embed="rId4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3243" y="4544055"/>
            <a:ext cx="648000" cy="648000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5DE84C8A-A56B-A589-75D6-966C59BE587B}"/>
              </a:ext>
            </a:extLst>
          </p:cNvPr>
          <p:cNvGrpSpPr/>
          <p:nvPr userDrawn="1"/>
        </p:nvGrpSpPr>
        <p:grpSpPr>
          <a:xfrm>
            <a:off x="2063793" y="3697271"/>
            <a:ext cx="648004" cy="648000"/>
            <a:chOff x="1981815" y="4084187"/>
            <a:chExt cx="648004" cy="648000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5F1B6A7A-2977-C5E9-4E47-323972F70F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81819" y="4084187"/>
              <a:ext cx="648000" cy="648000"/>
            </a:xfrm>
            <a:prstGeom prst="rect">
              <a:avLst/>
            </a:prstGeom>
          </p:spPr>
        </p:pic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06B039C8-AA51-775A-E601-6F062D792613}"/>
                </a:ext>
              </a:extLst>
            </p:cNvPr>
            <p:cNvSpPr/>
            <p:nvPr/>
          </p:nvSpPr>
          <p:spPr>
            <a:xfrm>
              <a:off x="1981815" y="4084187"/>
              <a:ext cx="648000" cy="648000"/>
            </a:xfrm>
            <a:prstGeom prst="ellipse">
              <a:avLst/>
            </a:prstGeom>
            <a:noFill/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4AD3C08D-E735-2545-90F2-D2209E554005}"/>
              </a:ext>
            </a:extLst>
          </p:cNvPr>
          <p:cNvGrpSpPr/>
          <p:nvPr userDrawn="1"/>
        </p:nvGrpSpPr>
        <p:grpSpPr>
          <a:xfrm>
            <a:off x="2977586" y="3697271"/>
            <a:ext cx="648000" cy="648000"/>
            <a:chOff x="2932531" y="4068558"/>
            <a:chExt cx="648000" cy="648000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306A5BB7-EB16-DB1B-3718-2815FC36D3F4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32531" y="4068558"/>
              <a:ext cx="648000" cy="648000"/>
            </a:xfrm>
            <a:prstGeom prst="rect">
              <a:avLst/>
            </a:prstGeom>
          </p:spPr>
        </p:pic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0551A983-9CB8-C6E3-87C6-92E21DB6680E}"/>
                </a:ext>
              </a:extLst>
            </p:cNvPr>
            <p:cNvSpPr/>
            <p:nvPr/>
          </p:nvSpPr>
          <p:spPr>
            <a:xfrm>
              <a:off x="2932531" y="4068558"/>
              <a:ext cx="648000" cy="648000"/>
            </a:xfrm>
            <a:prstGeom prst="ellipse">
              <a:avLst/>
            </a:prstGeom>
            <a:noFill/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21F6B50B-B7CA-F4C1-D50C-132B8B7C66E7}"/>
              </a:ext>
            </a:extLst>
          </p:cNvPr>
          <p:cNvGrpSpPr/>
          <p:nvPr userDrawn="1"/>
        </p:nvGrpSpPr>
        <p:grpSpPr>
          <a:xfrm>
            <a:off x="6640128" y="3697271"/>
            <a:ext cx="648000" cy="648000"/>
            <a:chOff x="6433678" y="4060822"/>
            <a:chExt cx="648000" cy="648000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B9214466-71AE-B5CB-F31C-21914C8BE393}"/>
                </a:ext>
              </a:extLst>
            </p:cNvPr>
            <p:cNvPicPr>
              <a:picLocks noChangeAspect="1"/>
            </p:cNvPicPr>
            <p:nvPr/>
          </p:nvPicPr>
          <p:blipFill>
            <a:blip r:embed="rId4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33678" y="4060822"/>
              <a:ext cx="648000" cy="648000"/>
            </a:xfrm>
            <a:prstGeom prst="rect">
              <a:avLst/>
            </a:prstGeom>
          </p:spPr>
        </p:pic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28187E24-C450-658C-6DBB-F17E4F9ABBD6}"/>
                </a:ext>
              </a:extLst>
            </p:cNvPr>
            <p:cNvSpPr/>
            <p:nvPr/>
          </p:nvSpPr>
          <p:spPr>
            <a:xfrm>
              <a:off x="6433678" y="4060822"/>
              <a:ext cx="648000" cy="648000"/>
            </a:xfrm>
            <a:prstGeom prst="ellipse">
              <a:avLst/>
            </a:prstGeom>
            <a:noFill/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C755EACE-0F2F-8969-FA57-6D50EA43DF2D}"/>
              </a:ext>
            </a:extLst>
          </p:cNvPr>
          <p:cNvGrpSpPr/>
          <p:nvPr userDrawn="1"/>
        </p:nvGrpSpPr>
        <p:grpSpPr>
          <a:xfrm>
            <a:off x="9390058" y="3697271"/>
            <a:ext cx="648000" cy="648000"/>
            <a:chOff x="9269601" y="3985359"/>
            <a:chExt cx="648000" cy="648000"/>
          </a:xfrm>
        </p:grpSpPr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79A6D479-D253-91E2-CE11-D50B5AEF19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69601" y="3985359"/>
              <a:ext cx="648000" cy="648000"/>
            </a:xfrm>
            <a:prstGeom prst="rect">
              <a:avLst/>
            </a:prstGeom>
          </p:spPr>
        </p:pic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A35AA7D2-CD23-592A-5951-64417641AE0D}"/>
                </a:ext>
              </a:extLst>
            </p:cNvPr>
            <p:cNvSpPr/>
            <p:nvPr/>
          </p:nvSpPr>
          <p:spPr>
            <a:xfrm>
              <a:off x="9269601" y="3985359"/>
              <a:ext cx="648000" cy="648000"/>
            </a:xfrm>
            <a:prstGeom prst="ellipse">
              <a:avLst/>
            </a:prstGeom>
            <a:noFill/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1D6FE132-F820-D4D9-443E-31D8B16450EA}"/>
              </a:ext>
            </a:extLst>
          </p:cNvPr>
          <p:cNvGrpSpPr/>
          <p:nvPr userDrawn="1"/>
        </p:nvGrpSpPr>
        <p:grpSpPr>
          <a:xfrm>
            <a:off x="2063793" y="4544055"/>
            <a:ext cx="648000" cy="648000"/>
            <a:chOff x="1882794" y="4878818"/>
            <a:chExt cx="648000" cy="648000"/>
          </a:xfrm>
        </p:grpSpPr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588D254F-9918-67EA-2428-01C2FC455A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82794" y="4878818"/>
              <a:ext cx="648000" cy="648000"/>
            </a:xfrm>
            <a:prstGeom prst="rect">
              <a:avLst/>
            </a:prstGeom>
          </p:spPr>
        </p:pic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7F67443D-4457-EF93-B9EE-863FA9468E08}"/>
                </a:ext>
              </a:extLst>
            </p:cNvPr>
            <p:cNvSpPr/>
            <p:nvPr/>
          </p:nvSpPr>
          <p:spPr>
            <a:xfrm>
              <a:off x="1882794" y="4878818"/>
              <a:ext cx="648000" cy="648000"/>
            </a:xfrm>
            <a:prstGeom prst="ellipse">
              <a:avLst/>
            </a:prstGeom>
            <a:noFill/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725F0AD7-94CC-9097-9CEA-1DF724CDDEFD}"/>
              </a:ext>
            </a:extLst>
          </p:cNvPr>
          <p:cNvGrpSpPr/>
          <p:nvPr userDrawn="1"/>
        </p:nvGrpSpPr>
        <p:grpSpPr>
          <a:xfrm>
            <a:off x="4796035" y="4544055"/>
            <a:ext cx="648000" cy="648000"/>
            <a:chOff x="4654261" y="4879065"/>
            <a:chExt cx="648000" cy="648000"/>
          </a:xfrm>
        </p:grpSpPr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2C34D180-04A1-2412-95FC-5F0352FEE659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54261" y="4879065"/>
              <a:ext cx="648000" cy="648000"/>
            </a:xfrm>
            <a:prstGeom prst="rect">
              <a:avLst/>
            </a:prstGeom>
          </p:spPr>
        </p:pic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6B1276AB-82D9-D302-E6EA-965DD5C03C34}"/>
                </a:ext>
              </a:extLst>
            </p:cNvPr>
            <p:cNvSpPr/>
            <p:nvPr/>
          </p:nvSpPr>
          <p:spPr>
            <a:xfrm>
              <a:off x="4654261" y="4879065"/>
              <a:ext cx="648000" cy="648000"/>
            </a:xfrm>
            <a:prstGeom prst="ellipse">
              <a:avLst/>
            </a:prstGeom>
            <a:noFill/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2B6CB7D6-F648-7BA5-AF3C-F87E75C761E7}"/>
              </a:ext>
            </a:extLst>
          </p:cNvPr>
          <p:cNvGrpSpPr/>
          <p:nvPr userDrawn="1"/>
        </p:nvGrpSpPr>
        <p:grpSpPr>
          <a:xfrm>
            <a:off x="5719273" y="3697271"/>
            <a:ext cx="648000" cy="648000"/>
            <a:chOff x="5619651" y="4078115"/>
            <a:chExt cx="648000" cy="648000"/>
          </a:xfrm>
        </p:grpSpPr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D791044E-CCD4-0292-D091-F268BDD981B5}"/>
                </a:ext>
              </a:extLst>
            </p:cNvPr>
            <p:cNvPicPr>
              <a:picLocks noChangeAspect="1"/>
            </p:cNvPicPr>
            <p:nvPr/>
          </p:nvPicPr>
          <p:blipFill>
            <a:blip r:embed="rId4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19651" y="4078115"/>
              <a:ext cx="648000" cy="648000"/>
            </a:xfrm>
            <a:prstGeom prst="rect">
              <a:avLst/>
            </a:prstGeom>
          </p:spPr>
        </p:pic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3F5BFF88-8722-92BA-E658-075495F3EDF5}"/>
                </a:ext>
              </a:extLst>
            </p:cNvPr>
            <p:cNvSpPr/>
            <p:nvPr/>
          </p:nvSpPr>
          <p:spPr>
            <a:xfrm>
              <a:off x="5619651" y="4078115"/>
              <a:ext cx="648000" cy="648000"/>
            </a:xfrm>
            <a:prstGeom prst="ellipse">
              <a:avLst/>
            </a:prstGeom>
            <a:noFill/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DC6CE320-3522-F7B5-EC72-1CE0F922149C}"/>
              </a:ext>
            </a:extLst>
          </p:cNvPr>
          <p:cNvGrpSpPr/>
          <p:nvPr userDrawn="1"/>
        </p:nvGrpSpPr>
        <p:grpSpPr>
          <a:xfrm>
            <a:off x="5719273" y="4544055"/>
            <a:ext cx="648000" cy="648000"/>
            <a:chOff x="5613590" y="4863005"/>
            <a:chExt cx="648000" cy="648000"/>
          </a:xfrm>
        </p:grpSpPr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B37F8E24-0397-DA75-6100-A3A975B2BC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13590" y="4863005"/>
              <a:ext cx="648000" cy="648000"/>
            </a:xfrm>
            <a:prstGeom prst="rect">
              <a:avLst/>
            </a:prstGeom>
          </p:spPr>
        </p:pic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0AF31F6E-C6CC-F638-CBD8-199AA4C77BF9}"/>
                </a:ext>
              </a:extLst>
            </p:cNvPr>
            <p:cNvSpPr/>
            <p:nvPr/>
          </p:nvSpPr>
          <p:spPr>
            <a:xfrm>
              <a:off x="5613590" y="4863005"/>
              <a:ext cx="648000" cy="648000"/>
            </a:xfrm>
            <a:prstGeom prst="ellipse">
              <a:avLst/>
            </a:prstGeom>
            <a:noFill/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9B3DC76E-4D27-9B1C-DD0A-966943709B79}"/>
              </a:ext>
            </a:extLst>
          </p:cNvPr>
          <p:cNvGrpSpPr/>
          <p:nvPr userDrawn="1"/>
        </p:nvGrpSpPr>
        <p:grpSpPr>
          <a:xfrm>
            <a:off x="6644998" y="4544055"/>
            <a:ext cx="648000" cy="648000"/>
            <a:chOff x="6493764" y="4884489"/>
            <a:chExt cx="648000" cy="648000"/>
          </a:xfrm>
        </p:grpSpPr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B7B77152-2F5F-C4C6-5AC5-196939008A8B}"/>
                </a:ext>
              </a:extLst>
            </p:cNvPr>
            <p:cNvPicPr>
              <a:picLocks noChangeAspect="1"/>
            </p:cNvPicPr>
            <p:nvPr/>
          </p:nvPicPr>
          <p:blipFill>
            <a:blip r:embed="rId4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93764" y="4884489"/>
              <a:ext cx="648000" cy="648000"/>
            </a:xfrm>
            <a:prstGeom prst="rect">
              <a:avLst/>
            </a:prstGeom>
          </p:spPr>
        </p:pic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E96C14FA-352F-4FE8-EB98-2135352D5024}"/>
                </a:ext>
              </a:extLst>
            </p:cNvPr>
            <p:cNvSpPr/>
            <p:nvPr/>
          </p:nvSpPr>
          <p:spPr>
            <a:xfrm>
              <a:off x="6493764" y="4884489"/>
              <a:ext cx="648000" cy="648000"/>
            </a:xfrm>
            <a:prstGeom prst="ellipse">
              <a:avLst/>
            </a:prstGeom>
            <a:noFill/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13F656B6-6198-AFD0-2994-98F31037185B}"/>
              </a:ext>
            </a:extLst>
          </p:cNvPr>
          <p:cNvGrpSpPr/>
          <p:nvPr userDrawn="1"/>
        </p:nvGrpSpPr>
        <p:grpSpPr>
          <a:xfrm>
            <a:off x="9419033" y="4544055"/>
            <a:ext cx="648000" cy="648000"/>
            <a:chOff x="9271663" y="4813010"/>
            <a:chExt cx="648000" cy="648000"/>
          </a:xfrm>
        </p:grpSpPr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0809E16C-1EBA-6CA9-654A-31B3E39F3FBB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71663" y="4813010"/>
              <a:ext cx="648000" cy="648000"/>
            </a:xfrm>
            <a:prstGeom prst="rect">
              <a:avLst/>
            </a:prstGeom>
          </p:spPr>
        </p:pic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9DBD6DC4-8E64-A2DB-27D9-DCD578A6ADEF}"/>
                </a:ext>
              </a:extLst>
            </p:cNvPr>
            <p:cNvSpPr/>
            <p:nvPr/>
          </p:nvSpPr>
          <p:spPr>
            <a:xfrm>
              <a:off x="9271663" y="4813010"/>
              <a:ext cx="648000" cy="648000"/>
            </a:xfrm>
            <a:prstGeom prst="ellipse">
              <a:avLst/>
            </a:prstGeom>
            <a:noFill/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375987C5-688F-6A4A-4F5E-569EAA7E4D4C}"/>
              </a:ext>
            </a:extLst>
          </p:cNvPr>
          <p:cNvGrpSpPr/>
          <p:nvPr userDrawn="1"/>
        </p:nvGrpSpPr>
        <p:grpSpPr>
          <a:xfrm>
            <a:off x="2063793" y="5387755"/>
            <a:ext cx="648000" cy="648000"/>
            <a:chOff x="1946801" y="5717808"/>
            <a:chExt cx="648000" cy="648000"/>
          </a:xfrm>
        </p:grpSpPr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3759CBAA-A6A7-12F0-7BB8-64626BABF9DB}"/>
                </a:ext>
              </a:extLst>
            </p:cNvPr>
            <p:cNvPicPr>
              <a:picLocks noChangeAspect="1"/>
            </p:cNvPicPr>
            <p:nvPr/>
          </p:nvPicPr>
          <p:blipFill>
            <a:blip r:embed="rId5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46801" y="5717808"/>
              <a:ext cx="648000" cy="648000"/>
            </a:xfrm>
            <a:prstGeom prst="rect">
              <a:avLst/>
            </a:prstGeom>
          </p:spPr>
        </p:pic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0656A79B-06F5-913E-CFD5-BD906E261E3A}"/>
                </a:ext>
              </a:extLst>
            </p:cNvPr>
            <p:cNvSpPr/>
            <p:nvPr/>
          </p:nvSpPr>
          <p:spPr>
            <a:xfrm>
              <a:off x="1946801" y="5717808"/>
              <a:ext cx="648000" cy="648000"/>
            </a:xfrm>
            <a:prstGeom prst="ellipse">
              <a:avLst/>
            </a:prstGeom>
            <a:noFill/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5467CB91-7DB5-F5A4-46CB-A718A1054D2F}"/>
              </a:ext>
            </a:extLst>
          </p:cNvPr>
          <p:cNvGrpSpPr/>
          <p:nvPr userDrawn="1"/>
        </p:nvGrpSpPr>
        <p:grpSpPr>
          <a:xfrm>
            <a:off x="2979064" y="5399218"/>
            <a:ext cx="648000" cy="648000"/>
            <a:chOff x="2824513" y="5729271"/>
            <a:chExt cx="648000" cy="648000"/>
          </a:xfrm>
        </p:grpSpPr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3FC24F3F-98D0-E345-E152-918AAED81DD4}"/>
                </a:ext>
              </a:extLst>
            </p:cNvPr>
            <p:cNvPicPr>
              <a:picLocks noChangeAspect="1"/>
            </p:cNvPicPr>
            <p:nvPr/>
          </p:nvPicPr>
          <p:blipFill>
            <a:blip r:embed="rId5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24513" y="5729271"/>
              <a:ext cx="648000" cy="648000"/>
            </a:xfrm>
            <a:prstGeom prst="rect">
              <a:avLst/>
            </a:prstGeom>
          </p:spPr>
        </p:pic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7ED0D53B-BBD2-7EB5-F1A5-7B5D3982C0DC}"/>
                </a:ext>
              </a:extLst>
            </p:cNvPr>
            <p:cNvSpPr/>
            <p:nvPr/>
          </p:nvSpPr>
          <p:spPr>
            <a:xfrm>
              <a:off x="2824513" y="5729271"/>
              <a:ext cx="648000" cy="648000"/>
            </a:xfrm>
            <a:prstGeom prst="ellipse">
              <a:avLst/>
            </a:prstGeom>
            <a:noFill/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C22DB7F2-94AD-828A-A700-7BF8127E6E79}"/>
              </a:ext>
            </a:extLst>
          </p:cNvPr>
          <p:cNvGrpSpPr/>
          <p:nvPr userDrawn="1"/>
        </p:nvGrpSpPr>
        <p:grpSpPr>
          <a:xfrm>
            <a:off x="3894327" y="5399218"/>
            <a:ext cx="648000" cy="648000"/>
            <a:chOff x="3789357" y="5685548"/>
            <a:chExt cx="648000" cy="648000"/>
          </a:xfrm>
        </p:grpSpPr>
        <p:pic>
          <p:nvPicPr>
            <p:cNvPr id="79" name="Picture 78">
              <a:extLst>
                <a:ext uri="{FF2B5EF4-FFF2-40B4-BE49-F238E27FC236}">
                  <a16:creationId xmlns:a16="http://schemas.microsoft.com/office/drawing/2014/main" id="{F04D6C84-7016-FC6E-2D2C-47175BA33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5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89357" y="5685548"/>
              <a:ext cx="648000" cy="648000"/>
            </a:xfrm>
            <a:prstGeom prst="rect">
              <a:avLst/>
            </a:prstGeom>
          </p:spPr>
        </p:pic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66F31A29-9BD7-C8DC-B51F-557B79E9B1CA}"/>
                </a:ext>
              </a:extLst>
            </p:cNvPr>
            <p:cNvSpPr/>
            <p:nvPr/>
          </p:nvSpPr>
          <p:spPr>
            <a:xfrm>
              <a:off x="3789357" y="5685548"/>
              <a:ext cx="648000" cy="648000"/>
            </a:xfrm>
            <a:prstGeom prst="ellipse">
              <a:avLst/>
            </a:prstGeom>
            <a:noFill/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2163C2EA-A4ED-8E1D-670A-6A49986A4182}"/>
              </a:ext>
            </a:extLst>
          </p:cNvPr>
          <p:cNvGrpSpPr/>
          <p:nvPr userDrawn="1"/>
        </p:nvGrpSpPr>
        <p:grpSpPr>
          <a:xfrm>
            <a:off x="8467430" y="4544055"/>
            <a:ext cx="648000" cy="648000"/>
            <a:chOff x="8336166" y="4844801"/>
            <a:chExt cx="648000" cy="648000"/>
          </a:xfrm>
        </p:grpSpPr>
        <p:pic>
          <p:nvPicPr>
            <p:cNvPr id="82" name="Picture 81">
              <a:extLst>
                <a:ext uri="{FF2B5EF4-FFF2-40B4-BE49-F238E27FC236}">
                  <a16:creationId xmlns:a16="http://schemas.microsoft.com/office/drawing/2014/main" id="{997BD99E-6A5F-F941-919E-3574BADE36ED}"/>
                </a:ext>
              </a:extLst>
            </p:cNvPr>
            <p:cNvPicPr>
              <a:picLocks noChangeAspect="1"/>
            </p:cNvPicPr>
            <p:nvPr/>
          </p:nvPicPr>
          <p:blipFill>
            <a:blip r:embed="rId5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36166" y="4844801"/>
              <a:ext cx="648000" cy="648000"/>
            </a:xfrm>
            <a:prstGeom prst="rect">
              <a:avLst/>
            </a:prstGeom>
          </p:spPr>
        </p:pic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4C17869B-2E44-775A-2F97-90F6EDABDB49}"/>
                </a:ext>
              </a:extLst>
            </p:cNvPr>
            <p:cNvSpPr/>
            <p:nvPr/>
          </p:nvSpPr>
          <p:spPr>
            <a:xfrm>
              <a:off x="8336166" y="4844801"/>
              <a:ext cx="648000" cy="648000"/>
            </a:xfrm>
            <a:prstGeom prst="ellipse">
              <a:avLst/>
            </a:prstGeom>
            <a:noFill/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813BD681-2B98-1EE9-8181-90506A6BD937}"/>
              </a:ext>
            </a:extLst>
          </p:cNvPr>
          <p:cNvGrpSpPr/>
          <p:nvPr userDrawn="1"/>
        </p:nvGrpSpPr>
        <p:grpSpPr>
          <a:xfrm>
            <a:off x="7549674" y="4544055"/>
            <a:ext cx="648000" cy="648000"/>
            <a:chOff x="7420218" y="4877241"/>
            <a:chExt cx="648000" cy="648000"/>
          </a:xfrm>
        </p:grpSpPr>
        <p:pic>
          <p:nvPicPr>
            <p:cNvPr id="85" name="Picture 84">
              <a:extLst>
                <a:ext uri="{FF2B5EF4-FFF2-40B4-BE49-F238E27FC236}">
                  <a16:creationId xmlns:a16="http://schemas.microsoft.com/office/drawing/2014/main" id="{1011F787-7E86-C893-FA19-6572D0E311A0}"/>
                </a:ext>
              </a:extLst>
            </p:cNvPr>
            <p:cNvPicPr>
              <a:picLocks noChangeAspect="1"/>
            </p:cNvPicPr>
            <p:nvPr/>
          </p:nvPicPr>
          <p:blipFill>
            <a:blip r:embed="rId5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20218" y="4877241"/>
              <a:ext cx="648000" cy="648000"/>
            </a:xfrm>
            <a:prstGeom prst="rect">
              <a:avLst/>
            </a:prstGeom>
          </p:spPr>
        </p:pic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B4E0850C-EDB2-26A0-A195-DF24542BB75F}"/>
                </a:ext>
              </a:extLst>
            </p:cNvPr>
            <p:cNvSpPr/>
            <p:nvPr/>
          </p:nvSpPr>
          <p:spPr>
            <a:xfrm>
              <a:off x="7420218" y="4877241"/>
              <a:ext cx="648000" cy="648000"/>
            </a:xfrm>
            <a:prstGeom prst="ellipse">
              <a:avLst/>
            </a:prstGeom>
            <a:noFill/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9B726B1D-47B1-D136-BB3D-804CF07792B5}"/>
              </a:ext>
            </a:extLst>
          </p:cNvPr>
          <p:cNvGrpSpPr/>
          <p:nvPr userDrawn="1"/>
        </p:nvGrpSpPr>
        <p:grpSpPr>
          <a:xfrm>
            <a:off x="1148587" y="4544055"/>
            <a:ext cx="648000" cy="648000"/>
            <a:chOff x="1061993" y="4844801"/>
            <a:chExt cx="648000" cy="648000"/>
          </a:xfrm>
        </p:grpSpPr>
        <p:pic>
          <p:nvPicPr>
            <p:cNvPr id="88" name="Picture 87">
              <a:extLst>
                <a:ext uri="{FF2B5EF4-FFF2-40B4-BE49-F238E27FC236}">
                  <a16:creationId xmlns:a16="http://schemas.microsoft.com/office/drawing/2014/main" id="{642EBCF9-2194-325B-7CC7-BBCAA8090AC2}"/>
                </a:ext>
              </a:extLst>
            </p:cNvPr>
            <p:cNvPicPr>
              <a:picLocks noChangeAspect="1"/>
            </p:cNvPicPr>
            <p:nvPr/>
          </p:nvPicPr>
          <p:blipFill>
            <a:blip r:embed="rId5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1993" y="4844801"/>
              <a:ext cx="648000" cy="648000"/>
            </a:xfrm>
            <a:prstGeom prst="rect">
              <a:avLst/>
            </a:prstGeom>
          </p:spPr>
        </p:pic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7A58E260-751E-E790-7F59-FE91E109CEF7}"/>
                </a:ext>
              </a:extLst>
            </p:cNvPr>
            <p:cNvSpPr/>
            <p:nvPr/>
          </p:nvSpPr>
          <p:spPr>
            <a:xfrm>
              <a:off x="1061993" y="4844801"/>
              <a:ext cx="648000" cy="648000"/>
            </a:xfrm>
            <a:prstGeom prst="ellipse">
              <a:avLst/>
            </a:prstGeom>
            <a:noFill/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89DDCE47-A935-43AE-83F8-AD5844B983D8}"/>
              </a:ext>
            </a:extLst>
          </p:cNvPr>
          <p:cNvGrpSpPr/>
          <p:nvPr userDrawn="1"/>
        </p:nvGrpSpPr>
        <p:grpSpPr>
          <a:xfrm>
            <a:off x="10309450" y="3679575"/>
            <a:ext cx="648000" cy="648000"/>
            <a:chOff x="10179350" y="4009628"/>
            <a:chExt cx="648000" cy="648000"/>
          </a:xfrm>
        </p:grpSpPr>
        <p:pic>
          <p:nvPicPr>
            <p:cNvPr id="91" name="Picture 90">
              <a:extLst>
                <a:ext uri="{FF2B5EF4-FFF2-40B4-BE49-F238E27FC236}">
                  <a16:creationId xmlns:a16="http://schemas.microsoft.com/office/drawing/2014/main" id="{1C3BB166-D901-5F85-2114-BD9DEB10E296}"/>
                </a:ext>
              </a:extLst>
            </p:cNvPr>
            <p:cNvPicPr>
              <a:picLocks noChangeAspect="1"/>
            </p:cNvPicPr>
            <p:nvPr/>
          </p:nvPicPr>
          <p:blipFill>
            <a:blip r:embed="rId5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79350" y="4009628"/>
              <a:ext cx="648000" cy="648000"/>
            </a:xfrm>
            <a:prstGeom prst="rect">
              <a:avLst/>
            </a:prstGeom>
          </p:spPr>
        </p:pic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0A2A3E7D-4F0D-C9F4-4E5B-C40A71CB106B}"/>
                </a:ext>
              </a:extLst>
            </p:cNvPr>
            <p:cNvSpPr/>
            <p:nvPr/>
          </p:nvSpPr>
          <p:spPr>
            <a:xfrm>
              <a:off x="10179350" y="4009628"/>
              <a:ext cx="648000" cy="648000"/>
            </a:xfrm>
            <a:prstGeom prst="ellipse">
              <a:avLst/>
            </a:prstGeom>
            <a:noFill/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93" name="Picture 92">
            <a:extLst>
              <a:ext uri="{FF2B5EF4-FFF2-40B4-BE49-F238E27FC236}">
                <a16:creationId xmlns:a16="http://schemas.microsoft.com/office/drawing/2014/main" id="{013B5AA9-2666-874B-5F55-D77C8B05BE2E}"/>
              </a:ext>
            </a:extLst>
          </p:cNvPr>
          <p:cNvPicPr>
            <a:picLocks noChangeAspect="1"/>
          </p:cNvPicPr>
          <p:nvPr userDrawn="1"/>
        </p:nvPicPr>
        <p:blipFill>
          <a:blip r:embed="rId5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9273" y="5347260"/>
            <a:ext cx="720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4618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4088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Flags 2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2"/>
          <p:cNvSpPr txBox="1">
            <a:spLocks noGrp="1"/>
          </p:cNvSpPr>
          <p:nvPr>
            <p:ph type="ctrTitle" hasCustomPrompt="1"/>
          </p:nvPr>
        </p:nvSpPr>
        <p:spPr>
          <a:xfrm>
            <a:off x="888927" y="496370"/>
            <a:ext cx="4771688" cy="801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  <a:defRPr sz="4000" b="0">
                <a:solidFill>
                  <a:srgbClr val="404373"/>
                </a:solidFill>
                <a:latin typeface="EC Square Sans Pro" panose="020B05060400000200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IE"/>
              <a:t>Flags of the world</a:t>
            </a:r>
            <a:endParaRPr/>
          </a:p>
        </p:txBody>
      </p:sp>
      <p:pic>
        <p:nvPicPr>
          <p:cNvPr id="3" name="Picture 2" descr="A blue flag with yellow stars on it&#10;&#10;AI-generated content may be incorrect.">
            <a:extLst>
              <a:ext uri="{FF2B5EF4-FFF2-40B4-BE49-F238E27FC236}">
                <a16:creationId xmlns:a16="http://schemas.microsoft.com/office/drawing/2014/main" id="{6F6E29DC-CB1A-8DA0-6D3D-6CC80CF7D2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9195" y="5859528"/>
            <a:ext cx="1181635" cy="77109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8BF782D-BE52-0E39-AEC8-89A6BD938C0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850" y="2240799"/>
            <a:ext cx="755970" cy="44504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B2185BB-4F56-B4A9-7D5B-D193677A59C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850" y="2876003"/>
            <a:ext cx="755970" cy="44504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70A87D5-F2E7-70C6-DFA9-559DEB119AA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850" y="4151896"/>
            <a:ext cx="755970" cy="44504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75DEA78-BEB4-168E-7183-B394E1CC98BF}"/>
              </a:ext>
            </a:extLst>
          </p:cNvPr>
          <p:cNvSpPr txBox="1"/>
          <p:nvPr userDrawn="1"/>
        </p:nvSpPr>
        <p:spPr>
          <a:xfrm>
            <a:off x="970722" y="1647808"/>
            <a:ext cx="131859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100"/>
              <a:t>EFTA</a:t>
            </a:r>
            <a:endParaRPr lang="en-GB" sz="11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F6758B3-1357-E839-662B-0609FFF5CA3E}"/>
              </a:ext>
            </a:extLst>
          </p:cNvPr>
          <p:cNvSpPr txBox="1"/>
          <p:nvPr userDrawn="1"/>
        </p:nvSpPr>
        <p:spPr>
          <a:xfrm>
            <a:off x="3274771" y="1635356"/>
            <a:ext cx="131859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100"/>
              <a:t>Others</a:t>
            </a:r>
            <a:endParaRPr lang="en-GB" sz="11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2B945E5-C63A-96F2-4452-10E54C7E242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2176" y="3516670"/>
            <a:ext cx="755970" cy="44504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5D9D30A-E2BD-5F5C-450B-4F28991C002B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1370" y="2875368"/>
            <a:ext cx="755970" cy="44504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6F38B6E-D84A-6E66-A8A2-3DD15B30A3E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1260" y="4773179"/>
            <a:ext cx="755970" cy="445047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B302A16-8D67-DFD1-8120-C4A3F8360E78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1260" y="3522767"/>
            <a:ext cx="755970" cy="43895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C173585-73EE-755F-D6A7-9FAA21D2B32E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9445" y="5414481"/>
            <a:ext cx="755970" cy="44504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04B0DB7-AD88-5235-F809-BEB52F2F25DE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2176" y="4773179"/>
            <a:ext cx="755970" cy="445047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DE53CA5-17E9-AE61-A3A6-23D0AE6EEDBA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1260" y="4164069"/>
            <a:ext cx="755970" cy="43895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12842F7-4420-2962-B32B-C9EB82952D0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5819" y="4157972"/>
            <a:ext cx="755970" cy="44504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38554E5-3557-2E95-DBC2-235B60A2D3F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4809" y="2234066"/>
            <a:ext cx="755970" cy="445047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530AF2EA-8941-7041-0188-27A60C99D1BC}"/>
              </a:ext>
            </a:extLst>
          </p:cNvPr>
          <p:cNvGrpSpPr/>
          <p:nvPr userDrawn="1"/>
        </p:nvGrpSpPr>
        <p:grpSpPr>
          <a:xfrm>
            <a:off x="3352176" y="5414481"/>
            <a:ext cx="755970" cy="445047"/>
            <a:chOff x="7462445" y="5376519"/>
            <a:chExt cx="755970" cy="445047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FC0AE34-38E2-EE8C-BFC3-F3AEE8EE06C6}"/>
                </a:ext>
              </a:extLst>
            </p:cNvPr>
            <p:cNvSpPr/>
            <p:nvPr/>
          </p:nvSpPr>
          <p:spPr>
            <a:xfrm>
              <a:off x="7462445" y="5376519"/>
              <a:ext cx="755970" cy="445047"/>
            </a:xfrm>
            <a:prstGeom prst="rect">
              <a:avLst/>
            </a:prstGeom>
            <a:solidFill>
              <a:srgbClr val="0062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B798D1F-28EE-69F9-0EB9-5F4D305062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1245" r="-11267"/>
            <a:stretch/>
          </p:blipFill>
          <p:spPr>
            <a:xfrm>
              <a:off x="7470779" y="5376519"/>
              <a:ext cx="739302" cy="445047"/>
            </a:xfrm>
            <a:prstGeom prst="rect">
              <a:avLst/>
            </a:prstGeom>
          </p:spPr>
        </p:pic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6DEDFAF9-FD23-D332-A1AB-A6B99EC0EC69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4809" y="2875368"/>
            <a:ext cx="755970" cy="44504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B693B8C-0AFE-E817-1AEC-295627DB10D9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5086" y="2234066"/>
            <a:ext cx="749808" cy="44500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88008D0-6B65-9B5D-087E-A64EDB7E5C12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850" y="3530786"/>
            <a:ext cx="438913" cy="438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274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4088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entral_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e 72">
            <a:extLst>
              <a:ext uri="{FF2B5EF4-FFF2-40B4-BE49-F238E27FC236}">
                <a16:creationId xmlns:a16="http://schemas.microsoft.com/office/drawing/2014/main" id="{033300A6-A76D-1365-51DA-F98F497C8AF3}"/>
              </a:ext>
            </a:extLst>
          </p:cNvPr>
          <p:cNvGrpSpPr/>
          <p:nvPr userDrawn="1"/>
        </p:nvGrpSpPr>
        <p:grpSpPr>
          <a:xfrm>
            <a:off x="5378183" y="2987417"/>
            <a:ext cx="1435634" cy="1278301"/>
            <a:chOff x="5378183" y="2987417"/>
            <a:chExt cx="1435634" cy="1278301"/>
          </a:xfrm>
        </p:grpSpPr>
        <p:sp>
          <p:nvSpPr>
            <p:cNvPr id="18" name="contour pointillé">
              <a:extLst>
                <a:ext uri="{FF2B5EF4-FFF2-40B4-BE49-F238E27FC236}">
                  <a16:creationId xmlns:a16="http://schemas.microsoft.com/office/drawing/2014/main" id="{DD0FB036-2BEF-E4F2-2F38-A8F32905395F}"/>
                </a:ext>
              </a:extLst>
            </p:cNvPr>
            <p:cNvSpPr/>
            <p:nvPr/>
          </p:nvSpPr>
          <p:spPr>
            <a:xfrm>
              <a:off x="5378183" y="2987417"/>
              <a:ext cx="1435634" cy="1278301"/>
            </a:xfrm>
            <a:custGeom>
              <a:avLst/>
              <a:gdLst>
                <a:gd name="connsiteX0" fmla="*/ 598902 w 2730518"/>
                <a:gd name="connsiteY0" fmla="*/ 115896 h 2431276"/>
                <a:gd name="connsiteX1" fmla="*/ 31242 w 2730518"/>
                <a:gd name="connsiteY1" fmla="*/ 1101219 h 2431276"/>
                <a:gd name="connsiteX2" fmla="*/ 31242 w 2730518"/>
                <a:gd name="connsiteY2" fmla="*/ 1331170 h 2431276"/>
                <a:gd name="connsiteX3" fmla="*/ 598930 w 2730518"/>
                <a:gd name="connsiteY3" fmla="*/ 2316492 h 2431276"/>
                <a:gd name="connsiteX4" fmla="*/ 798494 w 2730518"/>
                <a:gd name="connsiteY4" fmla="*/ 2431832 h 2431276"/>
                <a:gd name="connsiteX5" fmla="*/ 1933082 w 2730518"/>
                <a:gd name="connsiteY5" fmla="*/ 2431832 h 2431276"/>
                <a:gd name="connsiteX6" fmla="*/ 2132477 w 2730518"/>
                <a:gd name="connsiteY6" fmla="*/ 2316492 h 2431276"/>
                <a:gd name="connsiteX7" fmla="*/ 2700249 w 2730518"/>
                <a:gd name="connsiteY7" fmla="*/ 1331141 h 2431276"/>
                <a:gd name="connsiteX8" fmla="*/ 2700249 w 2730518"/>
                <a:gd name="connsiteY8" fmla="*/ 1101191 h 2431276"/>
                <a:gd name="connsiteX9" fmla="*/ 2132561 w 2730518"/>
                <a:gd name="connsiteY9" fmla="*/ 115896 h 2431276"/>
                <a:gd name="connsiteX10" fmla="*/ 1932997 w 2730518"/>
                <a:gd name="connsiteY10" fmla="*/ 556 h 2431276"/>
                <a:gd name="connsiteX11" fmla="*/ 798409 w 2730518"/>
                <a:gd name="connsiteY11" fmla="*/ 556 h 2431276"/>
                <a:gd name="connsiteX12" fmla="*/ 598902 w 2730518"/>
                <a:gd name="connsiteY12" fmla="*/ 115896 h 2431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730518" h="2431276">
                  <a:moveTo>
                    <a:pt x="598902" y="115896"/>
                  </a:moveTo>
                  <a:lnTo>
                    <a:pt x="31242" y="1101219"/>
                  </a:lnTo>
                  <a:cubicBezTo>
                    <a:pt x="-9766" y="1172384"/>
                    <a:pt x="-9766" y="1260004"/>
                    <a:pt x="31242" y="1331170"/>
                  </a:cubicBezTo>
                  <a:lnTo>
                    <a:pt x="598930" y="2316492"/>
                  </a:lnTo>
                  <a:cubicBezTo>
                    <a:pt x="640040" y="2387859"/>
                    <a:pt x="716133" y="2431838"/>
                    <a:pt x="798494" y="2431832"/>
                  </a:cubicBezTo>
                  <a:lnTo>
                    <a:pt x="1933082" y="2431832"/>
                  </a:lnTo>
                  <a:cubicBezTo>
                    <a:pt x="2015381" y="2431779"/>
                    <a:pt x="2091396" y="2387805"/>
                    <a:pt x="2132477" y="2316492"/>
                  </a:cubicBezTo>
                  <a:lnTo>
                    <a:pt x="2700249" y="1331141"/>
                  </a:lnTo>
                  <a:cubicBezTo>
                    <a:pt x="2741257" y="1259976"/>
                    <a:pt x="2741257" y="1172356"/>
                    <a:pt x="2700249" y="1101191"/>
                  </a:cubicBezTo>
                  <a:lnTo>
                    <a:pt x="2132561" y="115896"/>
                  </a:lnTo>
                  <a:cubicBezTo>
                    <a:pt x="2091452" y="44530"/>
                    <a:pt x="2015359" y="550"/>
                    <a:pt x="1932997" y="556"/>
                  </a:cubicBezTo>
                  <a:lnTo>
                    <a:pt x="798409" y="556"/>
                  </a:lnTo>
                  <a:cubicBezTo>
                    <a:pt x="716069" y="570"/>
                    <a:pt x="640001" y="44547"/>
                    <a:pt x="598902" y="115896"/>
                  </a:cubicBezTo>
                  <a:close/>
                </a:path>
              </a:pathLst>
            </a:custGeom>
            <a:solidFill>
              <a:schemeClr val="bg1"/>
            </a:solidFill>
            <a:ln w="15875" cap="rnd">
              <a:solidFill>
                <a:schemeClr val="accent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9" name="contour pointillé">
              <a:extLst>
                <a:ext uri="{FF2B5EF4-FFF2-40B4-BE49-F238E27FC236}">
                  <a16:creationId xmlns:a16="http://schemas.microsoft.com/office/drawing/2014/main" id="{D7967660-3D00-72F9-9E34-DE8553FC1C1A}"/>
                </a:ext>
              </a:extLst>
            </p:cNvPr>
            <p:cNvSpPr/>
            <p:nvPr/>
          </p:nvSpPr>
          <p:spPr>
            <a:xfrm>
              <a:off x="5441683" y="3043958"/>
              <a:ext cx="1308634" cy="1165218"/>
            </a:xfrm>
            <a:custGeom>
              <a:avLst/>
              <a:gdLst>
                <a:gd name="connsiteX0" fmla="*/ 598902 w 2730518"/>
                <a:gd name="connsiteY0" fmla="*/ 115896 h 2431276"/>
                <a:gd name="connsiteX1" fmla="*/ 31242 w 2730518"/>
                <a:gd name="connsiteY1" fmla="*/ 1101219 h 2431276"/>
                <a:gd name="connsiteX2" fmla="*/ 31242 w 2730518"/>
                <a:gd name="connsiteY2" fmla="*/ 1331170 h 2431276"/>
                <a:gd name="connsiteX3" fmla="*/ 598930 w 2730518"/>
                <a:gd name="connsiteY3" fmla="*/ 2316492 h 2431276"/>
                <a:gd name="connsiteX4" fmla="*/ 798494 w 2730518"/>
                <a:gd name="connsiteY4" fmla="*/ 2431832 h 2431276"/>
                <a:gd name="connsiteX5" fmla="*/ 1933082 w 2730518"/>
                <a:gd name="connsiteY5" fmla="*/ 2431832 h 2431276"/>
                <a:gd name="connsiteX6" fmla="*/ 2132477 w 2730518"/>
                <a:gd name="connsiteY6" fmla="*/ 2316492 h 2431276"/>
                <a:gd name="connsiteX7" fmla="*/ 2700249 w 2730518"/>
                <a:gd name="connsiteY7" fmla="*/ 1331141 h 2431276"/>
                <a:gd name="connsiteX8" fmla="*/ 2700249 w 2730518"/>
                <a:gd name="connsiteY8" fmla="*/ 1101191 h 2431276"/>
                <a:gd name="connsiteX9" fmla="*/ 2132561 w 2730518"/>
                <a:gd name="connsiteY9" fmla="*/ 115896 h 2431276"/>
                <a:gd name="connsiteX10" fmla="*/ 1932997 w 2730518"/>
                <a:gd name="connsiteY10" fmla="*/ 556 h 2431276"/>
                <a:gd name="connsiteX11" fmla="*/ 798409 w 2730518"/>
                <a:gd name="connsiteY11" fmla="*/ 556 h 2431276"/>
                <a:gd name="connsiteX12" fmla="*/ 598902 w 2730518"/>
                <a:gd name="connsiteY12" fmla="*/ 115896 h 2431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730518" h="2431276">
                  <a:moveTo>
                    <a:pt x="598902" y="115896"/>
                  </a:moveTo>
                  <a:lnTo>
                    <a:pt x="31242" y="1101219"/>
                  </a:lnTo>
                  <a:cubicBezTo>
                    <a:pt x="-9766" y="1172384"/>
                    <a:pt x="-9766" y="1260004"/>
                    <a:pt x="31242" y="1331170"/>
                  </a:cubicBezTo>
                  <a:lnTo>
                    <a:pt x="598930" y="2316492"/>
                  </a:lnTo>
                  <a:cubicBezTo>
                    <a:pt x="640040" y="2387859"/>
                    <a:pt x="716133" y="2431838"/>
                    <a:pt x="798494" y="2431832"/>
                  </a:cubicBezTo>
                  <a:lnTo>
                    <a:pt x="1933082" y="2431832"/>
                  </a:lnTo>
                  <a:cubicBezTo>
                    <a:pt x="2015381" y="2431779"/>
                    <a:pt x="2091396" y="2387805"/>
                    <a:pt x="2132477" y="2316492"/>
                  </a:cubicBezTo>
                  <a:lnTo>
                    <a:pt x="2700249" y="1331141"/>
                  </a:lnTo>
                  <a:cubicBezTo>
                    <a:pt x="2741257" y="1259976"/>
                    <a:pt x="2741257" y="1172356"/>
                    <a:pt x="2700249" y="1101191"/>
                  </a:cubicBezTo>
                  <a:lnTo>
                    <a:pt x="2132561" y="115896"/>
                  </a:lnTo>
                  <a:cubicBezTo>
                    <a:pt x="2091452" y="44530"/>
                    <a:pt x="2015359" y="550"/>
                    <a:pt x="1932997" y="556"/>
                  </a:cubicBezTo>
                  <a:lnTo>
                    <a:pt x="798409" y="556"/>
                  </a:lnTo>
                  <a:cubicBezTo>
                    <a:pt x="716069" y="570"/>
                    <a:pt x="640001" y="44547"/>
                    <a:pt x="598902" y="115896"/>
                  </a:cubicBezTo>
                  <a:close/>
                </a:path>
              </a:pathLst>
            </a:custGeom>
            <a:noFill/>
            <a:ln w="15875" cap="rnd">
              <a:solidFill>
                <a:srgbClr val="517D8E"/>
              </a:solidFill>
              <a:prstDash val="dash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9" name="contour pointillé">
              <a:extLst>
                <a:ext uri="{FF2B5EF4-FFF2-40B4-BE49-F238E27FC236}">
                  <a16:creationId xmlns:a16="http://schemas.microsoft.com/office/drawing/2014/main" id="{B33A79DC-3E9E-E644-7EAC-6F6C9347CF92}"/>
                </a:ext>
              </a:extLst>
            </p:cNvPr>
            <p:cNvSpPr/>
            <p:nvPr/>
          </p:nvSpPr>
          <p:spPr>
            <a:xfrm>
              <a:off x="5491163" y="3088015"/>
              <a:ext cx="1209675" cy="1077104"/>
            </a:xfrm>
            <a:custGeom>
              <a:avLst/>
              <a:gdLst>
                <a:gd name="connsiteX0" fmla="*/ 598902 w 2730518"/>
                <a:gd name="connsiteY0" fmla="*/ 115896 h 2431276"/>
                <a:gd name="connsiteX1" fmla="*/ 31242 w 2730518"/>
                <a:gd name="connsiteY1" fmla="*/ 1101219 h 2431276"/>
                <a:gd name="connsiteX2" fmla="*/ 31242 w 2730518"/>
                <a:gd name="connsiteY2" fmla="*/ 1331170 h 2431276"/>
                <a:gd name="connsiteX3" fmla="*/ 598930 w 2730518"/>
                <a:gd name="connsiteY3" fmla="*/ 2316492 h 2431276"/>
                <a:gd name="connsiteX4" fmla="*/ 798494 w 2730518"/>
                <a:gd name="connsiteY4" fmla="*/ 2431832 h 2431276"/>
                <a:gd name="connsiteX5" fmla="*/ 1933082 w 2730518"/>
                <a:gd name="connsiteY5" fmla="*/ 2431832 h 2431276"/>
                <a:gd name="connsiteX6" fmla="*/ 2132477 w 2730518"/>
                <a:gd name="connsiteY6" fmla="*/ 2316492 h 2431276"/>
                <a:gd name="connsiteX7" fmla="*/ 2700249 w 2730518"/>
                <a:gd name="connsiteY7" fmla="*/ 1331141 h 2431276"/>
                <a:gd name="connsiteX8" fmla="*/ 2700249 w 2730518"/>
                <a:gd name="connsiteY8" fmla="*/ 1101191 h 2431276"/>
                <a:gd name="connsiteX9" fmla="*/ 2132561 w 2730518"/>
                <a:gd name="connsiteY9" fmla="*/ 115896 h 2431276"/>
                <a:gd name="connsiteX10" fmla="*/ 1932997 w 2730518"/>
                <a:gd name="connsiteY10" fmla="*/ 556 h 2431276"/>
                <a:gd name="connsiteX11" fmla="*/ 798409 w 2730518"/>
                <a:gd name="connsiteY11" fmla="*/ 556 h 2431276"/>
                <a:gd name="connsiteX12" fmla="*/ 598902 w 2730518"/>
                <a:gd name="connsiteY12" fmla="*/ 115896 h 2431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730518" h="2431276">
                  <a:moveTo>
                    <a:pt x="598902" y="115896"/>
                  </a:moveTo>
                  <a:lnTo>
                    <a:pt x="31242" y="1101219"/>
                  </a:lnTo>
                  <a:cubicBezTo>
                    <a:pt x="-9766" y="1172384"/>
                    <a:pt x="-9766" y="1260004"/>
                    <a:pt x="31242" y="1331170"/>
                  </a:cubicBezTo>
                  <a:lnTo>
                    <a:pt x="598930" y="2316492"/>
                  </a:lnTo>
                  <a:cubicBezTo>
                    <a:pt x="640040" y="2387859"/>
                    <a:pt x="716133" y="2431838"/>
                    <a:pt x="798494" y="2431832"/>
                  </a:cubicBezTo>
                  <a:lnTo>
                    <a:pt x="1933082" y="2431832"/>
                  </a:lnTo>
                  <a:cubicBezTo>
                    <a:pt x="2015381" y="2431779"/>
                    <a:pt x="2091396" y="2387805"/>
                    <a:pt x="2132477" y="2316492"/>
                  </a:cubicBezTo>
                  <a:lnTo>
                    <a:pt x="2700249" y="1331141"/>
                  </a:lnTo>
                  <a:cubicBezTo>
                    <a:pt x="2741257" y="1259976"/>
                    <a:pt x="2741257" y="1172356"/>
                    <a:pt x="2700249" y="1101191"/>
                  </a:cubicBezTo>
                  <a:lnTo>
                    <a:pt x="2132561" y="115896"/>
                  </a:lnTo>
                  <a:cubicBezTo>
                    <a:pt x="2091452" y="44530"/>
                    <a:pt x="2015359" y="550"/>
                    <a:pt x="1932997" y="556"/>
                  </a:cubicBezTo>
                  <a:lnTo>
                    <a:pt x="798409" y="556"/>
                  </a:lnTo>
                  <a:cubicBezTo>
                    <a:pt x="716069" y="570"/>
                    <a:pt x="640001" y="44547"/>
                    <a:pt x="598902" y="115896"/>
                  </a:cubicBezTo>
                  <a:close/>
                </a:path>
              </a:pathLst>
            </a:custGeom>
            <a:solidFill>
              <a:schemeClr val="accent4"/>
            </a:solidFill>
            <a:ln w="15875" cap="rnd">
              <a:noFill/>
              <a:prstDash val="dash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pic>
        <p:nvPicPr>
          <p:cNvPr id="30" name="Image 56">
            <a:extLst>
              <a:ext uri="{FF2B5EF4-FFF2-40B4-BE49-F238E27FC236}">
                <a16:creationId xmlns:a16="http://schemas.microsoft.com/office/drawing/2014/main" id="{C5015D84-AD70-BFFD-0F97-8B8151EB19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60759" y="2977508"/>
            <a:ext cx="1320624" cy="1307204"/>
          </a:xfrm>
          <a:prstGeom prst="rect">
            <a:avLst/>
          </a:prstGeom>
        </p:spPr>
      </p:pic>
      <p:pic>
        <p:nvPicPr>
          <p:cNvPr id="31" name="Image 57">
            <a:extLst>
              <a:ext uri="{FF2B5EF4-FFF2-40B4-BE49-F238E27FC236}">
                <a16:creationId xmlns:a16="http://schemas.microsoft.com/office/drawing/2014/main" id="{D258A3B8-2BE1-338C-9E2A-6B36218BB6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7866392" y="2977508"/>
            <a:ext cx="1320624" cy="1307204"/>
          </a:xfrm>
          <a:prstGeom prst="rect">
            <a:avLst/>
          </a:prstGeom>
        </p:spPr>
      </p:pic>
      <p:sp>
        <p:nvSpPr>
          <p:cNvPr id="32" name="contour pointillé">
            <a:extLst>
              <a:ext uri="{FF2B5EF4-FFF2-40B4-BE49-F238E27FC236}">
                <a16:creationId xmlns:a16="http://schemas.microsoft.com/office/drawing/2014/main" id="{9C1E230A-7672-E177-F27F-1B9ACAB0CF55}"/>
              </a:ext>
            </a:extLst>
          </p:cNvPr>
          <p:cNvSpPr/>
          <p:nvPr userDrawn="1"/>
        </p:nvSpPr>
        <p:spPr>
          <a:xfrm>
            <a:off x="7473645" y="3049675"/>
            <a:ext cx="1295793" cy="1153784"/>
          </a:xfrm>
          <a:custGeom>
            <a:avLst/>
            <a:gdLst>
              <a:gd name="connsiteX0" fmla="*/ 598902 w 2730518"/>
              <a:gd name="connsiteY0" fmla="*/ 115896 h 2431276"/>
              <a:gd name="connsiteX1" fmla="*/ 31242 w 2730518"/>
              <a:gd name="connsiteY1" fmla="*/ 1101219 h 2431276"/>
              <a:gd name="connsiteX2" fmla="*/ 31242 w 2730518"/>
              <a:gd name="connsiteY2" fmla="*/ 1331170 h 2431276"/>
              <a:gd name="connsiteX3" fmla="*/ 598930 w 2730518"/>
              <a:gd name="connsiteY3" fmla="*/ 2316492 h 2431276"/>
              <a:gd name="connsiteX4" fmla="*/ 798494 w 2730518"/>
              <a:gd name="connsiteY4" fmla="*/ 2431832 h 2431276"/>
              <a:gd name="connsiteX5" fmla="*/ 1933082 w 2730518"/>
              <a:gd name="connsiteY5" fmla="*/ 2431832 h 2431276"/>
              <a:gd name="connsiteX6" fmla="*/ 2132477 w 2730518"/>
              <a:gd name="connsiteY6" fmla="*/ 2316492 h 2431276"/>
              <a:gd name="connsiteX7" fmla="*/ 2700249 w 2730518"/>
              <a:gd name="connsiteY7" fmla="*/ 1331141 h 2431276"/>
              <a:gd name="connsiteX8" fmla="*/ 2700249 w 2730518"/>
              <a:gd name="connsiteY8" fmla="*/ 1101191 h 2431276"/>
              <a:gd name="connsiteX9" fmla="*/ 2132561 w 2730518"/>
              <a:gd name="connsiteY9" fmla="*/ 115896 h 2431276"/>
              <a:gd name="connsiteX10" fmla="*/ 1932997 w 2730518"/>
              <a:gd name="connsiteY10" fmla="*/ 556 h 2431276"/>
              <a:gd name="connsiteX11" fmla="*/ 798409 w 2730518"/>
              <a:gd name="connsiteY11" fmla="*/ 556 h 2431276"/>
              <a:gd name="connsiteX12" fmla="*/ 598902 w 2730518"/>
              <a:gd name="connsiteY12" fmla="*/ 115896 h 2431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730518" h="2431276">
                <a:moveTo>
                  <a:pt x="598902" y="115896"/>
                </a:moveTo>
                <a:lnTo>
                  <a:pt x="31242" y="1101219"/>
                </a:lnTo>
                <a:cubicBezTo>
                  <a:pt x="-9766" y="1172384"/>
                  <a:pt x="-9766" y="1260004"/>
                  <a:pt x="31242" y="1331170"/>
                </a:cubicBezTo>
                <a:lnTo>
                  <a:pt x="598930" y="2316492"/>
                </a:lnTo>
                <a:cubicBezTo>
                  <a:pt x="640040" y="2387859"/>
                  <a:pt x="716133" y="2431838"/>
                  <a:pt x="798494" y="2431832"/>
                </a:cubicBezTo>
                <a:lnTo>
                  <a:pt x="1933082" y="2431832"/>
                </a:lnTo>
                <a:cubicBezTo>
                  <a:pt x="2015381" y="2431779"/>
                  <a:pt x="2091396" y="2387805"/>
                  <a:pt x="2132477" y="2316492"/>
                </a:cubicBezTo>
                <a:lnTo>
                  <a:pt x="2700249" y="1331141"/>
                </a:lnTo>
                <a:cubicBezTo>
                  <a:pt x="2741257" y="1259976"/>
                  <a:pt x="2741257" y="1172356"/>
                  <a:pt x="2700249" y="1101191"/>
                </a:cubicBezTo>
                <a:lnTo>
                  <a:pt x="2132561" y="115896"/>
                </a:lnTo>
                <a:cubicBezTo>
                  <a:pt x="2091452" y="44530"/>
                  <a:pt x="2015359" y="550"/>
                  <a:pt x="1932997" y="556"/>
                </a:cubicBezTo>
                <a:lnTo>
                  <a:pt x="798409" y="556"/>
                </a:lnTo>
                <a:cubicBezTo>
                  <a:pt x="716069" y="570"/>
                  <a:pt x="640001" y="44547"/>
                  <a:pt x="598902" y="115896"/>
                </a:cubicBezTo>
                <a:close/>
              </a:path>
            </a:pathLst>
          </a:custGeom>
          <a:solidFill>
            <a:schemeClr val="accent1"/>
          </a:solidFill>
          <a:ln w="15875" cap="rnd">
            <a:noFill/>
            <a:prstDash val="dash"/>
            <a:round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33" name="contour pointillé">
            <a:extLst>
              <a:ext uri="{FF2B5EF4-FFF2-40B4-BE49-F238E27FC236}">
                <a16:creationId xmlns:a16="http://schemas.microsoft.com/office/drawing/2014/main" id="{C05034FE-E2D2-B487-E743-372288BA526A}"/>
              </a:ext>
            </a:extLst>
          </p:cNvPr>
          <p:cNvSpPr/>
          <p:nvPr userDrawn="1"/>
        </p:nvSpPr>
        <p:spPr>
          <a:xfrm>
            <a:off x="6733021" y="1417808"/>
            <a:ext cx="1295793" cy="1153784"/>
          </a:xfrm>
          <a:custGeom>
            <a:avLst/>
            <a:gdLst>
              <a:gd name="connsiteX0" fmla="*/ 598902 w 2730518"/>
              <a:gd name="connsiteY0" fmla="*/ 115896 h 2431276"/>
              <a:gd name="connsiteX1" fmla="*/ 31242 w 2730518"/>
              <a:gd name="connsiteY1" fmla="*/ 1101219 h 2431276"/>
              <a:gd name="connsiteX2" fmla="*/ 31242 w 2730518"/>
              <a:gd name="connsiteY2" fmla="*/ 1331170 h 2431276"/>
              <a:gd name="connsiteX3" fmla="*/ 598930 w 2730518"/>
              <a:gd name="connsiteY3" fmla="*/ 2316492 h 2431276"/>
              <a:gd name="connsiteX4" fmla="*/ 798494 w 2730518"/>
              <a:gd name="connsiteY4" fmla="*/ 2431832 h 2431276"/>
              <a:gd name="connsiteX5" fmla="*/ 1933082 w 2730518"/>
              <a:gd name="connsiteY5" fmla="*/ 2431832 h 2431276"/>
              <a:gd name="connsiteX6" fmla="*/ 2132477 w 2730518"/>
              <a:gd name="connsiteY6" fmla="*/ 2316492 h 2431276"/>
              <a:gd name="connsiteX7" fmla="*/ 2700249 w 2730518"/>
              <a:gd name="connsiteY7" fmla="*/ 1331141 h 2431276"/>
              <a:gd name="connsiteX8" fmla="*/ 2700249 w 2730518"/>
              <a:gd name="connsiteY8" fmla="*/ 1101191 h 2431276"/>
              <a:gd name="connsiteX9" fmla="*/ 2132561 w 2730518"/>
              <a:gd name="connsiteY9" fmla="*/ 115896 h 2431276"/>
              <a:gd name="connsiteX10" fmla="*/ 1932997 w 2730518"/>
              <a:gd name="connsiteY10" fmla="*/ 556 h 2431276"/>
              <a:gd name="connsiteX11" fmla="*/ 798409 w 2730518"/>
              <a:gd name="connsiteY11" fmla="*/ 556 h 2431276"/>
              <a:gd name="connsiteX12" fmla="*/ 598902 w 2730518"/>
              <a:gd name="connsiteY12" fmla="*/ 115896 h 2431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730518" h="2431276">
                <a:moveTo>
                  <a:pt x="598902" y="115896"/>
                </a:moveTo>
                <a:lnTo>
                  <a:pt x="31242" y="1101219"/>
                </a:lnTo>
                <a:cubicBezTo>
                  <a:pt x="-9766" y="1172384"/>
                  <a:pt x="-9766" y="1260004"/>
                  <a:pt x="31242" y="1331170"/>
                </a:cubicBezTo>
                <a:lnTo>
                  <a:pt x="598930" y="2316492"/>
                </a:lnTo>
                <a:cubicBezTo>
                  <a:pt x="640040" y="2387859"/>
                  <a:pt x="716133" y="2431838"/>
                  <a:pt x="798494" y="2431832"/>
                </a:cubicBezTo>
                <a:lnTo>
                  <a:pt x="1933082" y="2431832"/>
                </a:lnTo>
                <a:cubicBezTo>
                  <a:pt x="2015381" y="2431779"/>
                  <a:pt x="2091396" y="2387805"/>
                  <a:pt x="2132477" y="2316492"/>
                </a:cubicBezTo>
                <a:lnTo>
                  <a:pt x="2700249" y="1331141"/>
                </a:lnTo>
                <a:cubicBezTo>
                  <a:pt x="2741257" y="1259976"/>
                  <a:pt x="2741257" y="1172356"/>
                  <a:pt x="2700249" y="1101191"/>
                </a:cubicBezTo>
                <a:lnTo>
                  <a:pt x="2132561" y="115896"/>
                </a:lnTo>
                <a:cubicBezTo>
                  <a:pt x="2091452" y="44530"/>
                  <a:pt x="2015359" y="550"/>
                  <a:pt x="1932997" y="556"/>
                </a:cubicBezTo>
                <a:lnTo>
                  <a:pt x="798409" y="556"/>
                </a:lnTo>
                <a:cubicBezTo>
                  <a:pt x="716069" y="570"/>
                  <a:pt x="640001" y="44547"/>
                  <a:pt x="598902" y="115896"/>
                </a:cubicBezTo>
                <a:close/>
              </a:path>
            </a:pathLst>
          </a:custGeom>
          <a:solidFill>
            <a:schemeClr val="accent1"/>
          </a:solidFill>
          <a:ln w="15875" cap="rnd">
            <a:noFill/>
            <a:prstDash val="dash"/>
            <a:round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34" name="contour pointillé">
            <a:extLst>
              <a:ext uri="{FF2B5EF4-FFF2-40B4-BE49-F238E27FC236}">
                <a16:creationId xmlns:a16="http://schemas.microsoft.com/office/drawing/2014/main" id="{2C1D54C7-FB71-A11E-AA91-01F5555CC9EB}"/>
              </a:ext>
            </a:extLst>
          </p:cNvPr>
          <p:cNvSpPr/>
          <p:nvPr userDrawn="1"/>
        </p:nvSpPr>
        <p:spPr>
          <a:xfrm>
            <a:off x="6733021" y="4732508"/>
            <a:ext cx="1295793" cy="1153784"/>
          </a:xfrm>
          <a:custGeom>
            <a:avLst/>
            <a:gdLst>
              <a:gd name="connsiteX0" fmla="*/ 598902 w 2730518"/>
              <a:gd name="connsiteY0" fmla="*/ 115896 h 2431276"/>
              <a:gd name="connsiteX1" fmla="*/ 31242 w 2730518"/>
              <a:gd name="connsiteY1" fmla="*/ 1101219 h 2431276"/>
              <a:gd name="connsiteX2" fmla="*/ 31242 w 2730518"/>
              <a:gd name="connsiteY2" fmla="*/ 1331170 h 2431276"/>
              <a:gd name="connsiteX3" fmla="*/ 598930 w 2730518"/>
              <a:gd name="connsiteY3" fmla="*/ 2316492 h 2431276"/>
              <a:gd name="connsiteX4" fmla="*/ 798494 w 2730518"/>
              <a:gd name="connsiteY4" fmla="*/ 2431832 h 2431276"/>
              <a:gd name="connsiteX5" fmla="*/ 1933082 w 2730518"/>
              <a:gd name="connsiteY5" fmla="*/ 2431832 h 2431276"/>
              <a:gd name="connsiteX6" fmla="*/ 2132477 w 2730518"/>
              <a:gd name="connsiteY6" fmla="*/ 2316492 h 2431276"/>
              <a:gd name="connsiteX7" fmla="*/ 2700249 w 2730518"/>
              <a:gd name="connsiteY7" fmla="*/ 1331141 h 2431276"/>
              <a:gd name="connsiteX8" fmla="*/ 2700249 w 2730518"/>
              <a:gd name="connsiteY8" fmla="*/ 1101191 h 2431276"/>
              <a:gd name="connsiteX9" fmla="*/ 2132561 w 2730518"/>
              <a:gd name="connsiteY9" fmla="*/ 115896 h 2431276"/>
              <a:gd name="connsiteX10" fmla="*/ 1932997 w 2730518"/>
              <a:gd name="connsiteY10" fmla="*/ 556 h 2431276"/>
              <a:gd name="connsiteX11" fmla="*/ 798409 w 2730518"/>
              <a:gd name="connsiteY11" fmla="*/ 556 h 2431276"/>
              <a:gd name="connsiteX12" fmla="*/ 598902 w 2730518"/>
              <a:gd name="connsiteY12" fmla="*/ 115896 h 2431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730518" h="2431276">
                <a:moveTo>
                  <a:pt x="598902" y="115896"/>
                </a:moveTo>
                <a:lnTo>
                  <a:pt x="31242" y="1101219"/>
                </a:lnTo>
                <a:cubicBezTo>
                  <a:pt x="-9766" y="1172384"/>
                  <a:pt x="-9766" y="1260004"/>
                  <a:pt x="31242" y="1331170"/>
                </a:cubicBezTo>
                <a:lnTo>
                  <a:pt x="598930" y="2316492"/>
                </a:lnTo>
                <a:cubicBezTo>
                  <a:pt x="640040" y="2387859"/>
                  <a:pt x="716133" y="2431838"/>
                  <a:pt x="798494" y="2431832"/>
                </a:cubicBezTo>
                <a:lnTo>
                  <a:pt x="1933082" y="2431832"/>
                </a:lnTo>
                <a:cubicBezTo>
                  <a:pt x="2015381" y="2431779"/>
                  <a:pt x="2091396" y="2387805"/>
                  <a:pt x="2132477" y="2316492"/>
                </a:cubicBezTo>
                <a:lnTo>
                  <a:pt x="2700249" y="1331141"/>
                </a:lnTo>
                <a:cubicBezTo>
                  <a:pt x="2741257" y="1259976"/>
                  <a:pt x="2741257" y="1172356"/>
                  <a:pt x="2700249" y="1101191"/>
                </a:cubicBezTo>
                <a:lnTo>
                  <a:pt x="2132561" y="115896"/>
                </a:lnTo>
                <a:cubicBezTo>
                  <a:pt x="2091452" y="44530"/>
                  <a:pt x="2015359" y="550"/>
                  <a:pt x="1932997" y="556"/>
                </a:cubicBezTo>
                <a:lnTo>
                  <a:pt x="798409" y="556"/>
                </a:lnTo>
                <a:cubicBezTo>
                  <a:pt x="716069" y="570"/>
                  <a:pt x="640001" y="44547"/>
                  <a:pt x="598902" y="115896"/>
                </a:cubicBezTo>
                <a:close/>
              </a:path>
            </a:pathLst>
          </a:custGeom>
          <a:solidFill>
            <a:schemeClr val="accent1"/>
          </a:solidFill>
          <a:ln w="15875" cap="rnd">
            <a:noFill/>
            <a:prstDash val="dash"/>
            <a:round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35" name="contour pointillé">
            <a:extLst>
              <a:ext uri="{FF2B5EF4-FFF2-40B4-BE49-F238E27FC236}">
                <a16:creationId xmlns:a16="http://schemas.microsoft.com/office/drawing/2014/main" id="{A1CB6103-9B9B-6DE9-F564-4A3809F0D33F}"/>
              </a:ext>
            </a:extLst>
          </p:cNvPr>
          <p:cNvSpPr/>
          <p:nvPr userDrawn="1"/>
        </p:nvSpPr>
        <p:spPr>
          <a:xfrm>
            <a:off x="3288995" y="3049675"/>
            <a:ext cx="1295793" cy="1153784"/>
          </a:xfrm>
          <a:custGeom>
            <a:avLst/>
            <a:gdLst>
              <a:gd name="connsiteX0" fmla="*/ 598902 w 2730518"/>
              <a:gd name="connsiteY0" fmla="*/ 115896 h 2431276"/>
              <a:gd name="connsiteX1" fmla="*/ 31242 w 2730518"/>
              <a:gd name="connsiteY1" fmla="*/ 1101219 h 2431276"/>
              <a:gd name="connsiteX2" fmla="*/ 31242 w 2730518"/>
              <a:gd name="connsiteY2" fmla="*/ 1331170 h 2431276"/>
              <a:gd name="connsiteX3" fmla="*/ 598930 w 2730518"/>
              <a:gd name="connsiteY3" fmla="*/ 2316492 h 2431276"/>
              <a:gd name="connsiteX4" fmla="*/ 798494 w 2730518"/>
              <a:gd name="connsiteY4" fmla="*/ 2431832 h 2431276"/>
              <a:gd name="connsiteX5" fmla="*/ 1933082 w 2730518"/>
              <a:gd name="connsiteY5" fmla="*/ 2431832 h 2431276"/>
              <a:gd name="connsiteX6" fmla="*/ 2132477 w 2730518"/>
              <a:gd name="connsiteY6" fmla="*/ 2316492 h 2431276"/>
              <a:gd name="connsiteX7" fmla="*/ 2700249 w 2730518"/>
              <a:gd name="connsiteY7" fmla="*/ 1331141 h 2431276"/>
              <a:gd name="connsiteX8" fmla="*/ 2700249 w 2730518"/>
              <a:gd name="connsiteY8" fmla="*/ 1101191 h 2431276"/>
              <a:gd name="connsiteX9" fmla="*/ 2132561 w 2730518"/>
              <a:gd name="connsiteY9" fmla="*/ 115896 h 2431276"/>
              <a:gd name="connsiteX10" fmla="*/ 1932997 w 2730518"/>
              <a:gd name="connsiteY10" fmla="*/ 556 h 2431276"/>
              <a:gd name="connsiteX11" fmla="*/ 798409 w 2730518"/>
              <a:gd name="connsiteY11" fmla="*/ 556 h 2431276"/>
              <a:gd name="connsiteX12" fmla="*/ 598902 w 2730518"/>
              <a:gd name="connsiteY12" fmla="*/ 115896 h 2431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730518" h="2431276">
                <a:moveTo>
                  <a:pt x="598902" y="115896"/>
                </a:moveTo>
                <a:lnTo>
                  <a:pt x="31242" y="1101219"/>
                </a:lnTo>
                <a:cubicBezTo>
                  <a:pt x="-9766" y="1172384"/>
                  <a:pt x="-9766" y="1260004"/>
                  <a:pt x="31242" y="1331170"/>
                </a:cubicBezTo>
                <a:lnTo>
                  <a:pt x="598930" y="2316492"/>
                </a:lnTo>
                <a:cubicBezTo>
                  <a:pt x="640040" y="2387859"/>
                  <a:pt x="716133" y="2431838"/>
                  <a:pt x="798494" y="2431832"/>
                </a:cubicBezTo>
                <a:lnTo>
                  <a:pt x="1933082" y="2431832"/>
                </a:lnTo>
                <a:cubicBezTo>
                  <a:pt x="2015381" y="2431779"/>
                  <a:pt x="2091396" y="2387805"/>
                  <a:pt x="2132477" y="2316492"/>
                </a:cubicBezTo>
                <a:lnTo>
                  <a:pt x="2700249" y="1331141"/>
                </a:lnTo>
                <a:cubicBezTo>
                  <a:pt x="2741257" y="1259976"/>
                  <a:pt x="2741257" y="1172356"/>
                  <a:pt x="2700249" y="1101191"/>
                </a:cubicBezTo>
                <a:lnTo>
                  <a:pt x="2132561" y="115896"/>
                </a:lnTo>
                <a:cubicBezTo>
                  <a:pt x="2091452" y="44530"/>
                  <a:pt x="2015359" y="550"/>
                  <a:pt x="1932997" y="556"/>
                </a:cubicBezTo>
                <a:lnTo>
                  <a:pt x="798409" y="556"/>
                </a:lnTo>
                <a:cubicBezTo>
                  <a:pt x="716069" y="570"/>
                  <a:pt x="640001" y="44547"/>
                  <a:pt x="598902" y="115896"/>
                </a:cubicBezTo>
                <a:close/>
              </a:path>
            </a:pathLst>
          </a:custGeom>
          <a:solidFill>
            <a:schemeClr val="accent1"/>
          </a:solidFill>
          <a:ln w="15875" cap="rnd">
            <a:noFill/>
            <a:prstDash val="dash"/>
            <a:round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37" name="contour pointillé">
            <a:extLst>
              <a:ext uri="{FF2B5EF4-FFF2-40B4-BE49-F238E27FC236}">
                <a16:creationId xmlns:a16="http://schemas.microsoft.com/office/drawing/2014/main" id="{D5884C3A-2ABD-7814-B788-58D4BF7E0814}"/>
              </a:ext>
            </a:extLst>
          </p:cNvPr>
          <p:cNvSpPr/>
          <p:nvPr userDrawn="1"/>
        </p:nvSpPr>
        <p:spPr>
          <a:xfrm>
            <a:off x="4186671" y="1417808"/>
            <a:ext cx="1295793" cy="1153784"/>
          </a:xfrm>
          <a:custGeom>
            <a:avLst/>
            <a:gdLst>
              <a:gd name="connsiteX0" fmla="*/ 598902 w 2730518"/>
              <a:gd name="connsiteY0" fmla="*/ 115896 h 2431276"/>
              <a:gd name="connsiteX1" fmla="*/ 31242 w 2730518"/>
              <a:gd name="connsiteY1" fmla="*/ 1101219 h 2431276"/>
              <a:gd name="connsiteX2" fmla="*/ 31242 w 2730518"/>
              <a:gd name="connsiteY2" fmla="*/ 1331170 h 2431276"/>
              <a:gd name="connsiteX3" fmla="*/ 598930 w 2730518"/>
              <a:gd name="connsiteY3" fmla="*/ 2316492 h 2431276"/>
              <a:gd name="connsiteX4" fmla="*/ 798494 w 2730518"/>
              <a:gd name="connsiteY4" fmla="*/ 2431832 h 2431276"/>
              <a:gd name="connsiteX5" fmla="*/ 1933082 w 2730518"/>
              <a:gd name="connsiteY5" fmla="*/ 2431832 h 2431276"/>
              <a:gd name="connsiteX6" fmla="*/ 2132477 w 2730518"/>
              <a:gd name="connsiteY6" fmla="*/ 2316492 h 2431276"/>
              <a:gd name="connsiteX7" fmla="*/ 2700249 w 2730518"/>
              <a:gd name="connsiteY7" fmla="*/ 1331141 h 2431276"/>
              <a:gd name="connsiteX8" fmla="*/ 2700249 w 2730518"/>
              <a:gd name="connsiteY8" fmla="*/ 1101191 h 2431276"/>
              <a:gd name="connsiteX9" fmla="*/ 2132561 w 2730518"/>
              <a:gd name="connsiteY9" fmla="*/ 115896 h 2431276"/>
              <a:gd name="connsiteX10" fmla="*/ 1932997 w 2730518"/>
              <a:gd name="connsiteY10" fmla="*/ 556 h 2431276"/>
              <a:gd name="connsiteX11" fmla="*/ 798409 w 2730518"/>
              <a:gd name="connsiteY11" fmla="*/ 556 h 2431276"/>
              <a:gd name="connsiteX12" fmla="*/ 598902 w 2730518"/>
              <a:gd name="connsiteY12" fmla="*/ 115896 h 2431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730518" h="2431276">
                <a:moveTo>
                  <a:pt x="598902" y="115896"/>
                </a:moveTo>
                <a:lnTo>
                  <a:pt x="31242" y="1101219"/>
                </a:lnTo>
                <a:cubicBezTo>
                  <a:pt x="-9766" y="1172384"/>
                  <a:pt x="-9766" y="1260004"/>
                  <a:pt x="31242" y="1331170"/>
                </a:cubicBezTo>
                <a:lnTo>
                  <a:pt x="598930" y="2316492"/>
                </a:lnTo>
                <a:cubicBezTo>
                  <a:pt x="640040" y="2387859"/>
                  <a:pt x="716133" y="2431838"/>
                  <a:pt x="798494" y="2431832"/>
                </a:cubicBezTo>
                <a:lnTo>
                  <a:pt x="1933082" y="2431832"/>
                </a:lnTo>
                <a:cubicBezTo>
                  <a:pt x="2015381" y="2431779"/>
                  <a:pt x="2091396" y="2387805"/>
                  <a:pt x="2132477" y="2316492"/>
                </a:cubicBezTo>
                <a:lnTo>
                  <a:pt x="2700249" y="1331141"/>
                </a:lnTo>
                <a:cubicBezTo>
                  <a:pt x="2741257" y="1259976"/>
                  <a:pt x="2741257" y="1172356"/>
                  <a:pt x="2700249" y="1101191"/>
                </a:cubicBezTo>
                <a:lnTo>
                  <a:pt x="2132561" y="115896"/>
                </a:lnTo>
                <a:cubicBezTo>
                  <a:pt x="2091452" y="44530"/>
                  <a:pt x="2015359" y="550"/>
                  <a:pt x="1932997" y="556"/>
                </a:cubicBezTo>
                <a:lnTo>
                  <a:pt x="798409" y="556"/>
                </a:lnTo>
                <a:cubicBezTo>
                  <a:pt x="716069" y="570"/>
                  <a:pt x="640001" y="44547"/>
                  <a:pt x="598902" y="115896"/>
                </a:cubicBezTo>
                <a:close/>
              </a:path>
            </a:pathLst>
          </a:custGeom>
          <a:solidFill>
            <a:schemeClr val="accent1"/>
          </a:solidFill>
          <a:ln w="15875" cap="rnd">
            <a:noFill/>
            <a:prstDash val="dash"/>
            <a:round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38" name="contour pointillé">
            <a:extLst>
              <a:ext uri="{FF2B5EF4-FFF2-40B4-BE49-F238E27FC236}">
                <a16:creationId xmlns:a16="http://schemas.microsoft.com/office/drawing/2014/main" id="{6522AACB-BB79-5D08-61D9-D344686C0772}"/>
              </a:ext>
            </a:extLst>
          </p:cNvPr>
          <p:cNvSpPr/>
          <p:nvPr userDrawn="1"/>
        </p:nvSpPr>
        <p:spPr>
          <a:xfrm>
            <a:off x="4186671" y="4732508"/>
            <a:ext cx="1295793" cy="1153784"/>
          </a:xfrm>
          <a:custGeom>
            <a:avLst/>
            <a:gdLst>
              <a:gd name="connsiteX0" fmla="*/ 598902 w 2730518"/>
              <a:gd name="connsiteY0" fmla="*/ 115896 h 2431276"/>
              <a:gd name="connsiteX1" fmla="*/ 31242 w 2730518"/>
              <a:gd name="connsiteY1" fmla="*/ 1101219 h 2431276"/>
              <a:gd name="connsiteX2" fmla="*/ 31242 w 2730518"/>
              <a:gd name="connsiteY2" fmla="*/ 1331170 h 2431276"/>
              <a:gd name="connsiteX3" fmla="*/ 598930 w 2730518"/>
              <a:gd name="connsiteY3" fmla="*/ 2316492 h 2431276"/>
              <a:gd name="connsiteX4" fmla="*/ 798494 w 2730518"/>
              <a:gd name="connsiteY4" fmla="*/ 2431832 h 2431276"/>
              <a:gd name="connsiteX5" fmla="*/ 1933082 w 2730518"/>
              <a:gd name="connsiteY5" fmla="*/ 2431832 h 2431276"/>
              <a:gd name="connsiteX6" fmla="*/ 2132477 w 2730518"/>
              <a:gd name="connsiteY6" fmla="*/ 2316492 h 2431276"/>
              <a:gd name="connsiteX7" fmla="*/ 2700249 w 2730518"/>
              <a:gd name="connsiteY7" fmla="*/ 1331141 h 2431276"/>
              <a:gd name="connsiteX8" fmla="*/ 2700249 w 2730518"/>
              <a:gd name="connsiteY8" fmla="*/ 1101191 h 2431276"/>
              <a:gd name="connsiteX9" fmla="*/ 2132561 w 2730518"/>
              <a:gd name="connsiteY9" fmla="*/ 115896 h 2431276"/>
              <a:gd name="connsiteX10" fmla="*/ 1932997 w 2730518"/>
              <a:gd name="connsiteY10" fmla="*/ 556 h 2431276"/>
              <a:gd name="connsiteX11" fmla="*/ 798409 w 2730518"/>
              <a:gd name="connsiteY11" fmla="*/ 556 h 2431276"/>
              <a:gd name="connsiteX12" fmla="*/ 598902 w 2730518"/>
              <a:gd name="connsiteY12" fmla="*/ 115896 h 2431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730518" h="2431276">
                <a:moveTo>
                  <a:pt x="598902" y="115896"/>
                </a:moveTo>
                <a:lnTo>
                  <a:pt x="31242" y="1101219"/>
                </a:lnTo>
                <a:cubicBezTo>
                  <a:pt x="-9766" y="1172384"/>
                  <a:pt x="-9766" y="1260004"/>
                  <a:pt x="31242" y="1331170"/>
                </a:cubicBezTo>
                <a:lnTo>
                  <a:pt x="598930" y="2316492"/>
                </a:lnTo>
                <a:cubicBezTo>
                  <a:pt x="640040" y="2387859"/>
                  <a:pt x="716133" y="2431838"/>
                  <a:pt x="798494" y="2431832"/>
                </a:cubicBezTo>
                <a:lnTo>
                  <a:pt x="1933082" y="2431832"/>
                </a:lnTo>
                <a:cubicBezTo>
                  <a:pt x="2015381" y="2431779"/>
                  <a:pt x="2091396" y="2387805"/>
                  <a:pt x="2132477" y="2316492"/>
                </a:cubicBezTo>
                <a:lnTo>
                  <a:pt x="2700249" y="1331141"/>
                </a:lnTo>
                <a:cubicBezTo>
                  <a:pt x="2741257" y="1259976"/>
                  <a:pt x="2741257" y="1172356"/>
                  <a:pt x="2700249" y="1101191"/>
                </a:cubicBezTo>
                <a:lnTo>
                  <a:pt x="2132561" y="115896"/>
                </a:lnTo>
                <a:cubicBezTo>
                  <a:pt x="2091452" y="44530"/>
                  <a:pt x="2015359" y="550"/>
                  <a:pt x="1932997" y="556"/>
                </a:cubicBezTo>
                <a:lnTo>
                  <a:pt x="798409" y="556"/>
                </a:lnTo>
                <a:cubicBezTo>
                  <a:pt x="716069" y="570"/>
                  <a:pt x="640001" y="44547"/>
                  <a:pt x="598902" y="115896"/>
                </a:cubicBezTo>
                <a:close/>
              </a:path>
            </a:pathLst>
          </a:custGeom>
          <a:solidFill>
            <a:schemeClr val="accent1"/>
          </a:solidFill>
          <a:ln w="15875" cap="rnd">
            <a:noFill/>
            <a:prstDash val="dash"/>
            <a:round/>
          </a:ln>
        </p:spPr>
        <p:txBody>
          <a:bodyPr rtlCol="0" anchor="ctr"/>
          <a:lstStyle/>
          <a:p>
            <a:endParaRPr lang="fr-FR"/>
          </a:p>
        </p:txBody>
      </p:sp>
      <p:grpSp>
        <p:nvGrpSpPr>
          <p:cNvPr id="39" name="Groupe 31">
            <a:extLst>
              <a:ext uri="{FF2B5EF4-FFF2-40B4-BE49-F238E27FC236}">
                <a16:creationId xmlns:a16="http://schemas.microsoft.com/office/drawing/2014/main" id="{2239A2C3-1483-2CA0-28B9-003E20DAFB46}"/>
              </a:ext>
            </a:extLst>
          </p:cNvPr>
          <p:cNvGrpSpPr/>
          <p:nvPr userDrawn="1"/>
        </p:nvGrpSpPr>
        <p:grpSpPr>
          <a:xfrm flipV="1">
            <a:off x="4679872" y="3481944"/>
            <a:ext cx="516016" cy="318534"/>
            <a:chOff x="4918201" y="3246436"/>
            <a:chExt cx="1193722" cy="736878"/>
          </a:xfrm>
        </p:grpSpPr>
        <p:sp>
          <p:nvSpPr>
            <p:cNvPr id="43" name="Forme libre : forme 28">
              <a:extLst>
                <a:ext uri="{FF2B5EF4-FFF2-40B4-BE49-F238E27FC236}">
                  <a16:creationId xmlns:a16="http://schemas.microsoft.com/office/drawing/2014/main" id="{C3216BE2-BCA9-8BFF-357B-B55075AD5A3B}"/>
                </a:ext>
              </a:extLst>
            </p:cNvPr>
            <p:cNvSpPr/>
            <p:nvPr/>
          </p:nvSpPr>
          <p:spPr>
            <a:xfrm>
              <a:off x="4918201" y="3246436"/>
              <a:ext cx="371730" cy="726532"/>
            </a:xfrm>
            <a:custGeom>
              <a:avLst/>
              <a:gdLst>
                <a:gd name="connsiteX0" fmla="*/ 371730 w 371730"/>
                <a:gd name="connsiteY0" fmla="*/ 332230 h 726532"/>
                <a:gd name="connsiteX1" fmla="*/ 84880 w 371730"/>
                <a:gd name="connsiteY1" fmla="*/ 726533 h 726532"/>
                <a:gd name="connsiteX2" fmla="*/ 5878 w 371730"/>
                <a:gd name="connsiteY2" fmla="*/ 668927 h 726532"/>
                <a:gd name="connsiteX3" fmla="*/ 249936 w 371730"/>
                <a:gd name="connsiteY3" fmla="*/ 333171 h 726532"/>
                <a:gd name="connsiteX4" fmla="*/ 0 w 371730"/>
                <a:gd name="connsiteY4" fmla="*/ 0 h 726532"/>
                <a:gd name="connsiteX5" fmla="*/ 122499 w 371730"/>
                <a:gd name="connsiteY5" fmla="*/ 0 h 726532"/>
                <a:gd name="connsiteX6" fmla="*/ 371730 w 371730"/>
                <a:gd name="connsiteY6" fmla="*/ 332230 h 726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1730" h="726532">
                  <a:moveTo>
                    <a:pt x="371730" y="332230"/>
                  </a:moveTo>
                  <a:lnTo>
                    <a:pt x="84880" y="726533"/>
                  </a:lnTo>
                  <a:lnTo>
                    <a:pt x="5878" y="668927"/>
                  </a:lnTo>
                  <a:lnTo>
                    <a:pt x="249936" y="333171"/>
                  </a:lnTo>
                  <a:lnTo>
                    <a:pt x="0" y="0"/>
                  </a:lnTo>
                  <a:lnTo>
                    <a:pt x="122499" y="0"/>
                  </a:lnTo>
                  <a:lnTo>
                    <a:pt x="371730" y="332230"/>
                  </a:lnTo>
                  <a:close/>
                </a:path>
              </a:pathLst>
            </a:custGeom>
            <a:solidFill>
              <a:srgbClr val="809AA8"/>
            </a:solidFill>
            <a:ln w="233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4" name="Forme libre : forme 29">
              <a:extLst>
                <a:ext uri="{FF2B5EF4-FFF2-40B4-BE49-F238E27FC236}">
                  <a16:creationId xmlns:a16="http://schemas.microsoft.com/office/drawing/2014/main" id="{059CBEEC-57B4-372C-17BA-C5695E1E7646}"/>
                </a:ext>
              </a:extLst>
            </p:cNvPr>
            <p:cNvSpPr/>
            <p:nvPr/>
          </p:nvSpPr>
          <p:spPr>
            <a:xfrm>
              <a:off x="5328491" y="3246436"/>
              <a:ext cx="378548" cy="736878"/>
            </a:xfrm>
            <a:custGeom>
              <a:avLst/>
              <a:gdLst>
                <a:gd name="connsiteX0" fmla="*/ 378549 w 378548"/>
                <a:gd name="connsiteY0" fmla="*/ 342575 h 736878"/>
                <a:gd name="connsiteX1" fmla="*/ 91933 w 378548"/>
                <a:gd name="connsiteY1" fmla="*/ 736878 h 736878"/>
                <a:gd name="connsiteX2" fmla="*/ 12697 w 378548"/>
                <a:gd name="connsiteY2" fmla="*/ 679273 h 736878"/>
                <a:gd name="connsiteX3" fmla="*/ 256990 w 378548"/>
                <a:gd name="connsiteY3" fmla="*/ 343516 h 736878"/>
                <a:gd name="connsiteX4" fmla="*/ 0 w 378548"/>
                <a:gd name="connsiteY4" fmla="*/ 705 h 736878"/>
                <a:gd name="connsiteX5" fmla="*/ 940 w 378548"/>
                <a:gd name="connsiteY5" fmla="*/ 0 h 736878"/>
                <a:gd name="connsiteX6" fmla="*/ 121794 w 378548"/>
                <a:gd name="connsiteY6" fmla="*/ 0 h 736878"/>
                <a:gd name="connsiteX7" fmla="*/ 378549 w 378548"/>
                <a:gd name="connsiteY7" fmla="*/ 342575 h 7368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78548" h="736878">
                  <a:moveTo>
                    <a:pt x="378549" y="342575"/>
                  </a:moveTo>
                  <a:lnTo>
                    <a:pt x="91933" y="736878"/>
                  </a:lnTo>
                  <a:lnTo>
                    <a:pt x="12697" y="679273"/>
                  </a:lnTo>
                  <a:lnTo>
                    <a:pt x="256990" y="343516"/>
                  </a:lnTo>
                  <a:lnTo>
                    <a:pt x="0" y="705"/>
                  </a:lnTo>
                  <a:lnTo>
                    <a:pt x="940" y="0"/>
                  </a:lnTo>
                  <a:lnTo>
                    <a:pt x="121794" y="0"/>
                  </a:lnTo>
                  <a:lnTo>
                    <a:pt x="378549" y="342575"/>
                  </a:lnTo>
                  <a:close/>
                </a:path>
              </a:pathLst>
            </a:custGeom>
            <a:solidFill>
              <a:srgbClr val="809AA8"/>
            </a:solidFill>
            <a:ln w="233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5" name="Forme libre : forme 30">
              <a:extLst>
                <a:ext uri="{FF2B5EF4-FFF2-40B4-BE49-F238E27FC236}">
                  <a16:creationId xmlns:a16="http://schemas.microsoft.com/office/drawing/2014/main" id="{8B8AD72F-10CC-EA68-AB0F-47E120512CC2}"/>
                </a:ext>
              </a:extLst>
            </p:cNvPr>
            <p:cNvSpPr/>
            <p:nvPr/>
          </p:nvSpPr>
          <p:spPr>
            <a:xfrm>
              <a:off x="5733139" y="3246436"/>
              <a:ext cx="378784" cy="736878"/>
            </a:xfrm>
            <a:custGeom>
              <a:avLst/>
              <a:gdLst>
                <a:gd name="connsiteX0" fmla="*/ 378784 w 378784"/>
                <a:gd name="connsiteY0" fmla="*/ 342575 h 736878"/>
                <a:gd name="connsiteX1" fmla="*/ 91933 w 378784"/>
                <a:gd name="connsiteY1" fmla="*/ 736878 h 736878"/>
                <a:gd name="connsiteX2" fmla="*/ 12932 w 378784"/>
                <a:gd name="connsiteY2" fmla="*/ 679273 h 736878"/>
                <a:gd name="connsiteX3" fmla="*/ 256990 w 378784"/>
                <a:gd name="connsiteY3" fmla="*/ 343516 h 736878"/>
                <a:gd name="connsiteX4" fmla="*/ 0 w 378784"/>
                <a:gd name="connsiteY4" fmla="*/ 705 h 736878"/>
                <a:gd name="connsiteX5" fmla="*/ 941 w 378784"/>
                <a:gd name="connsiteY5" fmla="*/ 0 h 736878"/>
                <a:gd name="connsiteX6" fmla="*/ 121794 w 378784"/>
                <a:gd name="connsiteY6" fmla="*/ 0 h 736878"/>
                <a:gd name="connsiteX7" fmla="*/ 378784 w 378784"/>
                <a:gd name="connsiteY7" fmla="*/ 342575 h 7368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78784" h="736878">
                  <a:moveTo>
                    <a:pt x="378784" y="342575"/>
                  </a:moveTo>
                  <a:lnTo>
                    <a:pt x="91933" y="736878"/>
                  </a:lnTo>
                  <a:lnTo>
                    <a:pt x="12932" y="679273"/>
                  </a:lnTo>
                  <a:lnTo>
                    <a:pt x="256990" y="343516"/>
                  </a:lnTo>
                  <a:lnTo>
                    <a:pt x="0" y="705"/>
                  </a:lnTo>
                  <a:lnTo>
                    <a:pt x="941" y="0"/>
                  </a:lnTo>
                  <a:lnTo>
                    <a:pt x="121794" y="0"/>
                  </a:lnTo>
                  <a:lnTo>
                    <a:pt x="378784" y="342575"/>
                  </a:lnTo>
                  <a:close/>
                </a:path>
              </a:pathLst>
            </a:custGeom>
            <a:solidFill>
              <a:srgbClr val="809AA8"/>
            </a:solidFill>
            <a:ln w="233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46" name="Groupe 32">
            <a:extLst>
              <a:ext uri="{FF2B5EF4-FFF2-40B4-BE49-F238E27FC236}">
                <a16:creationId xmlns:a16="http://schemas.microsoft.com/office/drawing/2014/main" id="{FA1C38D5-6FEA-FAF9-B166-744AD25163D4}"/>
              </a:ext>
            </a:extLst>
          </p:cNvPr>
          <p:cNvGrpSpPr/>
          <p:nvPr userDrawn="1"/>
        </p:nvGrpSpPr>
        <p:grpSpPr>
          <a:xfrm rot="2704721" flipV="1">
            <a:off x="5267619" y="2576554"/>
            <a:ext cx="516016" cy="318534"/>
            <a:chOff x="4918201" y="3246436"/>
            <a:chExt cx="1193722" cy="736878"/>
          </a:xfrm>
        </p:grpSpPr>
        <p:sp>
          <p:nvSpPr>
            <p:cNvPr id="47" name="Forme libre : forme 33">
              <a:extLst>
                <a:ext uri="{FF2B5EF4-FFF2-40B4-BE49-F238E27FC236}">
                  <a16:creationId xmlns:a16="http://schemas.microsoft.com/office/drawing/2014/main" id="{D29D0221-1F97-F476-B2D5-BB2437E677CA}"/>
                </a:ext>
              </a:extLst>
            </p:cNvPr>
            <p:cNvSpPr/>
            <p:nvPr/>
          </p:nvSpPr>
          <p:spPr>
            <a:xfrm>
              <a:off x="4918201" y="3246436"/>
              <a:ext cx="371730" cy="726532"/>
            </a:xfrm>
            <a:custGeom>
              <a:avLst/>
              <a:gdLst>
                <a:gd name="connsiteX0" fmla="*/ 371730 w 371730"/>
                <a:gd name="connsiteY0" fmla="*/ 332230 h 726532"/>
                <a:gd name="connsiteX1" fmla="*/ 84880 w 371730"/>
                <a:gd name="connsiteY1" fmla="*/ 726533 h 726532"/>
                <a:gd name="connsiteX2" fmla="*/ 5878 w 371730"/>
                <a:gd name="connsiteY2" fmla="*/ 668927 h 726532"/>
                <a:gd name="connsiteX3" fmla="*/ 249936 w 371730"/>
                <a:gd name="connsiteY3" fmla="*/ 333171 h 726532"/>
                <a:gd name="connsiteX4" fmla="*/ 0 w 371730"/>
                <a:gd name="connsiteY4" fmla="*/ 0 h 726532"/>
                <a:gd name="connsiteX5" fmla="*/ 122499 w 371730"/>
                <a:gd name="connsiteY5" fmla="*/ 0 h 726532"/>
                <a:gd name="connsiteX6" fmla="*/ 371730 w 371730"/>
                <a:gd name="connsiteY6" fmla="*/ 332230 h 726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1730" h="726532">
                  <a:moveTo>
                    <a:pt x="371730" y="332230"/>
                  </a:moveTo>
                  <a:lnTo>
                    <a:pt x="84880" y="726533"/>
                  </a:lnTo>
                  <a:lnTo>
                    <a:pt x="5878" y="668927"/>
                  </a:lnTo>
                  <a:lnTo>
                    <a:pt x="249936" y="333171"/>
                  </a:lnTo>
                  <a:lnTo>
                    <a:pt x="0" y="0"/>
                  </a:lnTo>
                  <a:lnTo>
                    <a:pt x="122499" y="0"/>
                  </a:lnTo>
                  <a:lnTo>
                    <a:pt x="371730" y="332230"/>
                  </a:lnTo>
                  <a:close/>
                </a:path>
              </a:pathLst>
            </a:custGeom>
            <a:solidFill>
              <a:srgbClr val="809AA8"/>
            </a:solidFill>
            <a:ln w="233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8" name="Forme libre : forme 34">
              <a:extLst>
                <a:ext uri="{FF2B5EF4-FFF2-40B4-BE49-F238E27FC236}">
                  <a16:creationId xmlns:a16="http://schemas.microsoft.com/office/drawing/2014/main" id="{DEF36DEF-750D-F880-AE62-A0F6E7F488FB}"/>
                </a:ext>
              </a:extLst>
            </p:cNvPr>
            <p:cNvSpPr/>
            <p:nvPr/>
          </p:nvSpPr>
          <p:spPr>
            <a:xfrm>
              <a:off x="5328491" y="3246436"/>
              <a:ext cx="378548" cy="736878"/>
            </a:xfrm>
            <a:custGeom>
              <a:avLst/>
              <a:gdLst>
                <a:gd name="connsiteX0" fmla="*/ 378549 w 378548"/>
                <a:gd name="connsiteY0" fmla="*/ 342575 h 736878"/>
                <a:gd name="connsiteX1" fmla="*/ 91933 w 378548"/>
                <a:gd name="connsiteY1" fmla="*/ 736878 h 736878"/>
                <a:gd name="connsiteX2" fmla="*/ 12697 w 378548"/>
                <a:gd name="connsiteY2" fmla="*/ 679273 h 736878"/>
                <a:gd name="connsiteX3" fmla="*/ 256990 w 378548"/>
                <a:gd name="connsiteY3" fmla="*/ 343516 h 736878"/>
                <a:gd name="connsiteX4" fmla="*/ 0 w 378548"/>
                <a:gd name="connsiteY4" fmla="*/ 705 h 736878"/>
                <a:gd name="connsiteX5" fmla="*/ 940 w 378548"/>
                <a:gd name="connsiteY5" fmla="*/ 0 h 736878"/>
                <a:gd name="connsiteX6" fmla="*/ 121794 w 378548"/>
                <a:gd name="connsiteY6" fmla="*/ 0 h 736878"/>
                <a:gd name="connsiteX7" fmla="*/ 378549 w 378548"/>
                <a:gd name="connsiteY7" fmla="*/ 342575 h 7368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78548" h="736878">
                  <a:moveTo>
                    <a:pt x="378549" y="342575"/>
                  </a:moveTo>
                  <a:lnTo>
                    <a:pt x="91933" y="736878"/>
                  </a:lnTo>
                  <a:lnTo>
                    <a:pt x="12697" y="679273"/>
                  </a:lnTo>
                  <a:lnTo>
                    <a:pt x="256990" y="343516"/>
                  </a:lnTo>
                  <a:lnTo>
                    <a:pt x="0" y="705"/>
                  </a:lnTo>
                  <a:lnTo>
                    <a:pt x="940" y="0"/>
                  </a:lnTo>
                  <a:lnTo>
                    <a:pt x="121794" y="0"/>
                  </a:lnTo>
                  <a:lnTo>
                    <a:pt x="378549" y="342575"/>
                  </a:lnTo>
                  <a:close/>
                </a:path>
              </a:pathLst>
            </a:custGeom>
            <a:solidFill>
              <a:srgbClr val="809AA8"/>
            </a:solidFill>
            <a:ln w="233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9" name="Forme libre : forme 35">
              <a:extLst>
                <a:ext uri="{FF2B5EF4-FFF2-40B4-BE49-F238E27FC236}">
                  <a16:creationId xmlns:a16="http://schemas.microsoft.com/office/drawing/2014/main" id="{B2EC874A-097B-896A-4D99-428148C7F836}"/>
                </a:ext>
              </a:extLst>
            </p:cNvPr>
            <p:cNvSpPr/>
            <p:nvPr/>
          </p:nvSpPr>
          <p:spPr>
            <a:xfrm>
              <a:off x="5733139" y="3246436"/>
              <a:ext cx="378784" cy="736878"/>
            </a:xfrm>
            <a:custGeom>
              <a:avLst/>
              <a:gdLst>
                <a:gd name="connsiteX0" fmla="*/ 378784 w 378784"/>
                <a:gd name="connsiteY0" fmla="*/ 342575 h 736878"/>
                <a:gd name="connsiteX1" fmla="*/ 91933 w 378784"/>
                <a:gd name="connsiteY1" fmla="*/ 736878 h 736878"/>
                <a:gd name="connsiteX2" fmla="*/ 12932 w 378784"/>
                <a:gd name="connsiteY2" fmla="*/ 679273 h 736878"/>
                <a:gd name="connsiteX3" fmla="*/ 256990 w 378784"/>
                <a:gd name="connsiteY3" fmla="*/ 343516 h 736878"/>
                <a:gd name="connsiteX4" fmla="*/ 0 w 378784"/>
                <a:gd name="connsiteY4" fmla="*/ 705 h 736878"/>
                <a:gd name="connsiteX5" fmla="*/ 941 w 378784"/>
                <a:gd name="connsiteY5" fmla="*/ 0 h 736878"/>
                <a:gd name="connsiteX6" fmla="*/ 121794 w 378784"/>
                <a:gd name="connsiteY6" fmla="*/ 0 h 736878"/>
                <a:gd name="connsiteX7" fmla="*/ 378784 w 378784"/>
                <a:gd name="connsiteY7" fmla="*/ 342575 h 7368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78784" h="736878">
                  <a:moveTo>
                    <a:pt x="378784" y="342575"/>
                  </a:moveTo>
                  <a:lnTo>
                    <a:pt x="91933" y="736878"/>
                  </a:lnTo>
                  <a:lnTo>
                    <a:pt x="12932" y="679273"/>
                  </a:lnTo>
                  <a:lnTo>
                    <a:pt x="256990" y="343516"/>
                  </a:lnTo>
                  <a:lnTo>
                    <a:pt x="0" y="705"/>
                  </a:lnTo>
                  <a:lnTo>
                    <a:pt x="941" y="0"/>
                  </a:lnTo>
                  <a:lnTo>
                    <a:pt x="121794" y="0"/>
                  </a:lnTo>
                  <a:lnTo>
                    <a:pt x="378784" y="342575"/>
                  </a:lnTo>
                  <a:close/>
                </a:path>
              </a:pathLst>
            </a:custGeom>
            <a:solidFill>
              <a:srgbClr val="809AA8"/>
            </a:solidFill>
            <a:ln w="233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50" name="Groupe 36">
            <a:extLst>
              <a:ext uri="{FF2B5EF4-FFF2-40B4-BE49-F238E27FC236}">
                <a16:creationId xmlns:a16="http://schemas.microsoft.com/office/drawing/2014/main" id="{293C570A-F683-A58D-0592-B4D47C78F867}"/>
              </a:ext>
            </a:extLst>
          </p:cNvPr>
          <p:cNvGrpSpPr/>
          <p:nvPr userDrawn="1"/>
        </p:nvGrpSpPr>
        <p:grpSpPr>
          <a:xfrm rot="8100000" flipV="1">
            <a:off x="6443046" y="2596270"/>
            <a:ext cx="516016" cy="318534"/>
            <a:chOff x="4918201" y="3246436"/>
            <a:chExt cx="1193722" cy="736878"/>
          </a:xfrm>
        </p:grpSpPr>
        <p:sp>
          <p:nvSpPr>
            <p:cNvPr id="51" name="Forme libre : forme 37">
              <a:extLst>
                <a:ext uri="{FF2B5EF4-FFF2-40B4-BE49-F238E27FC236}">
                  <a16:creationId xmlns:a16="http://schemas.microsoft.com/office/drawing/2014/main" id="{E48B2D1F-6E85-D406-2D08-B8B982DDB6A9}"/>
                </a:ext>
              </a:extLst>
            </p:cNvPr>
            <p:cNvSpPr/>
            <p:nvPr/>
          </p:nvSpPr>
          <p:spPr>
            <a:xfrm>
              <a:off x="4918201" y="3246436"/>
              <a:ext cx="371730" cy="726532"/>
            </a:xfrm>
            <a:custGeom>
              <a:avLst/>
              <a:gdLst>
                <a:gd name="connsiteX0" fmla="*/ 371730 w 371730"/>
                <a:gd name="connsiteY0" fmla="*/ 332230 h 726532"/>
                <a:gd name="connsiteX1" fmla="*/ 84880 w 371730"/>
                <a:gd name="connsiteY1" fmla="*/ 726533 h 726532"/>
                <a:gd name="connsiteX2" fmla="*/ 5878 w 371730"/>
                <a:gd name="connsiteY2" fmla="*/ 668927 h 726532"/>
                <a:gd name="connsiteX3" fmla="*/ 249936 w 371730"/>
                <a:gd name="connsiteY3" fmla="*/ 333171 h 726532"/>
                <a:gd name="connsiteX4" fmla="*/ 0 w 371730"/>
                <a:gd name="connsiteY4" fmla="*/ 0 h 726532"/>
                <a:gd name="connsiteX5" fmla="*/ 122499 w 371730"/>
                <a:gd name="connsiteY5" fmla="*/ 0 h 726532"/>
                <a:gd name="connsiteX6" fmla="*/ 371730 w 371730"/>
                <a:gd name="connsiteY6" fmla="*/ 332230 h 726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1730" h="726532">
                  <a:moveTo>
                    <a:pt x="371730" y="332230"/>
                  </a:moveTo>
                  <a:lnTo>
                    <a:pt x="84880" y="726533"/>
                  </a:lnTo>
                  <a:lnTo>
                    <a:pt x="5878" y="668927"/>
                  </a:lnTo>
                  <a:lnTo>
                    <a:pt x="249936" y="333171"/>
                  </a:lnTo>
                  <a:lnTo>
                    <a:pt x="0" y="0"/>
                  </a:lnTo>
                  <a:lnTo>
                    <a:pt x="122499" y="0"/>
                  </a:lnTo>
                  <a:lnTo>
                    <a:pt x="371730" y="332230"/>
                  </a:lnTo>
                  <a:close/>
                </a:path>
              </a:pathLst>
            </a:custGeom>
            <a:solidFill>
              <a:srgbClr val="809AA8"/>
            </a:solidFill>
            <a:ln w="233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2" name="Forme libre : forme 38">
              <a:extLst>
                <a:ext uri="{FF2B5EF4-FFF2-40B4-BE49-F238E27FC236}">
                  <a16:creationId xmlns:a16="http://schemas.microsoft.com/office/drawing/2014/main" id="{F3D4EFEA-DDD4-C084-ED94-2E5C2162D79E}"/>
                </a:ext>
              </a:extLst>
            </p:cNvPr>
            <p:cNvSpPr/>
            <p:nvPr/>
          </p:nvSpPr>
          <p:spPr>
            <a:xfrm>
              <a:off x="5328491" y="3246436"/>
              <a:ext cx="378548" cy="736878"/>
            </a:xfrm>
            <a:custGeom>
              <a:avLst/>
              <a:gdLst>
                <a:gd name="connsiteX0" fmla="*/ 378549 w 378548"/>
                <a:gd name="connsiteY0" fmla="*/ 342575 h 736878"/>
                <a:gd name="connsiteX1" fmla="*/ 91933 w 378548"/>
                <a:gd name="connsiteY1" fmla="*/ 736878 h 736878"/>
                <a:gd name="connsiteX2" fmla="*/ 12697 w 378548"/>
                <a:gd name="connsiteY2" fmla="*/ 679273 h 736878"/>
                <a:gd name="connsiteX3" fmla="*/ 256990 w 378548"/>
                <a:gd name="connsiteY3" fmla="*/ 343516 h 736878"/>
                <a:gd name="connsiteX4" fmla="*/ 0 w 378548"/>
                <a:gd name="connsiteY4" fmla="*/ 705 h 736878"/>
                <a:gd name="connsiteX5" fmla="*/ 940 w 378548"/>
                <a:gd name="connsiteY5" fmla="*/ 0 h 736878"/>
                <a:gd name="connsiteX6" fmla="*/ 121794 w 378548"/>
                <a:gd name="connsiteY6" fmla="*/ 0 h 736878"/>
                <a:gd name="connsiteX7" fmla="*/ 378549 w 378548"/>
                <a:gd name="connsiteY7" fmla="*/ 342575 h 7368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78548" h="736878">
                  <a:moveTo>
                    <a:pt x="378549" y="342575"/>
                  </a:moveTo>
                  <a:lnTo>
                    <a:pt x="91933" y="736878"/>
                  </a:lnTo>
                  <a:lnTo>
                    <a:pt x="12697" y="679273"/>
                  </a:lnTo>
                  <a:lnTo>
                    <a:pt x="256990" y="343516"/>
                  </a:lnTo>
                  <a:lnTo>
                    <a:pt x="0" y="705"/>
                  </a:lnTo>
                  <a:lnTo>
                    <a:pt x="940" y="0"/>
                  </a:lnTo>
                  <a:lnTo>
                    <a:pt x="121794" y="0"/>
                  </a:lnTo>
                  <a:lnTo>
                    <a:pt x="378549" y="342575"/>
                  </a:lnTo>
                  <a:close/>
                </a:path>
              </a:pathLst>
            </a:custGeom>
            <a:solidFill>
              <a:srgbClr val="809AA8"/>
            </a:solidFill>
            <a:ln w="233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3" name="Forme libre : forme 39">
              <a:extLst>
                <a:ext uri="{FF2B5EF4-FFF2-40B4-BE49-F238E27FC236}">
                  <a16:creationId xmlns:a16="http://schemas.microsoft.com/office/drawing/2014/main" id="{B37E6AFA-A81B-A950-B0FC-15C516E84F8B}"/>
                </a:ext>
              </a:extLst>
            </p:cNvPr>
            <p:cNvSpPr/>
            <p:nvPr/>
          </p:nvSpPr>
          <p:spPr>
            <a:xfrm>
              <a:off x="5733139" y="3246436"/>
              <a:ext cx="378784" cy="736878"/>
            </a:xfrm>
            <a:custGeom>
              <a:avLst/>
              <a:gdLst>
                <a:gd name="connsiteX0" fmla="*/ 378784 w 378784"/>
                <a:gd name="connsiteY0" fmla="*/ 342575 h 736878"/>
                <a:gd name="connsiteX1" fmla="*/ 91933 w 378784"/>
                <a:gd name="connsiteY1" fmla="*/ 736878 h 736878"/>
                <a:gd name="connsiteX2" fmla="*/ 12932 w 378784"/>
                <a:gd name="connsiteY2" fmla="*/ 679273 h 736878"/>
                <a:gd name="connsiteX3" fmla="*/ 256990 w 378784"/>
                <a:gd name="connsiteY3" fmla="*/ 343516 h 736878"/>
                <a:gd name="connsiteX4" fmla="*/ 0 w 378784"/>
                <a:gd name="connsiteY4" fmla="*/ 705 h 736878"/>
                <a:gd name="connsiteX5" fmla="*/ 941 w 378784"/>
                <a:gd name="connsiteY5" fmla="*/ 0 h 736878"/>
                <a:gd name="connsiteX6" fmla="*/ 121794 w 378784"/>
                <a:gd name="connsiteY6" fmla="*/ 0 h 736878"/>
                <a:gd name="connsiteX7" fmla="*/ 378784 w 378784"/>
                <a:gd name="connsiteY7" fmla="*/ 342575 h 7368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78784" h="736878">
                  <a:moveTo>
                    <a:pt x="378784" y="342575"/>
                  </a:moveTo>
                  <a:lnTo>
                    <a:pt x="91933" y="736878"/>
                  </a:lnTo>
                  <a:lnTo>
                    <a:pt x="12932" y="679273"/>
                  </a:lnTo>
                  <a:lnTo>
                    <a:pt x="256990" y="343516"/>
                  </a:lnTo>
                  <a:lnTo>
                    <a:pt x="0" y="705"/>
                  </a:lnTo>
                  <a:lnTo>
                    <a:pt x="941" y="0"/>
                  </a:lnTo>
                  <a:lnTo>
                    <a:pt x="121794" y="0"/>
                  </a:lnTo>
                  <a:lnTo>
                    <a:pt x="378784" y="342575"/>
                  </a:lnTo>
                  <a:close/>
                </a:path>
              </a:pathLst>
            </a:custGeom>
            <a:solidFill>
              <a:srgbClr val="809AA8"/>
            </a:solidFill>
            <a:ln w="233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54" name="Groupe 40">
            <a:extLst>
              <a:ext uri="{FF2B5EF4-FFF2-40B4-BE49-F238E27FC236}">
                <a16:creationId xmlns:a16="http://schemas.microsoft.com/office/drawing/2014/main" id="{FE211F4A-1E9F-2AEB-1DBB-812D1A4329C9}"/>
              </a:ext>
            </a:extLst>
          </p:cNvPr>
          <p:cNvGrpSpPr/>
          <p:nvPr userDrawn="1"/>
        </p:nvGrpSpPr>
        <p:grpSpPr>
          <a:xfrm rot="10800000" flipV="1">
            <a:off x="6877317" y="3496903"/>
            <a:ext cx="516016" cy="318534"/>
            <a:chOff x="4918201" y="3246436"/>
            <a:chExt cx="1193722" cy="736878"/>
          </a:xfrm>
        </p:grpSpPr>
        <p:sp>
          <p:nvSpPr>
            <p:cNvPr id="55" name="Forme libre : forme 41">
              <a:extLst>
                <a:ext uri="{FF2B5EF4-FFF2-40B4-BE49-F238E27FC236}">
                  <a16:creationId xmlns:a16="http://schemas.microsoft.com/office/drawing/2014/main" id="{6390D8FC-CBD1-C2F6-3C6C-0E3E23B22C34}"/>
                </a:ext>
              </a:extLst>
            </p:cNvPr>
            <p:cNvSpPr/>
            <p:nvPr/>
          </p:nvSpPr>
          <p:spPr>
            <a:xfrm>
              <a:off x="4918201" y="3246436"/>
              <a:ext cx="371730" cy="726532"/>
            </a:xfrm>
            <a:custGeom>
              <a:avLst/>
              <a:gdLst>
                <a:gd name="connsiteX0" fmla="*/ 371730 w 371730"/>
                <a:gd name="connsiteY0" fmla="*/ 332230 h 726532"/>
                <a:gd name="connsiteX1" fmla="*/ 84880 w 371730"/>
                <a:gd name="connsiteY1" fmla="*/ 726533 h 726532"/>
                <a:gd name="connsiteX2" fmla="*/ 5878 w 371730"/>
                <a:gd name="connsiteY2" fmla="*/ 668927 h 726532"/>
                <a:gd name="connsiteX3" fmla="*/ 249936 w 371730"/>
                <a:gd name="connsiteY3" fmla="*/ 333171 h 726532"/>
                <a:gd name="connsiteX4" fmla="*/ 0 w 371730"/>
                <a:gd name="connsiteY4" fmla="*/ 0 h 726532"/>
                <a:gd name="connsiteX5" fmla="*/ 122499 w 371730"/>
                <a:gd name="connsiteY5" fmla="*/ 0 h 726532"/>
                <a:gd name="connsiteX6" fmla="*/ 371730 w 371730"/>
                <a:gd name="connsiteY6" fmla="*/ 332230 h 726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1730" h="726532">
                  <a:moveTo>
                    <a:pt x="371730" y="332230"/>
                  </a:moveTo>
                  <a:lnTo>
                    <a:pt x="84880" y="726533"/>
                  </a:lnTo>
                  <a:lnTo>
                    <a:pt x="5878" y="668927"/>
                  </a:lnTo>
                  <a:lnTo>
                    <a:pt x="249936" y="333171"/>
                  </a:lnTo>
                  <a:lnTo>
                    <a:pt x="0" y="0"/>
                  </a:lnTo>
                  <a:lnTo>
                    <a:pt x="122499" y="0"/>
                  </a:lnTo>
                  <a:lnTo>
                    <a:pt x="371730" y="332230"/>
                  </a:lnTo>
                  <a:close/>
                </a:path>
              </a:pathLst>
            </a:custGeom>
            <a:solidFill>
              <a:srgbClr val="809AA8"/>
            </a:solidFill>
            <a:ln w="233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6" name="Forme libre : forme 42">
              <a:extLst>
                <a:ext uri="{FF2B5EF4-FFF2-40B4-BE49-F238E27FC236}">
                  <a16:creationId xmlns:a16="http://schemas.microsoft.com/office/drawing/2014/main" id="{6146CC0D-F6A4-4FE0-00EB-8560F9DD5566}"/>
                </a:ext>
              </a:extLst>
            </p:cNvPr>
            <p:cNvSpPr/>
            <p:nvPr/>
          </p:nvSpPr>
          <p:spPr>
            <a:xfrm>
              <a:off x="5328491" y="3246436"/>
              <a:ext cx="378548" cy="736878"/>
            </a:xfrm>
            <a:custGeom>
              <a:avLst/>
              <a:gdLst>
                <a:gd name="connsiteX0" fmla="*/ 378549 w 378548"/>
                <a:gd name="connsiteY0" fmla="*/ 342575 h 736878"/>
                <a:gd name="connsiteX1" fmla="*/ 91933 w 378548"/>
                <a:gd name="connsiteY1" fmla="*/ 736878 h 736878"/>
                <a:gd name="connsiteX2" fmla="*/ 12697 w 378548"/>
                <a:gd name="connsiteY2" fmla="*/ 679273 h 736878"/>
                <a:gd name="connsiteX3" fmla="*/ 256990 w 378548"/>
                <a:gd name="connsiteY3" fmla="*/ 343516 h 736878"/>
                <a:gd name="connsiteX4" fmla="*/ 0 w 378548"/>
                <a:gd name="connsiteY4" fmla="*/ 705 h 736878"/>
                <a:gd name="connsiteX5" fmla="*/ 940 w 378548"/>
                <a:gd name="connsiteY5" fmla="*/ 0 h 736878"/>
                <a:gd name="connsiteX6" fmla="*/ 121794 w 378548"/>
                <a:gd name="connsiteY6" fmla="*/ 0 h 736878"/>
                <a:gd name="connsiteX7" fmla="*/ 378549 w 378548"/>
                <a:gd name="connsiteY7" fmla="*/ 342575 h 7368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78548" h="736878">
                  <a:moveTo>
                    <a:pt x="378549" y="342575"/>
                  </a:moveTo>
                  <a:lnTo>
                    <a:pt x="91933" y="736878"/>
                  </a:lnTo>
                  <a:lnTo>
                    <a:pt x="12697" y="679273"/>
                  </a:lnTo>
                  <a:lnTo>
                    <a:pt x="256990" y="343516"/>
                  </a:lnTo>
                  <a:lnTo>
                    <a:pt x="0" y="705"/>
                  </a:lnTo>
                  <a:lnTo>
                    <a:pt x="940" y="0"/>
                  </a:lnTo>
                  <a:lnTo>
                    <a:pt x="121794" y="0"/>
                  </a:lnTo>
                  <a:lnTo>
                    <a:pt x="378549" y="342575"/>
                  </a:lnTo>
                  <a:close/>
                </a:path>
              </a:pathLst>
            </a:custGeom>
            <a:solidFill>
              <a:srgbClr val="809AA8"/>
            </a:solidFill>
            <a:ln w="233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7" name="Forme libre : forme 43">
              <a:extLst>
                <a:ext uri="{FF2B5EF4-FFF2-40B4-BE49-F238E27FC236}">
                  <a16:creationId xmlns:a16="http://schemas.microsoft.com/office/drawing/2014/main" id="{F41BC22B-5065-72C7-A3A9-B066DC7586B6}"/>
                </a:ext>
              </a:extLst>
            </p:cNvPr>
            <p:cNvSpPr/>
            <p:nvPr/>
          </p:nvSpPr>
          <p:spPr>
            <a:xfrm>
              <a:off x="5733139" y="3246436"/>
              <a:ext cx="378784" cy="736878"/>
            </a:xfrm>
            <a:custGeom>
              <a:avLst/>
              <a:gdLst>
                <a:gd name="connsiteX0" fmla="*/ 378784 w 378784"/>
                <a:gd name="connsiteY0" fmla="*/ 342575 h 736878"/>
                <a:gd name="connsiteX1" fmla="*/ 91933 w 378784"/>
                <a:gd name="connsiteY1" fmla="*/ 736878 h 736878"/>
                <a:gd name="connsiteX2" fmla="*/ 12932 w 378784"/>
                <a:gd name="connsiteY2" fmla="*/ 679273 h 736878"/>
                <a:gd name="connsiteX3" fmla="*/ 256990 w 378784"/>
                <a:gd name="connsiteY3" fmla="*/ 343516 h 736878"/>
                <a:gd name="connsiteX4" fmla="*/ 0 w 378784"/>
                <a:gd name="connsiteY4" fmla="*/ 705 h 736878"/>
                <a:gd name="connsiteX5" fmla="*/ 941 w 378784"/>
                <a:gd name="connsiteY5" fmla="*/ 0 h 736878"/>
                <a:gd name="connsiteX6" fmla="*/ 121794 w 378784"/>
                <a:gd name="connsiteY6" fmla="*/ 0 h 736878"/>
                <a:gd name="connsiteX7" fmla="*/ 378784 w 378784"/>
                <a:gd name="connsiteY7" fmla="*/ 342575 h 7368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78784" h="736878">
                  <a:moveTo>
                    <a:pt x="378784" y="342575"/>
                  </a:moveTo>
                  <a:lnTo>
                    <a:pt x="91933" y="736878"/>
                  </a:lnTo>
                  <a:lnTo>
                    <a:pt x="12932" y="679273"/>
                  </a:lnTo>
                  <a:lnTo>
                    <a:pt x="256990" y="343516"/>
                  </a:lnTo>
                  <a:lnTo>
                    <a:pt x="0" y="705"/>
                  </a:lnTo>
                  <a:lnTo>
                    <a:pt x="941" y="0"/>
                  </a:lnTo>
                  <a:lnTo>
                    <a:pt x="121794" y="0"/>
                  </a:lnTo>
                  <a:lnTo>
                    <a:pt x="378784" y="342575"/>
                  </a:lnTo>
                  <a:close/>
                </a:path>
              </a:pathLst>
            </a:custGeom>
            <a:solidFill>
              <a:srgbClr val="809AA8"/>
            </a:solidFill>
            <a:ln w="233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58" name="Groupe 44">
            <a:extLst>
              <a:ext uri="{FF2B5EF4-FFF2-40B4-BE49-F238E27FC236}">
                <a16:creationId xmlns:a16="http://schemas.microsoft.com/office/drawing/2014/main" id="{BDDD8C24-82BD-DD0E-1651-20614847460E}"/>
              </a:ext>
            </a:extLst>
          </p:cNvPr>
          <p:cNvGrpSpPr/>
          <p:nvPr userDrawn="1"/>
        </p:nvGrpSpPr>
        <p:grpSpPr>
          <a:xfrm rot="13527876" flipV="1">
            <a:off x="6451531" y="4397859"/>
            <a:ext cx="516016" cy="318534"/>
            <a:chOff x="4918201" y="3246436"/>
            <a:chExt cx="1193722" cy="736878"/>
          </a:xfrm>
        </p:grpSpPr>
        <p:sp>
          <p:nvSpPr>
            <p:cNvPr id="59" name="Forme libre : forme 45">
              <a:extLst>
                <a:ext uri="{FF2B5EF4-FFF2-40B4-BE49-F238E27FC236}">
                  <a16:creationId xmlns:a16="http://schemas.microsoft.com/office/drawing/2014/main" id="{9499B636-2CE3-871B-E239-A180D7E0B2A2}"/>
                </a:ext>
              </a:extLst>
            </p:cNvPr>
            <p:cNvSpPr/>
            <p:nvPr/>
          </p:nvSpPr>
          <p:spPr>
            <a:xfrm>
              <a:off x="4918201" y="3246436"/>
              <a:ext cx="371730" cy="726532"/>
            </a:xfrm>
            <a:custGeom>
              <a:avLst/>
              <a:gdLst>
                <a:gd name="connsiteX0" fmla="*/ 371730 w 371730"/>
                <a:gd name="connsiteY0" fmla="*/ 332230 h 726532"/>
                <a:gd name="connsiteX1" fmla="*/ 84880 w 371730"/>
                <a:gd name="connsiteY1" fmla="*/ 726533 h 726532"/>
                <a:gd name="connsiteX2" fmla="*/ 5878 w 371730"/>
                <a:gd name="connsiteY2" fmla="*/ 668927 h 726532"/>
                <a:gd name="connsiteX3" fmla="*/ 249936 w 371730"/>
                <a:gd name="connsiteY3" fmla="*/ 333171 h 726532"/>
                <a:gd name="connsiteX4" fmla="*/ 0 w 371730"/>
                <a:gd name="connsiteY4" fmla="*/ 0 h 726532"/>
                <a:gd name="connsiteX5" fmla="*/ 122499 w 371730"/>
                <a:gd name="connsiteY5" fmla="*/ 0 h 726532"/>
                <a:gd name="connsiteX6" fmla="*/ 371730 w 371730"/>
                <a:gd name="connsiteY6" fmla="*/ 332230 h 726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1730" h="726532">
                  <a:moveTo>
                    <a:pt x="371730" y="332230"/>
                  </a:moveTo>
                  <a:lnTo>
                    <a:pt x="84880" y="726533"/>
                  </a:lnTo>
                  <a:lnTo>
                    <a:pt x="5878" y="668927"/>
                  </a:lnTo>
                  <a:lnTo>
                    <a:pt x="249936" y="333171"/>
                  </a:lnTo>
                  <a:lnTo>
                    <a:pt x="0" y="0"/>
                  </a:lnTo>
                  <a:lnTo>
                    <a:pt x="122499" y="0"/>
                  </a:lnTo>
                  <a:lnTo>
                    <a:pt x="371730" y="332230"/>
                  </a:lnTo>
                  <a:close/>
                </a:path>
              </a:pathLst>
            </a:custGeom>
            <a:solidFill>
              <a:srgbClr val="809AA8"/>
            </a:solidFill>
            <a:ln w="233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0" name="Forme libre : forme 46">
              <a:extLst>
                <a:ext uri="{FF2B5EF4-FFF2-40B4-BE49-F238E27FC236}">
                  <a16:creationId xmlns:a16="http://schemas.microsoft.com/office/drawing/2014/main" id="{206AD71C-DA66-4B48-86EA-52CF1ED7D978}"/>
                </a:ext>
              </a:extLst>
            </p:cNvPr>
            <p:cNvSpPr/>
            <p:nvPr/>
          </p:nvSpPr>
          <p:spPr>
            <a:xfrm>
              <a:off x="5328491" y="3246436"/>
              <a:ext cx="378548" cy="736878"/>
            </a:xfrm>
            <a:custGeom>
              <a:avLst/>
              <a:gdLst>
                <a:gd name="connsiteX0" fmla="*/ 378549 w 378548"/>
                <a:gd name="connsiteY0" fmla="*/ 342575 h 736878"/>
                <a:gd name="connsiteX1" fmla="*/ 91933 w 378548"/>
                <a:gd name="connsiteY1" fmla="*/ 736878 h 736878"/>
                <a:gd name="connsiteX2" fmla="*/ 12697 w 378548"/>
                <a:gd name="connsiteY2" fmla="*/ 679273 h 736878"/>
                <a:gd name="connsiteX3" fmla="*/ 256990 w 378548"/>
                <a:gd name="connsiteY3" fmla="*/ 343516 h 736878"/>
                <a:gd name="connsiteX4" fmla="*/ 0 w 378548"/>
                <a:gd name="connsiteY4" fmla="*/ 705 h 736878"/>
                <a:gd name="connsiteX5" fmla="*/ 940 w 378548"/>
                <a:gd name="connsiteY5" fmla="*/ 0 h 736878"/>
                <a:gd name="connsiteX6" fmla="*/ 121794 w 378548"/>
                <a:gd name="connsiteY6" fmla="*/ 0 h 736878"/>
                <a:gd name="connsiteX7" fmla="*/ 378549 w 378548"/>
                <a:gd name="connsiteY7" fmla="*/ 342575 h 7368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78548" h="736878">
                  <a:moveTo>
                    <a:pt x="378549" y="342575"/>
                  </a:moveTo>
                  <a:lnTo>
                    <a:pt x="91933" y="736878"/>
                  </a:lnTo>
                  <a:lnTo>
                    <a:pt x="12697" y="679273"/>
                  </a:lnTo>
                  <a:lnTo>
                    <a:pt x="256990" y="343516"/>
                  </a:lnTo>
                  <a:lnTo>
                    <a:pt x="0" y="705"/>
                  </a:lnTo>
                  <a:lnTo>
                    <a:pt x="940" y="0"/>
                  </a:lnTo>
                  <a:lnTo>
                    <a:pt x="121794" y="0"/>
                  </a:lnTo>
                  <a:lnTo>
                    <a:pt x="378549" y="342575"/>
                  </a:lnTo>
                  <a:close/>
                </a:path>
              </a:pathLst>
            </a:custGeom>
            <a:solidFill>
              <a:srgbClr val="809AA8"/>
            </a:solidFill>
            <a:ln w="233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1" name="Forme libre : forme 47">
              <a:extLst>
                <a:ext uri="{FF2B5EF4-FFF2-40B4-BE49-F238E27FC236}">
                  <a16:creationId xmlns:a16="http://schemas.microsoft.com/office/drawing/2014/main" id="{CF121613-87A5-8C0E-58B1-F0C7FF6C82E4}"/>
                </a:ext>
              </a:extLst>
            </p:cNvPr>
            <p:cNvSpPr/>
            <p:nvPr/>
          </p:nvSpPr>
          <p:spPr>
            <a:xfrm>
              <a:off x="5733139" y="3246436"/>
              <a:ext cx="378784" cy="736878"/>
            </a:xfrm>
            <a:custGeom>
              <a:avLst/>
              <a:gdLst>
                <a:gd name="connsiteX0" fmla="*/ 378784 w 378784"/>
                <a:gd name="connsiteY0" fmla="*/ 342575 h 736878"/>
                <a:gd name="connsiteX1" fmla="*/ 91933 w 378784"/>
                <a:gd name="connsiteY1" fmla="*/ 736878 h 736878"/>
                <a:gd name="connsiteX2" fmla="*/ 12932 w 378784"/>
                <a:gd name="connsiteY2" fmla="*/ 679273 h 736878"/>
                <a:gd name="connsiteX3" fmla="*/ 256990 w 378784"/>
                <a:gd name="connsiteY3" fmla="*/ 343516 h 736878"/>
                <a:gd name="connsiteX4" fmla="*/ 0 w 378784"/>
                <a:gd name="connsiteY4" fmla="*/ 705 h 736878"/>
                <a:gd name="connsiteX5" fmla="*/ 941 w 378784"/>
                <a:gd name="connsiteY5" fmla="*/ 0 h 736878"/>
                <a:gd name="connsiteX6" fmla="*/ 121794 w 378784"/>
                <a:gd name="connsiteY6" fmla="*/ 0 h 736878"/>
                <a:gd name="connsiteX7" fmla="*/ 378784 w 378784"/>
                <a:gd name="connsiteY7" fmla="*/ 342575 h 7368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78784" h="736878">
                  <a:moveTo>
                    <a:pt x="378784" y="342575"/>
                  </a:moveTo>
                  <a:lnTo>
                    <a:pt x="91933" y="736878"/>
                  </a:lnTo>
                  <a:lnTo>
                    <a:pt x="12932" y="679273"/>
                  </a:lnTo>
                  <a:lnTo>
                    <a:pt x="256990" y="343516"/>
                  </a:lnTo>
                  <a:lnTo>
                    <a:pt x="0" y="705"/>
                  </a:lnTo>
                  <a:lnTo>
                    <a:pt x="941" y="0"/>
                  </a:lnTo>
                  <a:lnTo>
                    <a:pt x="121794" y="0"/>
                  </a:lnTo>
                  <a:lnTo>
                    <a:pt x="378784" y="342575"/>
                  </a:lnTo>
                  <a:close/>
                </a:path>
              </a:pathLst>
            </a:custGeom>
            <a:solidFill>
              <a:srgbClr val="809AA8"/>
            </a:solidFill>
            <a:ln w="233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62" name="Groupe 48">
            <a:extLst>
              <a:ext uri="{FF2B5EF4-FFF2-40B4-BE49-F238E27FC236}">
                <a16:creationId xmlns:a16="http://schemas.microsoft.com/office/drawing/2014/main" id="{E8E7FF50-29EA-8009-ED62-B3A56ABC0AA9}"/>
              </a:ext>
            </a:extLst>
          </p:cNvPr>
          <p:cNvGrpSpPr/>
          <p:nvPr userDrawn="1"/>
        </p:nvGrpSpPr>
        <p:grpSpPr>
          <a:xfrm rot="18984233" flipV="1">
            <a:off x="5233156" y="4376044"/>
            <a:ext cx="516016" cy="318534"/>
            <a:chOff x="4918201" y="3246436"/>
            <a:chExt cx="1193722" cy="736878"/>
          </a:xfrm>
        </p:grpSpPr>
        <p:sp>
          <p:nvSpPr>
            <p:cNvPr id="63" name="Forme libre : forme 49">
              <a:extLst>
                <a:ext uri="{FF2B5EF4-FFF2-40B4-BE49-F238E27FC236}">
                  <a16:creationId xmlns:a16="http://schemas.microsoft.com/office/drawing/2014/main" id="{597EAA8B-CAB0-B709-042C-EC26693FFF0B}"/>
                </a:ext>
              </a:extLst>
            </p:cNvPr>
            <p:cNvSpPr/>
            <p:nvPr/>
          </p:nvSpPr>
          <p:spPr>
            <a:xfrm>
              <a:off x="4918201" y="3246436"/>
              <a:ext cx="371730" cy="726532"/>
            </a:xfrm>
            <a:custGeom>
              <a:avLst/>
              <a:gdLst>
                <a:gd name="connsiteX0" fmla="*/ 371730 w 371730"/>
                <a:gd name="connsiteY0" fmla="*/ 332230 h 726532"/>
                <a:gd name="connsiteX1" fmla="*/ 84880 w 371730"/>
                <a:gd name="connsiteY1" fmla="*/ 726533 h 726532"/>
                <a:gd name="connsiteX2" fmla="*/ 5878 w 371730"/>
                <a:gd name="connsiteY2" fmla="*/ 668927 h 726532"/>
                <a:gd name="connsiteX3" fmla="*/ 249936 w 371730"/>
                <a:gd name="connsiteY3" fmla="*/ 333171 h 726532"/>
                <a:gd name="connsiteX4" fmla="*/ 0 w 371730"/>
                <a:gd name="connsiteY4" fmla="*/ 0 h 726532"/>
                <a:gd name="connsiteX5" fmla="*/ 122499 w 371730"/>
                <a:gd name="connsiteY5" fmla="*/ 0 h 726532"/>
                <a:gd name="connsiteX6" fmla="*/ 371730 w 371730"/>
                <a:gd name="connsiteY6" fmla="*/ 332230 h 726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1730" h="726532">
                  <a:moveTo>
                    <a:pt x="371730" y="332230"/>
                  </a:moveTo>
                  <a:lnTo>
                    <a:pt x="84880" y="726533"/>
                  </a:lnTo>
                  <a:lnTo>
                    <a:pt x="5878" y="668927"/>
                  </a:lnTo>
                  <a:lnTo>
                    <a:pt x="249936" y="333171"/>
                  </a:lnTo>
                  <a:lnTo>
                    <a:pt x="0" y="0"/>
                  </a:lnTo>
                  <a:lnTo>
                    <a:pt x="122499" y="0"/>
                  </a:lnTo>
                  <a:lnTo>
                    <a:pt x="371730" y="332230"/>
                  </a:lnTo>
                  <a:close/>
                </a:path>
              </a:pathLst>
            </a:custGeom>
            <a:solidFill>
              <a:srgbClr val="809AA8"/>
            </a:solidFill>
            <a:ln w="233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4" name="Forme libre : forme 50">
              <a:extLst>
                <a:ext uri="{FF2B5EF4-FFF2-40B4-BE49-F238E27FC236}">
                  <a16:creationId xmlns:a16="http://schemas.microsoft.com/office/drawing/2014/main" id="{2D7A3467-4150-2019-F0CD-EF29FE28FDEC}"/>
                </a:ext>
              </a:extLst>
            </p:cNvPr>
            <p:cNvSpPr/>
            <p:nvPr/>
          </p:nvSpPr>
          <p:spPr>
            <a:xfrm>
              <a:off x="5328491" y="3246436"/>
              <a:ext cx="378548" cy="736878"/>
            </a:xfrm>
            <a:custGeom>
              <a:avLst/>
              <a:gdLst>
                <a:gd name="connsiteX0" fmla="*/ 378549 w 378548"/>
                <a:gd name="connsiteY0" fmla="*/ 342575 h 736878"/>
                <a:gd name="connsiteX1" fmla="*/ 91933 w 378548"/>
                <a:gd name="connsiteY1" fmla="*/ 736878 h 736878"/>
                <a:gd name="connsiteX2" fmla="*/ 12697 w 378548"/>
                <a:gd name="connsiteY2" fmla="*/ 679273 h 736878"/>
                <a:gd name="connsiteX3" fmla="*/ 256990 w 378548"/>
                <a:gd name="connsiteY3" fmla="*/ 343516 h 736878"/>
                <a:gd name="connsiteX4" fmla="*/ 0 w 378548"/>
                <a:gd name="connsiteY4" fmla="*/ 705 h 736878"/>
                <a:gd name="connsiteX5" fmla="*/ 940 w 378548"/>
                <a:gd name="connsiteY5" fmla="*/ 0 h 736878"/>
                <a:gd name="connsiteX6" fmla="*/ 121794 w 378548"/>
                <a:gd name="connsiteY6" fmla="*/ 0 h 736878"/>
                <a:gd name="connsiteX7" fmla="*/ 378549 w 378548"/>
                <a:gd name="connsiteY7" fmla="*/ 342575 h 7368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78548" h="736878">
                  <a:moveTo>
                    <a:pt x="378549" y="342575"/>
                  </a:moveTo>
                  <a:lnTo>
                    <a:pt x="91933" y="736878"/>
                  </a:lnTo>
                  <a:lnTo>
                    <a:pt x="12697" y="679273"/>
                  </a:lnTo>
                  <a:lnTo>
                    <a:pt x="256990" y="343516"/>
                  </a:lnTo>
                  <a:lnTo>
                    <a:pt x="0" y="705"/>
                  </a:lnTo>
                  <a:lnTo>
                    <a:pt x="940" y="0"/>
                  </a:lnTo>
                  <a:lnTo>
                    <a:pt x="121794" y="0"/>
                  </a:lnTo>
                  <a:lnTo>
                    <a:pt x="378549" y="342575"/>
                  </a:lnTo>
                  <a:close/>
                </a:path>
              </a:pathLst>
            </a:custGeom>
            <a:solidFill>
              <a:srgbClr val="809AA8"/>
            </a:solidFill>
            <a:ln w="233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5" name="Forme libre : forme 51">
              <a:extLst>
                <a:ext uri="{FF2B5EF4-FFF2-40B4-BE49-F238E27FC236}">
                  <a16:creationId xmlns:a16="http://schemas.microsoft.com/office/drawing/2014/main" id="{D0FAFE2C-008D-40BD-5D09-4E9A9C1AED0C}"/>
                </a:ext>
              </a:extLst>
            </p:cNvPr>
            <p:cNvSpPr/>
            <p:nvPr/>
          </p:nvSpPr>
          <p:spPr>
            <a:xfrm>
              <a:off x="5733139" y="3246436"/>
              <a:ext cx="378784" cy="736878"/>
            </a:xfrm>
            <a:custGeom>
              <a:avLst/>
              <a:gdLst>
                <a:gd name="connsiteX0" fmla="*/ 378784 w 378784"/>
                <a:gd name="connsiteY0" fmla="*/ 342575 h 736878"/>
                <a:gd name="connsiteX1" fmla="*/ 91933 w 378784"/>
                <a:gd name="connsiteY1" fmla="*/ 736878 h 736878"/>
                <a:gd name="connsiteX2" fmla="*/ 12932 w 378784"/>
                <a:gd name="connsiteY2" fmla="*/ 679273 h 736878"/>
                <a:gd name="connsiteX3" fmla="*/ 256990 w 378784"/>
                <a:gd name="connsiteY3" fmla="*/ 343516 h 736878"/>
                <a:gd name="connsiteX4" fmla="*/ 0 w 378784"/>
                <a:gd name="connsiteY4" fmla="*/ 705 h 736878"/>
                <a:gd name="connsiteX5" fmla="*/ 941 w 378784"/>
                <a:gd name="connsiteY5" fmla="*/ 0 h 736878"/>
                <a:gd name="connsiteX6" fmla="*/ 121794 w 378784"/>
                <a:gd name="connsiteY6" fmla="*/ 0 h 736878"/>
                <a:gd name="connsiteX7" fmla="*/ 378784 w 378784"/>
                <a:gd name="connsiteY7" fmla="*/ 342575 h 7368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78784" h="736878">
                  <a:moveTo>
                    <a:pt x="378784" y="342575"/>
                  </a:moveTo>
                  <a:lnTo>
                    <a:pt x="91933" y="736878"/>
                  </a:lnTo>
                  <a:lnTo>
                    <a:pt x="12932" y="679273"/>
                  </a:lnTo>
                  <a:lnTo>
                    <a:pt x="256990" y="343516"/>
                  </a:lnTo>
                  <a:lnTo>
                    <a:pt x="0" y="705"/>
                  </a:lnTo>
                  <a:lnTo>
                    <a:pt x="941" y="0"/>
                  </a:lnTo>
                  <a:lnTo>
                    <a:pt x="121794" y="0"/>
                  </a:lnTo>
                  <a:lnTo>
                    <a:pt x="378784" y="342575"/>
                  </a:lnTo>
                  <a:close/>
                </a:path>
              </a:pathLst>
            </a:custGeom>
            <a:solidFill>
              <a:srgbClr val="809AA8"/>
            </a:solidFill>
            <a:ln w="233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pic>
        <p:nvPicPr>
          <p:cNvPr id="66" name="Image 52">
            <a:extLst>
              <a:ext uri="{FF2B5EF4-FFF2-40B4-BE49-F238E27FC236}">
                <a16:creationId xmlns:a16="http://schemas.microsoft.com/office/drawing/2014/main" id="{AA43C538-1779-4262-C7B9-1A2ACD4CC0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60759" y="1356098"/>
            <a:ext cx="1320624" cy="1307204"/>
          </a:xfrm>
          <a:prstGeom prst="rect">
            <a:avLst/>
          </a:prstGeom>
        </p:spPr>
      </p:pic>
      <p:pic>
        <p:nvPicPr>
          <p:cNvPr id="67" name="Image 53">
            <a:extLst>
              <a:ext uri="{FF2B5EF4-FFF2-40B4-BE49-F238E27FC236}">
                <a16:creationId xmlns:a16="http://schemas.microsoft.com/office/drawing/2014/main" id="{DCA48E5D-FB27-1434-8897-D02793A025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60759" y="4608345"/>
            <a:ext cx="1320624" cy="1307204"/>
          </a:xfrm>
          <a:prstGeom prst="rect">
            <a:avLst/>
          </a:prstGeom>
        </p:spPr>
      </p:pic>
      <p:pic>
        <p:nvPicPr>
          <p:cNvPr id="68" name="Image 54">
            <a:extLst>
              <a:ext uri="{FF2B5EF4-FFF2-40B4-BE49-F238E27FC236}">
                <a16:creationId xmlns:a16="http://schemas.microsoft.com/office/drawing/2014/main" id="{A931A674-EFEC-CE95-245F-4CC5C83F6C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7866392" y="1356098"/>
            <a:ext cx="1320624" cy="1307204"/>
          </a:xfrm>
          <a:prstGeom prst="rect">
            <a:avLst/>
          </a:prstGeom>
        </p:spPr>
      </p:pic>
      <p:pic>
        <p:nvPicPr>
          <p:cNvPr id="69" name="Image 55">
            <a:extLst>
              <a:ext uri="{FF2B5EF4-FFF2-40B4-BE49-F238E27FC236}">
                <a16:creationId xmlns:a16="http://schemas.microsoft.com/office/drawing/2014/main" id="{4510FBD1-0B4C-7444-7EBD-7ADEA586C9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7866392" y="4608345"/>
            <a:ext cx="1320624" cy="1307204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AB940A79-DC39-1FDD-21F9-A5A05DA503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741" y="311336"/>
            <a:ext cx="10515600" cy="522381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</a:lstStyle>
          <a:p>
            <a:r>
              <a:rPr lang="fr-FR"/>
              <a:t>Modifiez le style du titre</a:t>
            </a:r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5DB038B6-022A-A6DA-7E05-163DDD747CBB}"/>
              </a:ext>
            </a:extLst>
          </p:cNvPr>
          <p:cNvCxnSpPr/>
          <p:nvPr userDrawn="1"/>
        </p:nvCxnSpPr>
        <p:spPr>
          <a:xfrm>
            <a:off x="0" y="833717"/>
            <a:ext cx="5002306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4" name="Espace réservé du texte 6">
            <a:extLst>
              <a:ext uri="{FF2B5EF4-FFF2-40B4-BE49-F238E27FC236}">
                <a16:creationId xmlns:a16="http://schemas.microsoft.com/office/drawing/2014/main" id="{78D83779-30AB-59EC-351C-D5668423CA2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228603" y="1185328"/>
            <a:ext cx="2454276" cy="618448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/>
              <a:t>Cliquez pour modifier les styles du texte</a:t>
            </a:r>
            <a:endParaRPr lang="en-GB"/>
          </a:p>
        </p:txBody>
      </p:sp>
      <p:sp>
        <p:nvSpPr>
          <p:cNvPr id="36" name="Espace réservé du texte 6">
            <a:extLst>
              <a:ext uri="{FF2B5EF4-FFF2-40B4-BE49-F238E27FC236}">
                <a16:creationId xmlns:a16="http://schemas.microsoft.com/office/drawing/2014/main" id="{85334264-1D55-F413-65FD-12C181EBF6B6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295419" y="1713055"/>
            <a:ext cx="1083252" cy="61844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050" b="0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fr-FR"/>
              <a:t>Cliquez pour modifier les styles du texte</a:t>
            </a:r>
            <a:endParaRPr lang="en-GB"/>
          </a:p>
        </p:txBody>
      </p:sp>
      <p:sp>
        <p:nvSpPr>
          <p:cNvPr id="20" name="Espace réservé du texte 6">
            <a:extLst>
              <a:ext uri="{FF2B5EF4-FFF2-40B4-BE49-F238E27FC236}">
                <a16:creationId xmlns:a16="http://schemas.microsoft.com/office/drawing/2014/main" id="{B4A7E39E-4C67-F32F-08C9-94D24F0E556A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9228603" y="2819563"/>
            <a:ext cx="2454276" cy="618448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/>
              <a:t>Cliquez pour modifier les styles du texte</a:t>
            </a:r>
            <a:endParaRPr lang="en-GB"/>
          </a:p>
        </p:txBody>
      </p:sp>
      <p:sp>
        <p:nvSpPr>
          <p:cNvPr id="21" name="Espace réservé du texte 6">
            <a:extLst>
              <a:ext uri="{FF2B5EF4-FFF2-40B4-BE49-F238E27FC236}">
                <a16:creationId xmlns:a16="http://schemas.microsoft.com/office/drawing/2014/main" id="{A628B452-A331-E1D1-0FEB-185EE587EC10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9228603" y="4453798"/>
            <a:ext cx="2454276" cy="618448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/>
              <a:t>Cliquez pour modifier les styles du texte</a:t>
            </a:r>
            <a:endParaRPr lang="en-GB"/>
          </a:p>
        </p:txBody>
      </p:sp>
      <p:sp>
        <p:nvSpPr>
          <p:cNvPr id="22" name="Espace réservé du texte 6">
            <a:extLst>
              <a:ext uri="{FF2B5EF4-FFF2-40B4-BE49-F238E27FC236}">
                <a16:creationId xmlns:a16="http://schemas.microsoft.com/office/drawing/2014/main" id="{D96F2F05-E6CC-78A7-B459-E1F5B791013C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3358165" y="3317344"/>
            <a:ext cx="1083252" cy="61844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050" b="0" i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/>
              <a:t>Cliquez pour modifier les styles du texte</a:t>
            </a:r>
            <a:endParaRPr lang="en-GB"/>
          </a:p>
        </p:txBody>
      </p:sp>
      <p:sp>
        <p:nvSpPr>
          <p:cNvPr id="23" name="Espace réservé du texte 6">
            <a:extLst>
              <a:ext uri="{FF2B5EF4-FFF2-40B4-BE49-F238E27FC236}">
                <a16:creationId xmlns:a16="http://schemas.microsoft.com/office/drawing/2014/main" id="{2A40D0B2-A9A6-5668-DABF-B587D1750F23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4295419" y="5001324"/>
            <a:ext cx="1083252" cy="61844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050" b="0" i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/>
              <a:t>Cliquez pour modifier les styles du texte</a:t>
            </a:r>
            <a:endParaRPr lang="en-GB"/>
          </a:p>
        </p:txBody>
      </p:sp>
      <p:sp>
        <p:nvSpPr>
          <p:cNvPr id="25" name="Espace réservé du texte 6">
            <a:extLst>
              <a:ext uri="{FF2B5EF4-FFF2-40B4-BE49-F238E27FC236}">
                <a16:creationId xmlns:a16="http://schemas.microsoft.com/office/drawing/2014/main" id="{4292F9F6-DEE9-3EA6-C744-E6DF5F2F4C7D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6813331" y="5001324"/>
            <a:ext cx="1083252" cy="61844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050" b="0" i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/>
              <a:t>Cliquez pour modifier les styles du texte</a:t>
            </a:r>
            <a:endParaRPr lang="en-GB"/>
          </a:p>
        </p:txBody>
      </p:sp>
      <p:sp>
        <p:nvSpPr>
          <p:cNvPr id="26" name="Espace réservé du texte 6">
            <a:extLst>
              <a:ext uri="{FF2B5EF4-FFF2-40B4-BE49-F238E27FC236}">
                <a16:creationId xmlns:a16="http://schemas.microsoft.com/office/drawing/2014/main" id="{D9981D1F-6FA8-4075-5460-CCECCFA5AE7E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7530507" y="3352108"/>
            <a:ext cx="1083252" cy="61844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050" b="0" i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/>
              <a:t>Cliquez pour modifier les styles du texte</a:t>
            </a:r>
            <a:endParaRPr lang="en-GB"/>
          </a:p>
        </p:txBody>
      </p:sp>
      <p:sp>
        <p:nvSpPr>
          <p:cNvPr id="27" name="Espace réservé du texte 6">
            <a:extLst>
              <a:ext uri="{FF2B5EF4-FFF2-40B4-BE49-F238E27FC236}">
                <a16:creationId xmlns:a16="http://schemas.microsoft.com/office/drawing/2014/main" id="{F0D507BF-8B8F-D858-CDF7-79D92E71FB27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6813331" y="1671562"/>
            <a:ext cx="1083252" cy="61844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050" b="0" i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/>
              <a:t>Cliquez pour modifier les styles du texte</a:t>
            </a:r>
            <a:endParaRPr lang="en-GB"/>
          </a:p>
        </p:txBody>
      </p:sp>
      <p:sp>
        <p:nvSpPr>
          <p:cNvPr id="28" name="Espace réservé du texte 6">
            <a:extLst>
              <a:ext uri="{FF2B5EF4-FFF2-40B4-BE49-F238E27FC236}">
                <a16:creationId xmlns:a16="http://schemas.microsoft.com/office/drawing/2014/main" id="{63955012-6426-5AA8-6AEE-6B93FE568CE4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5542506" y="3343720"/>
            <a:ext cx="1083252" cy="61844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050" b="1" i="0">
                <a:solidFill>
                  <a:schemeClr val="accent2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fr-FR"/>
              <a:t>Cliquez pour modifier les styles du texte</a:t>
            </a:r>
            <a:endParaRPr lang="en-GB"/>
          </a:p>
        </p:txBody>
      </p:sp>
      <p:sp>
        <p:nvSpPr>
          <p:cNvPr id="40" name="Espace réservé du texte 6">
            <a:extLst>
              <a:ext uri="{FF2B5EF4-FFF2-40B4-BE49-F238E27FC236}">
                <a16:creationId xmlns:a16="http://schemas.microsoft.com/office/drawing/2014/main" id="{DE0B15F3-4FE6-3BF5-0F40-638ADC47B245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406483" y="1243185"/>
            <a:ext cx="2454276" cy="618448"/>
          </a:xfrm>
          <a:prstGeom prst="rect">
            <a:avLst/>
          </a:prstGeom>
        </p:spPr>
        <p:txBody>
          <a:bodyPr anchor="ctr"/>
          <a:lstStyle>
            <a:lvl1pPr marL="0" indent="0" algn="r"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/>
              <a:t>Cliquez pour modifier les styles du texte</a:t>
            </a:r>
            <a:endParaRPr lang="en-GB"/>
          </a:p>
        </p:txBody>
      </p:sp>
      <p:sp>
        <p:nvSpPr>
          <p:cNvPr id="41" name="Espace réservé du texte 6">
            <a:extLst>
              <a:ext uri="{FF2B5EF4-FFF2-40B4-BE49-F238E27FC236}">
                <a16:creationId xmlns:a16="http://schemas.microsoft.com/office/drawing/2014/main" id="{9E79A3C6-B382-B1EE-A0C8-62995F644B96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406483" y="2877420"/>
            <a:ext cx="2454276" cy="618448"/>
          </a:xfrm>
          <a:prstGeom prst="rect">
            <a:avLst/>
          </a:prstGeom>
        </p:spPr>
        <p:txBody>
          <a:bodyPr anchor="ctr"/>
          <a:lstStyle>
            <a:lvl1pPr marL="0" indent="0" algn="r"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/>
              <a:t>Cliquez pour modifier les styles du texte</a:t>
            </a:r>
            <a:endParaRPr lang="en-GB"/>
          </a:p>
        </p:txBody>
      </p:sp>
      <p:sp>
        <p:nvSpPr>
          <p:cNvPr id="42" name="Espace réservé du texte 6">
            <a:extLst>
              <a:ext uri="{FF2B5EF4-FFF2-40B4-BE49-F238E27FC236}">
                <a16:creationId xmlns:a16="http://schemas.microsoft.com/office/drawing/2014/main" id="{28A6A7BF-A5B1-F54A-7569-C6CC53F96A0F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406483" y="4511655"/>
            <a:ext cx="2454276" cy="618448"/>
          </a:xfrm>
          <a:prstGeom prst="rect">
            <a:avLst/>
          </a:prstGeom>
        </p:spPr>
        <p:txBody>
          <a:bodyPr anchor="ctr"/>
          <a:lstStyle>
            <a:lvl1pPr marL="0" indent="0" algn="r"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/>
              <a:t>Cliquez pour modifier les styles du texte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891481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entral_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e 72">
            <a:extLst>
              <a:ext uri="{FF2B5EF4-FFF2-40B4-BE49-F238E27FC236}">
                <a16:creationId xmlns:a16="http://schemas.microsoft.com/office/drawing/2014/main" id="{033300A6-A76D-1365-51DA-F98F497C8AF3}"/>
              </a:ext>
            </a:extLst>
          </p:cNvPr>
          <p:cNvGrpSpPr/>
          <p:nvPr userDrawn="1"/>
        </p:nvGrpSpPr>
        <p:grpSpPr>
          <a:xfrm>
            <a:off x="5378183" y="2987417"/>
            <a:ext cx="1435634" cy="1278301"/>
            <a:chOff x="5378183" y="2987417"/>
            <a:chExt cx="1435634" cy="1278301"/>
          </a:xfrm>
        </p:grpSpPr>
        <p:sp>
          <p:nvSpPr>
            <p:cNvPr id="18" name="contour pointillé">
              <a:extLst>
                <a:ext uri="{FF2B5EF4-FFF2-40B4-BE49-F238E27FC236}">
                  <a16:creationId xmlns:a16="http://schemas.microsoft.com/office/drawing/2014/main" id="{DD0FB036-2BEF-E4F2-2F38-A8F32905395F}"/>
                </a:ext>
              </a:extLst>
            </p:cNvPr>
            <p:cNvSpPr/>
            <p:nvPr/>
          </p:nvSpPr>
          <p:spPr>
            <a:xfrm>
              <a:off x="5378183" y="2987417"/>
              <a:ext cx="1435634" cy="1278301"/>
            </a:xfrm>
            <a:custGeom>
              <a:avLst/>
              <a:gdLst>
                <a:gd name="connsiteX0" fmla="*/ 598902 w 2730518"/>
                <a:gd name="connsiteY0" fmla="*/ 115896 h 2431276"/>
                <a:gd name="connsiteX1" fmla="*/ 31242 w 2730518"/>
                <a:gd name="connsiteY1" fmla="*/ 1101219 h 2431276"/>
                <a:gd name="connsiteX2" fmla="*/ 31242 w 2730518"/>
                <a:gd name="connsiteY2" fmla="*/ 1331170 h 2431276"/>
                <a:gd name="connsiteX3" fmla="*/ 598930 w 2730518"/>
                <a:gd name="connsiteY3" fmla="*/ 2316492 h 2431276"/>
                <a:gd name="connsiteX4" fmla="*/ 798494 w 2730518"/>
                <a:gd name="connsiteY4" fmla="*/ 2431832 h 2431276"/>
                <a:gd name="connsiteX5" fmla="*/ 1933082 w 2730518"/>
                <a:gd name="connsiteY5" fmla="*/ 2431832 h 2431276"/>
                <a:gd name="connsiteX6" fmla="*/ 2132477 w 2730518"/>
                <a:gd name="connsiteY6" fmla="*/ 2316492 h 2431276"/>
                <a:gd name="connsiteX7" fmla="*/ 2700249 w 2730518"/>
                <a:gd name="connsiteY7" fmla="*/ 1331141 h 2431276"/>
                <a:gd name="connsiteX8" fmla="*/ 2700249 w 2730518"/>
                <a:gd name="connsiteY8" fmla="*/ 1101191 h 2431276"/>
                <a:gd name="connsiteX9" fmla="*/ 2132561 w 2730518"/>
                <a:gd name="connsiteY9" fmla="*/ 115896 h 2431276"/>
                <a:gd name="connsiteX10" fmla="*/ 1932997 w 2730518"/>
                <a:gd name="connsiteY10" fmla="*/ 556 h 2431276"/>
                <a:gd name="connsiteX11" fmla="*/ 798409 w 2730518"/>
                <a:gd name="connsiteY11" fmla="*/ 556 h 2431276"/>
                <a:gd name="connsiteX12" fmla="*/ 598902 w 2730518"/>
                <a:gd name="connsiteY12" fmla="*/ 115896 h 2431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730518" h="2431276">
                  <a:moveTo>
                    <a:pt x="598902" y="115896"/>
                  </a:moveTo>
                  <a:lnTo>
                    <a:pt x="31242" y="1101219"/>
                  </a:lnTo>
                  <a:cubicBezTo>
                    <a:pt x="-9766" y="1172384"/>
                    <a:pt x="-9766" y="1260004"/>
                    <a:pt x="31242" y="1331170"/>
                  </a:cubicBezTo>
                  <a:lnTo>
                    <a:pt x="598930" y="2316492"/>
                  </a:lnTo>
                  <a:cubicBezTo>
                    <a:pt x="640040" y="2387859"/>
                    <a:pt x="716133" y="2431838"/>
                    <a:pt x="798494" y="2431832"/>
                  </a:cubicBezTo>
                  <a:lnTo>
                    <a:pt x="1933082" y="2431832"/>
                  </a:lnTo>
                  <a:cubicBezTo>
                    <a:pt x="2015381" y="2431779"/>
                    <a:pt x="2091396" y="2387805"/>
                    <a:pt x="2132477" y="2316492"/>
                  </a:cubicBezTo>
                  <a:lnTo>
                    <a:pt x="2700249" y="1331141"/>
                  </a:lnTo>
                  <a:cubicBezTo>
                    <a:pt x="2741257" y="1259976"/>
                    <a:pt x="2741257" y="1172356"/>
                    <a:pt x="2700249" y="1101191"/>
                  </a:cubicBezTo>
                  <a:lnTo>
                    <a:pt x="2132561" y="115896"/>
                  </a:lnTo>
                  <a:cubicBezTo>
                    <a:pt x="2091452" y="44530"/>
                    <a:pt x="2015359" y="550"/>
                    <a:pt x="1932997" y="556"/>
                  </a:cubicBezTo>
                  <a:lnTo>
                    <a:pt x="798409" y="556"/>
                  </a:lnTo>
                  <a:cubicBezTo>
                    <a:pt x="716069" y="570"/>
                    <a:pt x="640001" y="44547"/>
                    <a:pt x="598902" y="115896"/>
                  </a:cubicBezTo>
                  <a:close/>
                </a:path>
              </a:pathLst>
            </a:custGeom>
            <a:solidFill>
              <a:schemeClr val="bg1"/>
            </a:solidFill>
            <a:ln w="15875" cap="rnd">
              <a:solidFill>
                <a:schemeClr val="accent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9" name="contour pointillé">
              <a:extLst>
                <a:ext uri="{FF2B5EF4-FFF2-40B4-BE49-F238E27FC236}">
                  <a16:creationId xmlns:a16="http://schemas.microsoft.com/office/drawing/2014/main" id="{D7967660-3D00-72F9-9E34-DE8553FC1C1A}"/>
                </a:ext>
              </a:extLst>
            </p:cNvPr>
            <p:cNvSpPr/>
            <p:nvPr/>
          </p:nvSpPr>
          <p:spPr>
            <a:xfrm>
              <a:off x="5441683" y="3043958"/>
              <a:ext cx="1308634" cy="1165218"/>
            </a:xfrm>
            <a:custGeom>
              <a:avLst/>
              <a:gdLst>
                <a:gd name="connsiteX0" fmla="*/ 598902 w 2730518"/>
                <a:gd name="connsiteY0" fmla="*/ 115896 h 2431276"/>
                <a:gd name="connsiteX1" fmla="*/ 31242 w 2730518"/>
                <a:gd name="connsiteY1" fmla="*/ 1101219 h 2431276"/>
                <a:gd name="connsiteX2" fmla="*/ 31242 w 2730518"/>
                <a:gd name="connsiteY2" fmla="*/ 1331170 h 2431276"/>
                <a:gd name="connsiteX3" fmla="*/ 598930 w 2730518"/>
                <a:gd name="connsiteY3" fmla="*/ 2316492 h 2431276"/>
                <a:gd name="connsiteX4" fmla="*/ 798494 w 2730518"/>
                <a:gd name="connsiteY4" fmla="*/ 2431832 h 2431276"/>
                <a:gd name="connsiteX5" fmla="*/ 1933082 w 2730518"/>
                <a:gd name="connsiteY5" fmla="*/ 2431832 h 2431276"/>
                <a:gd name="connsiteX6" fmla="*/ 2132477 w 2730518"/>
                <a:gd name="connsiteY6" fmla="*/ 2316492 h 2431276"/>
                <a:gd name="connsiteX7" fmla="*/ 2700249 w 2730518"/>
                <a:gd name="connsiteY7" fmla="*/ 1331141 h 2431276"/>
                <a:gd name="connsiteX8" fmla="*/ 2700249 w 2730518"/>
                <a:gd name="connsiteY8" fmla="*/ 1101191 h 2431276"/>
                <a:gd name="connsiteX9" fmla="*/ 2132561 w 2730518"/>
                <a:gd name="connsiteY9" fmla="*/ 115896 h 2431276"/>
                <a:gd name="connsiteX10" fmla="*/ 1932997 w 2730518"/>
                <a:gd name="connsiteY10" fmla="*/ 556 h 2431276"/>
                <a:gd name="connsiteX11" fmla="*/ 798409 w 2730518"/>
                <a:gd name="connsiteY11" fmla="*/ 556 h 2431276"/>
                <a:gd name="connsiteX12" fmla="*/ 598902 w 2730518"/>
                <a:gd name="connsiteY12" fmla="*/ 115896 h 2431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730518" h="2431276">
                  <a:moveTo>
                    <a:pt x="598902" y="115896"/>
                  </a:moveTo>
                  <a:lnTo>
                    <a:pt x="31242" y="1101219"/>
                  </a:lnTo>
                  <a:cubicBezTo>
                    <a:pt x="-9766" y="1172384"/>
                    <a:pt x="-9766" y="1260004"/>
                    <a:pt x="31242" y="1331170"/>
                  </a:cubicBezTo>
                  <a:lnTo>
                    <a:pt x="598930" y="2316492"/>
                  </a:lnTo>
                  <a:cubicBezTo>
                    <a:pt x="640040" y="2387859"/>
                    <a:pt x="716133" y="2431838"/>
                    <a:pt x="798494" y="2431832"/>
                  </a:cubicBezTo>
                  <a:lnTo>
                    <a:pt x="1933082" y="2431832"/>
                  </a:lnTo>
                  <a:cubicBezTo>
                    <a:pt x="2015381" y="2431779"/>
                    <a:pt x="2091396" y="2387805"/>
                    <a:pt x="2132477" y="2316492"/>
                  </a:cubicBezTo>
                  <a:lnTo>
                    <a:pt x="2700249" y="1331141"/>
                  </a:lnTo>
                  <a:cubicBezTo>
                    <a:pt x="2741257" y="1259976"/>
                    <a:pt x="2741257" y="1172356"/>
                    <a:pt x="2700249" y="1101191"/>
                  </a:cubicBezTo>
                  <a:lnTo>
                    <a:pt x="2132561" y="115896"/>
                  </a:lnTo>
                  <a:cubicBezTo>
                    <a:pt x="2091452" y="44530"/>
                    <a:pt x="2015359" y="550"/>
                    <a:pt x="1932997" y="556"/>
                  </a:cubicBezTo>
                  <a:lnTo>
                    <a:pt x="798409" y="556"/>
                  </a:lnTo>
                  <a:cubicBezTo>
                    <a:pt x="716069" y="570"/>
                    <a:pt x="640001" y="44547"/>
                    <a:pt x="598902" y="115896"/>
                  </a:cubicBezTo>
                  <a:close/>
                </a:path>
              </a:pathLst>
            </a:custGeom>
            <a:noFill/>
            <a:ln w="15875" cap="rnd">
              <a:solidFill>
                <a:srgbClr val="517D8E"/>
              </a:solidFill>
              <a:prstDash val="dash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9" name="contour pointillé">
              <a:extLst>
                <a:ext uri="{FF2B5EF4-FFF2-40B4-BE49-F238E27FC236}">
                  <a16:creationId xmlns:a16="http://schemas.microsoft.com/office/drawing/2014/main" id="{B33A79DC-3E9E-E644-7EAC-6F6C9347CF92}"/>
                </a:ext>
              </a:extLst>
            </p:cNvPr>
            <p:cNvSpPr/>
            <p:nvPr/>
          </p:nvSpPr>
          <p:spPr>
            <a:xfrm>
              <a:off x="5491163" y="3088015"/>
              <a:ext cx="1209675" cy="1077104"/>
            </a:xfrm>
            <a:custGeom>
              <a:avLst/>
              <a:gdLst>
                <a:gd name="connsiteX0" fmla="*/ 598902 w 2730518"/>
                <a:gd name="connsiteY0" fmla="*/ 115896 h 2431276"/>
                <a:gd name="connsiteX1" fmla="*/ 31242 w 2730518"/>
                <a:gd name="connsiteY1" fmla="*/ 1101219 h 2431276"/>
                <a:gd name="connsiteX2" fmla="*/ 31242 w 2730518"/>
                <a:gd name="connsiteY2" fmla="*/ 1331170 h 2431276"/>
                <a:gd name="connsiteX3" fmla="*/ 598930 w 2730518"/>
                <a:gd name="connsiteY3" fmla="*/ 2316492 h 2431276"/>
                <a:gd name="connsiteX4" fmla="*/ 798494 w 2730518"/>
                <a:gd name="connsiteY4" fmla="*/ 2431832 h 2431276"/>
                <a:gd name="connsiteX5" fmla="*/ 1933082 w 2730518"/>
                <a:gd name="connsiteY5" fmla="*/ 2431832 h 2431276"/>
                <a:gd name="connsiteX6" fmla="*/ 2132477 w 2730518"/>
                <a:gd name="connsiteY6" fmla="*/ 2316492 h 2431276"/>
                <a:gd name="connsiteX7" fmla="*/ 2700249 w 2730518"/>
                <a:gd name="connsiteY7" fmla="*/ 1331141 h 2431276"/>
                <a:gd name="connsiteX8" fmla="*/ 2700249 w 2730518"/>
                <a:gd name="connsiteY8" fmla="*/ 1101191 h 2431276"/>
                <a:gd name="connsiteX9" fmla="*/ 2132561 w 2730518"/>
                <a:gd name="connsiteY9" fmla="*/ 115896 h 2431276"/>
                <a:gd name="connsiteX10" fmla="*/ 1932997 w 2730518"/>
                <a:gd name="connsiteY10" fmla="*/ 556 h 2431276"/>
                <a:gd name="connsiteX11" fmla="*/ 798409 w 2730518"/>
                <a:gd name="connsiteY11" fmla="*/ 556 h 2431276"/>
                <a:gd name="connsiteX12" fmla="*/ 598902 w 2730518"/>
                <a:gd name="connsiteY12" fmla="*/ 115896 h 2431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730518" h="2431276">
                  <a:moveTo>
                    <a:pt x="598902" y="115896"/>
                  </a:moveTo>
                  <a:lnTo>
                    <a:pt x="31242" y="1101219"/>
                  </a:lnTo>
                  <a:cubicBezTo>
                    <a:pt x="-9766" y="1172384"/>
                    <a:pt x="-9766" y="1260004"/>
                    <a:pt x="31242" y="1331170"/>
                  </a:cubicBezTo>
                  <a:lnTo>
                    <a:pt x="598930" y="2316492"/>
                  </a:lnTo>
                  <a:cubicBezTo>
                    <a:pt x="640040" y="2387859"/>
                    <a:pt x="716133" y="2431838"/>
                    <a:pt x="798494" y="2431832"/>
                  </a:cubicBezTo>
                  <a:lnTo>
                    <a:pt x="1933082" y="2431832"/>
                  </a:lnTo>
                  <a:cubicBezTo>
                    <a:pt x="2015381" y="2431779"/>
                    <a:pt x="2091396" y="2387805"/>
                    <a:pt x="2132477" y="2316492"/>
                  </a:cubicBezTo>
                  <a:lnTo>
                    <a:pt x="2700249" y="1331141"/>
                  </a:lnTo>
                  <a:cubicBezTo>
                    <a:pt x="2741257" y="1259976"/>
                    <a:pt x="2741257" y="1172356"/>
                    <a:pt x="2700249" y="1101191"/>
                  </a:cubicBezTo>
                  <a:lnTo>
                    <a:pt x="2132561" y="115896"/>
                  </a:lnTo>
                  <a:cubicBezTo>
                    <a:pt x="2091452" y="44530"/>
                    <a:pt x="2015359" y="550"/>
                    <a:pt x="1932997" y="556"/>
                  </a:cubicBezTo>
                  <a:lnTo>
                    <a:pt x="798409" y="556"/>
                  </a:lnTo>
                  <a:cubicBezTo>
                    <a:pt x="716069" y="570"/>
                    <a:pt x="640001" y="44547"/>
                    <a:pt x="598902" y="115896"/>
                  </a:cubicBezTo>
                  <a:close/>
                </a:path>
              </a:pathLst>
            </a:custGeom>
            <a:solidFill>
              <a:schemeClr val="accent4"/>
            </a:solidFill>
            <a:ln w="15875" cap="rnd">
              <a:noFill/>
              <a:prstDash val="dash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pic>
        <p:nvPicPr>
          <p:cNvPr id="30" name="Image 56">
            <a:extLst>
              <a:ext uri="{FF2B5EF4-FFF2-40B4-BE49-F238E27FC236}">
                <a16:creationId xmlns:a16="http://schemas.microsoft.com/office/drawing/2014/main" id="{C5015D84-AD70-BFFD-0F97-8B8151EB19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60759" y="2977508"/>
            <a:ext cx="1320624" cy="1307204"/>
          </a:xfrm>
          <a:prstGeom prst="rect">
            <a:avLst/>
          </a:prstGeom>
        </p:spPr>
      </p:pic>
      <p:pic>
        <p:nvPicPr>
          <p:cNvPr id="31" name="Image 57">
            <a:extLst>
              <a:ext uri="{FF2B5EF4-FFF2-40B4-BE49-F238E27FC236}">
                <a16:creationId xmlns:a16="http://schemas.microsoft.com/office/drawing/2014/main" id="{D258A3B8-2BE1-338C-9E2A-6B36218BB6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7866392" y="2977508"/>
            <a:ext cx="1320624" cy="1307204"/>
          </a:xfrm>
          <a:prstGeom prst="rect">
            <a:avLst/>
          </a:prstGeom>
        </p:spPr>
      </p:pic>
      <p:sp>
        <p:nvSpPr>
          <p:cNvPr id="32" name="contour pointillé">
            <a:extLst>
              <a:ext uri="{FF2B5EF4-FFF2-40B4-BE49-F238E27FC236}">
                <a16:creationId xmlns:a16="http://schemas.microsoft.com/office/drawing/2014/main" id="{9C1E230A-7672-E177-F27F-1B9ACAB0CF55}"/>
              </a:ext>
            </a:extLst>
          </p:cNvPr>
          <p:cNvSpPr/>
          <p:nvPr userDrawn="1"/>
        </p:nvSpPr>
        <p:spPr>
          <a:xfrm>
            <a:off x="7473645" y="3049675"/>
            <a:ext cx="1295793" cy="1153784"/>
          </a:xfrm>
          <a:custGeom>
            <a:avLst/>
            <a:gdLst>
              <a:gd name="connsiteX0" fmla="*/ 598902 w 2730518"/>
              <a:gd name="connsiteY0" fmla="*/ 115896 h 2431276"/>
              <a:gd name="connsiteX1" fmla="*/ 31242 w 2730518"/>
              <a:gd name="connsiteY1" fmla="*/ 1101219 h 2431276"/>
              <a:gd name="connsiteX2" fmla="*/ 31242 w 2730518"/>
              <a:gd name="connsiteY2" fmla="*/ 1331170 h 2431276"/>
              <a:gd name="connsiteX3" fmla="*/ 598930 w 2730518"/>
              <a:gd name="connsiteY3" fmla="*/ 2316492 h 2431276"/>
              <a:gd name="connsiteX4" fmla="*/ 798494 w 2730518"/>
              <a:gd name="connsiteY4" fmla="*/ 2431832 h 2431276"/>
              <a:gd name="connsiteX5" fmla="*/ 1933082 w 2730518"/>
              <a:gd name="connsiteY5" fmla="*/ 2431832 h 2431276"/>
              <a:gd name="connsiteX6" fmla="*/ 2132477 w 2730518"/>
              <a:gd name="connsiteY6" fmla="*/ 2316492 h 2431276"/>
              <a:gd name="connsiteX7" fmla="*/ 2700249 w 2730518"/>
              <a:gd name="connsiteY7" fmla="*/ 1331141 h 2431276"/>
              <a:gd name="connsiteX8" fmla="*/ 2700249 w 2730518"/>
              <a:gd name="connsiteY8" fmla="*/ 1101191 h 2431276"/>
              <a:gd name="connsiteX9" fmla="*/ 2132561 w 2730518"/>
              <a:gd name="connsiteY9" fmla="*/ 115896 h 2431276"/>
              <a:gd name="connsiteX10" fmla="*/ 1932997 w 2730518"/>
              <a:gd name="connsiteY10" fmla="*/ 556 h 2431276"/>
              <a:gd name="connsiteX11" fmla="*/ 798409 w 2730518"/>
              <a:gd name="connsiteY11" fmla="*/ 556 h 2431276"/>
              <a:gd name="connsiteX12" fmla="*/ 598902 w 2730518"/>
              <a:gd name="connsiteY12" fmla="*/ 115896 h 2431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730518" h="2431276">
                <a:moveTo>
                  <a:pt x="598902" y="115896"/>
                </a:moveTo>
                <a:lnTo>
                  <a:pt x="31242" y="1101219"/>
                </a:lnTo>
                <a:cubicBezTo>
                  <a:pt x="-9766" y="1172384"/>
                  <a:pt x="-9766" y="1260004"/>
                  <a:pt x="31242" y="1331170"/>
                </a:cubicBezTo>
                <a:lnTo>
                  <a:pt x="598930" y="2316492"/>
                </a:lnTo>
                <a:cubicBezTo>
                  <a:pt x="640040" y="2387859"/>
                  <a:pt x="716133" y="2431838"/>
                  <a:pt x="798494" y="2431832"/>
                </a:cubicBezTo>
                <a:lnTo>
                  <a:pt x="1933082" y="2431832"/>
                </a:lnTo>
                <a:cubicBezTo>
                  <a:pt x="2015381" y="2431779"/>
                  <a:pt x="2091396" y="2387805"/>
                  <a:pt x="2132477" y="2316492"/>
                </a:cubicBezTo>
                <a:lnTo>
                  <a:pt x="2700249" y="1331141"/>
                </a:lnTo>
                <a:cubicBezTo>
                  <a:pt x="2741257" y="1259976"/>
                  <a:pt x="2741257" y="1172356"/>
                  <a:pt x="2700249" y="1101191"/>
                </a:cubicBezTo>
                <a:lnTo>
                  <a:pt x="2132561" y="115896"/>
                </a:lnTo>
                <a:cubicBezTo>
                  <a:pt x="2091452" y="44530"/>
                  <a:pt x="2015359" y="550"/>
                  <a:pt x="1932997" y="556"/>
                </a:cubicBezTo>
                <a:lnTo>
                  <a:pt x="798409" y="556"/>
                </a:lnTo>
                <a:cubicBezTo>
                  <a:pt x="716069" y="570"/>
                  <a:pt x="640001" y="44547"/>
                  <a:pt x="598902" y="115896"/>
                </a:cubicBezTo>
                <a:close/>
              </a:path>
            </a:pathLst>
          </a:custGeom>
          <a:solidFill>
            <a:schemeClr val="tx1"/>
          </a:solidFill>
          <a:ln w="15875" cap="rnd">
            <a:noFill/>
            <a:prstDash val="dash"/>
            <a:round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33" name="contour pointillé">
            <a:extLst>
              <a:ext uri="{FF2B5EF4-FFF2-40B4-BE49-F238E27FC236}">
                <a16:creationId xmlns:a16="http://schemas.microsoft.com/office/drawing/2014/main" id="{C05034FE-E2D2-B487-E743-372288BA526A}"/>
              </a:ext>
            </a:extLst>
          </p:cNvPr>
          <p:cNvSpPr/>
          <p:nvPr userDrawn="1"/>
        </p:nvSpPr>
        <p:spPr>
          <a:xfrm>
            <a:off x="6733021" y="1417808"/>
            <a:ext cx="1295793" cy="1153784"/>
          </a:xfrm>
          <a:custGeom>
            <a:avLst/>
            <a:gdLst>
              <a:gd name="connsiteX0" fmla="*/ 598902 w 2730518"/>
              <a:gd name="connsiteY0" fmla="*/ 115896 h 2431276"/>
              <a:gd name="connsiteX1" fmla="*/ 31242 w 2730518"/>
              <a:gd name="connsiteY1" fmla="*/ 1101219 h 2431276"/>
              <a:gd name="connsiteX2" fmla="*/ 31242 w 2730518"/>
              <a:gd name="connsiteY2" fmla="*/ 1331170 h 2431276"/>
              <a:gd name="connsiteX3" fmla="*/ 598930 w 2730518"/>
              <a:gd name="connsiteY3" fmla="*/ 2316492 h 2431276"/>
              <a:gd name="connsiteX4" fmla="*/ 798494 w 2730518"/>
              <a:gd name="connsiteY4" fmla="*/ 2431832 h 2431276"/>
              <a:gd name="connsiteX5" fmla="*/ 1933082 w 2730518"/>
              <a:gd name="connsiteY5" fmla="*/ 2431832 h 2431276"/>
              <a:gd name="connsiteX6" fmla="*/ 2132477 w 2730518"/>
              <a:gd name="connsiteY6" fmla="*/ 2316492 h 2431276"/>
              <a:gd name="connsiteX7" fmla="*/ 2700249 w 2730518"/>
              <a:gd name="connsiteY7" fmla="*/ 1331141 h 2431276"/>
              <a:gd name="connsiteX8" fmla="*/ 2700249 w 2730518"/>
              <a:gd name="connsiteY8" fmla="*/ 1101191 h 2431276"/>
              <a:gd name="connsiteX9" fmla="*/ 2132561 w 2730518"/>
              <a:gd name="connsiteY9" fmla="*/ 115896 h 2431276"/>
              <a:gd name="connsiteX10" fmla="*/ 1932997 w 2730518"/>
              <a:gd name="connsiteY10" fmla="*/ 556 h 2431276"/>
              <a:gd name="connsiteX11" fmla="*/ 798409 w 2730518"/>
              <a:gd name="connsiteY11" fmla="*/ 556 h 2431276"/>
              <a:gd name="connsiteX12" fmla="*/ 598902 w 2730518"/>
              <a:gd name="connsiteY12" fmla="*/ 115896 h 2431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730518" h="2431276">
                <a:moveTo>
                  <a:pt x="598902" y="115896"/>
                </a:moveTo>
                <a:lnTo>
                  <a:pt x="31242" y="1101219"/>
                </a:lnTo>
                <a:cubicBezTo>
                  <a:pt x="-9766" y="1172384"/>
                  <a:pt x="-9766" y="1260004"/>
                  <a:pt x="31242" y="1331170"/>
                </a:cubicBezTo>
                <a:lnTo>
                  <a:pt x="598930" y="2316492"/>
                </a:lnTo>
                <a:cubicBezTo>
                  <a:pt x="640040" y="2387859"/>
                  <a:pt x="716133" y="2431838"/>
                  <a:pt x="798494" y="2431832"/>
                </a:cubicBezTo>
                <a:lnTo>
                  <a:pt x="1933082" y="2431832"/>
                </a:lnTo>
                <a:cubicBezTo>
                  <a:pt x="2015381" y="2431779"/>
                  <a:pt x="2091396" y="2387805"/>
                  <a:pt x="2132477" y="2316492"/>
                </a:cubicBezTo>
                <a:lnTo>
                  <a:pt x="2700249" y="1331141"/>
                </a:lnTo>
                <a:cubicBezTo>
                  <a:pt x="2741257" y="1259976"/>
                  <a:pt x="2741257" y="1172356"/>
                  <a:pt x="2700249" y="1101191"/>
                </a:cubicBezTo>
                <a:lnTo>
                  <a:pt x="2132561" y="115896"/>
                </a:lnTo>
                <a:cubicBezTo>
                  <a:pt x="2091452" y="44530"/>
                  <a:pt x="2015359" y="550"/>
                  <a:pt x="1932997" y="556"/>
                </a:cubicBezTo>
                <a:lnTo>
                  <a:pt x="798409" y="556"/>
                </a:lnTo>
                <a:cubicBezTo>
                  <a:pt x="716069" y="570"/>
                  <a:pt x="640001" y="44547"/>
                  <a:pt x="598902" y="115896"/>
                </a:cubicBezTo>
                <a:close/>
              </a:path>
            </a:pathLst>
          </a:custGeom>
          <a:solidFill>
            <a:schemeClr val="tx1"/>
          </a:solidFill>
          <a:ln w="15875" cap="rnd">
            <a:noFill/>
            <a:prstDash val="dash"/>
            <a:round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34" name="contour pointillé">
            <a:extLst>
              <a:ext uri="{FF2B5EF4-FFF2-40B4-BE49-F238E27FC236}">
                <a16:creationId xmlns:a16="http://schemas.microsoft.com/office/drawing/2014/main" id="{2C1D54C7-FB71-A11E-AA91-01F5555CC9EB}"/>
              </a:ext>
            </a:extLst>
          </p:cNvPr>
          <p:cNvSpPr/>
          <p:nvPr userDrawn="1"/>
        </p:nvSpPr>
        <p:spPr>
          <a:xfrm>
            <a:off x="6733021" y="4732508"/>
            <a:ext cx="1295793" cy="1153784"/>
          </a:xfrm>
          <a:custGeom>
            <a:avLst/>
            <a:gdLst>
              <a:gd name="connsiteX0" fmla="*/ 598902 w 2730518"/>
              <a:gd name="connsiteY0" fmla="*/ 115896 h 2431276"/>
              <a:gd name="connsiteX1" fmla="*/ 31242 w 2730518"/>
              <a:gd name="connsiteY1" fmla="*/ 1101219 h 2431276"/>
              <a:gd name="connsiteX2" fmla="*/ 31242 w 2730518"/>
              <a:gd name="connsiteY2" fmla="*/ 1331170 h 2431276"/>
              <a:gd name="connsiteX3" fmla="*/ 598930 w 2730518"/>
              <a:gd name="connsiteY3" fmla="*/ 2316492 h 2431276"/>
              <a:gd name="connsiteX4" fmla="*/ 798494 w 2730518"/>
              <a:gd name="connsiteY4" fmla="*/ 2431832 h 2431276"/>
              <a:gd name="connsiteX5" fmla="*/ 1933082 w 2730518"/>
              <a:gd name="connsiteY5" fmla="*/ 2431832 h 2431276"/>
              <a:gd name="connsiteX6" fmla="*/ 2132477 w 2730518"/>
              <a:gd name="connsiteY6" fmla="*/ 2316492 h 2431276"/>
              <a:gd name="connsiteX7" fmla="*/ 2700249 w 2730518"/>
              <a:gd name="connsiteY7" fmla="*/ 1331141 h 2431276"/>
              <a:gd name="connsiteX8" fmla="*/ 2700249 w 2730518"/>
              <a:gd name="connsiteY8" fmla="*/ 1101191 h 2431276"/>
              <a:gd name="connsiteX9" fmla="*/ 2132561 w 2730518"/>
              <a:gd name="connsiteY9" fmla="*/ 115896 h 2431276"/>
              <a:gd name="connsiteX10" fmla="*/ 1932997 w 2730518"/>
              <a:gd name="connsiteY10" fmla="*/ 556 h 2431276"/>
              <a:gd name="connsiteX11" fmla="*/ 798409 w 2730518"/>
              <a:gd name="connsiteY11" fmla="*/ 556 h 2431276"/>
              <a:gd name="connsiteX12" fmla="*/ 598902 w 2730518"/>
              <a:gd name="connsiteY12" fmla="*/ 115896 h 2431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730518" h="2431276">
                <a:moveTo>
                  <a:pt x="598902" y="115896"/>
                </a:moveTo>
                <a:lnTo>
                  <a:pt x="31242" y="1101219"/>
                </a:lnTo>
                <a:cubicBezTo>
                  <a:pt x="-9766" y="1172384"/>
                  <a:pt x="-9766" y="1260004"/>
                  <a:pt x="31242" y="1331170"/>
                </a:cubicBezTo>
                <a:lnTo>
                  <a:pt x="598930" y="2316492"/>
                </a:lnTo>
                <a:cubicBezTo>
                  <a:pt x="640040" y="2387859"/>
                  <a:pt x="716133" y="2431838"/>
                  <a:pt x="798494" y="2431832"/>
                </a:cubicBezTo>
                <a:lnTo>
                  <a:pt x="1933082" y="2431832"/>
                </a:lnTo>
                <a:cubicBezTo>
                  <a:pt x="2015381" y="2431779"/>
                  <a:pt x="2091396" y="2387805"/>
                  <a:pt x="2132477" y="2316492"/>
                </a:cubicBezTo>
                <a:lnTo>
                  <a:pt x="2700249" y="1331141"/>
                </a:lnTo>
                <a:cubicBezTo>
                  <a:pt x="2741257" y="1259976"/>
                  <a:pt x="2741257" y="1172356"/>
                  <a:pt x="2700249" y="1101191"/>
                </a:cubicBezTo>
                <a:lnTo>
                  <a:pt x="2132561" y="115896"/>
                </a:lnTo>
                <a:cubicBezTo>
                  <a:pt x="2091452" y="44530"/>
                  <a:pt x="2015359" y="550"/>
                  <a:pt x="1932997" y="556"/>
                </a:cubicBezTo>
                <a:lnTo>
                  <a:pt x="798409" y="556"/>
                </a:lnTo>
                <a:cubicBezTo>
                  <a:pt x="716069" y="570"/>
                  <a:pt x="640001" y="44547"/>
                  <a:pt x="598902" y="115896"/>
                </a:cubicBezTo>
                <a:close/>
              </a:path>
            </a:pathLst>
          </a:custGeom>
          <a:solidFill>
            <a:schemeClr val="tx1"/>
          </a:solidFill>
          <a:ln w="15875" cap="rnd">
            <a:noFill/>
            <a:prstDash val="dash"/>
            <a:round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35" name="contour pointillé">
            <a:extLst>
              <a:ext uri="{FF2B5EF4-FFF2-40B4-BE49-F238E27FC236}">
                <a16:creationId xmlns:a16="http://schemas.microsoft.com/office/drawing/2014/main" id="{A1CB6103-9B9B-6DE9-F564-4A3809F0D33F}"/>
              </a:ext>
            </a:extLst>
          </p:cNvPr>
          <p:cNvSpPr/>
          <p:nvPr userDrawn="1"/>
        </p:nvSpPr>
        <p:spPr>
          <a:xfrm>
            <a:off x="3288995" y="3049675"/>
            <a:ext cx="1295793" cy="1153784"/>
          </a:xfrm>
          <a:custGeom>
            <a:avLst/>
            <a:gdLst>
              <a:gd name="connsiteX0" fmla="*/ 598902 w 2730518"/>
              <a:gd name="connsiteY0" fmla="*/ 115896 h 2431276"/>
              <a:gd name="connsiteX1" fmla="*/ 31242 w 2730518"/>
              <a:gd name="connsiteY1" fmla="*/ 1101219 h 2431276"/>
              <a:gd name="connsiteX2" fmla="*/ 31242 w 2730518"/>
              <a:gd name="connsiteY2" fmla="*/ 1331170 h 2431276"/>
              <a:gd name="connsiteX3" fmla="*/ 598930 w 2730518"/>
              <a:gd name="connsiteY3" fmla="*/ 2316492 h 2431276"/>
              <a:gd name="connsiteX4" fmla="*/ 798494 w 2730518"/>
              <a:gd name="connsiteY4" fmla="*/ 2431832 h 2431276"/>
              <a:gd name="connsiteX5" fmla="*/ 1933082 w 2730518"/>
              <a:gd name="connsiteY5" fmla="*/ 2431832 h 2431276"/>
              <a:gd name="connsiteX6" fmla="*/ 2132477 w 2730518"/>
              <a:gd name="connsiteY6" fmla="*/ 2316492 h 2431276"/>
              <a:gd name="connsiteX7" fmla="*/ 2700249 w 2730518"/>
              <a:gd name="connsiteY7" fmla="*/ 1331141 h 2431276"/>
              <a:gd name="connsiteX8" fmla="*/ 2700249 w 2730518"/>
              <a:gd name="connsiteY8" fmla="*/ 1101191 h 2431276"/>
              <a:gd name="connsiteX9" fmla="*/ 2132561 w 2730518"/>
              <a:gd name="connsiteY9" fmla="*/ 115896 h 2431276"/>
              <a:gd name="connsiteX10" fmla="*/ 1932997 w 2730518"/>
              <a:gd name="connsiteY10" fmla="*/ 556 h 2431276"/>
              <a:gd name="connsiteX11" fmla="*/ 798409 w 2730518"/>
              <a:gd name="connsiteY11" fmla="*/ 556 h 2431276"/>
              <a:gd name="connsiteX12" fmla="*/ 598902 w 2730518"/>
              <a:gd name="connsiteY12" fmla="*/ 115896 h 2431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730518" h="2431276">
                <a:moveTo>
                  <a:pt x="598902" y="115896"/>
                </a:moveTo>
                <a:lnTo>
                  <a:pt x="31242" y="1101219"/>
                </a:lnTo>
                <a:cubicBezTo>
                  <a:pt x="-9766" y="1172384"/>
                  <a:pt x="-9766" y="1260004"/>
                  <a:pt x="31242" y="1331170"/>
                </a:cubicBezTo>
                <a:lnTo>
                  <a:pt x="598930" y="2316492"/>
                </a:lnTo>
                <a:cubicBezTo>
                  <a:pt x="640040" y="2387859"/>
                  <a:pt x="716133" y="2431838"/>
                  <a:pt x="798494" y="2431832"/>
                </a:cubicBezTo>
                <a:lnTo>
                  <a:pt x="1933082" y="2431832"/>
                </a:lnTo>
                <a:cubicBezTo>
                  <a:pt x="2015381" y="2431779"/>
                  <a:pt x="2091396" y="2387805"/>
                  <a:pt x="2132477" y="2316492"/>
                </a:cubicBezTo>
                <a:lnTo>
                  <a:pt x="2700249" y="1331141"/>
                </a:lnTo>
                <a:cubicBezTo>
                  <a:pt x="2741257" y="1259976"/>
                  <a:pt x="2741257" y="1172356"/>
                  <a:pt x="2700249" y="1101191"/>
                </a:cubicBezTo>
                <a:lnTo>
                  <a:pt x="2132561" y="115896"/>
                </a:lnTo>
                <a:cubicBezTo>
                  <a:pt x="2091452" y="44530"/>
                  <a:pt x="2015359" y="550"/>
                  <a:pt x="1932997" y="556"/>
                </a:cubicBezTo>
                <a:lnTo>
                  <a:pt x="798409" y="556"/>
                </a:lnTo>
                <a:cubicBezTo>
                  <a:pt x="716069" y="570"/>
                  <a:pt x="640001" y="44547"/>
                  <a:pt x="598902" y="115896"/>
                </a:cubicBezTo>
                <a:close/>
              </a:path>
            </a:pathLst>
          </a:custGeom>
          <a:solidFill>
            <a:schemeClr val="tx1"/>
          </a:solidFill>
          <a:ln w="15875" cap="rnd">
            <a:noFill/>
            <a:prstDash val="dash"/>
            <a:round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37" name="contour pointillé">
            <a:extLst>
              <a:ext uri="{FF2B5EF4-FFF2-40B4-BE49-F238E27FC236}">
                <a16:creationId xmlns:a16="http://schemas.microsoft.com/office/drawing/2014/main" id="{D5884C3A-2ABD-7814-B788-58D4BF7E0814}"/>
              </a:ext>
            </a:extLst>
          </p:cNvPr>
          <p:cNvSpPr/>
          <p:nvPr userDrawn="1"/>
        </p:nvSpPr>
        <p:spPr>
          <a:xfrm>
            <a:off x="4186671" y="1417808"/>
            <a:ext cx="1295793" cy="1153784"/>
          </a:xfrm>
          <a:custGeom>
            <a:avLst/>
            <a:gdLst>
              <a:gd name="connsiteX0" fmla="*/ 598902 w 2730518"/>
              <a:gd name="connsiteY0" fmla="*/ 115896 h 2431276"/>
              <a:gd name="connsiteX1" fmla="*/ 31242 w 2730518"/>
              <a:gd name="connsiteY1" fmla="*/ 1101219 h 2431276"/>
              <a:gd name="connsiteX2" fmla="*/ 31242 w 2730518"/>
              <a:gd name="connsiteY2" fmla="*/ 1331170 h 2431276"/>
              <a:gd name="connsiteX3" fmla="*/ 598930 w 2730518"/>
              <a:gd name="connsiteY3" fmla="*/ 2316492 h 2431276"/>
              <a:gd name="connsiteX4" fmla="*/ 798494 w 2730518"/>
              <a:gd name="connsiteY4" fmla="*/ 2431832 h 2431276"/>
              <a:gd name="connsiteX5" fmla="*/ 1933082 w 2730518"/>
              <a:gd name="connsiteY5" fmla="*/ 2431832 h 2431276"/>
              <a:gd name="connsiteX6" fmla="*/ 2132477 w 2730518"/>
              <a:gd name="connsiteY6" fmla="*/ 2316492 h 2431276"/>
              <a:gd name="connsiteX7" fmla="*/ 2700249 w 2730518"/>
              <a:gd name="connsiteY7" fmla="*/ 1331141 h 2431276"/>
              <a:gd name="connsiteX8" fmla="*/ 2700249 w 2730518"/>
              <a:gd name="connsiteY8" fmla="*/ 1101191 h 2431276"/>
              <a:gd name="connsiteX9" fmla="*/ 2132561 w 2730518"/>
              <a:gd name="connsiteY9" fmla="*/ 115896 h 2431276"/>
              <a:gd name="connsiteX10" fmla="*/ 1932997 w 2730518"/>
              <a:gd name="connsiteY10" fmla="*/ 556 h 2431276"/>
              <a:gd name="connsiteX11" fmla="*/ 798409 w 2730518"/>
              <a:gd name="connsiteY11" fmla="*/ 556 h 2431276"/>
              <a:gd name="connsiteX12" fmla="*/ 598902 w 2730518"/>
              <a:gd name="connsiteY12" fmla="*/ 115896 h 2431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730518" h="2431276">
                <a:moveTo>
                  <a:pt x="598902" y="115896"/>
                </a:moveTo>
                <a:lnTo>
                  <a:pt x="31242" y="1101219"/>
                </a:lnTo>
                <a:cubicBezTo>
                  <a:pt x="-9766" y="1172384"/>
                  <a:pt x="-9766" y="1260004"/>
                  <a:pt x="31242" y="1331170"/>
                </a:cubicBezTo>
                <a:lnTo>
                  <a:pt x="598930" y="2316492"/>
                </a:lnTo>
                <a:cubicBezTo>
                  <a:pt x="640040" y="2387859"/>
                  <a:pt x="716133" y="2431838"/>
                  <a:pt x="798494" y="2431832"/>
                </a:cubicBezTo>
                <a:lnTo>
                  <a:pt x="1933082" y="2431832"/>
                </a:lnTo>
                <a:cubicBezTo>
                  <a:pt x="2015381" y="2431779"/>
                  <a:pt x="2091396" y="2387805"/>
                  <a:pt x="2132477" y="2316492"/>
                </a:cubicBezTo>
                <a:lnTo>
                  <a:pt x="2700249" y="1331141"/>
                </a:lnTo>
                <a:cubicBezTo>
                  <a:pt x="2741257" y="1259976"/>
                  <a:pt x="2741257" y="1172356"/>
                  <a:pt x="2700249" y="1101191"/>
                </a:cubicBezTo>
                <a:lnTo>
                  <a:pt x="2132561" y="115896"/>
                </a:lnTo>
                <a:cubicBezTo>
                  <a:pt x="2091452" y="44530"/>
                  <a:pt x="2015359" y="550"/>
                  <a:pt x="1932997" y="556"/>
                </a:cubicBezTo>
                <a:lnTo>
                  <a:pt x="798409" y="556"/>
                </a:lnTo>
                <a:cubicBezTo>
                  <a:pt x="716069" y="570"/>
                  <a:pt x="640001" y="44547"/>
                  <a:pt x="598902" y="115896"/>
                </a:cubicBezTo>
                <a:close/>
              </a:path>
            </a:pathLst>
          </a:custGeom>
          <a:solidFill>
            <a:schemeClr val="tx1"/>
          </a:solidFill>
          <a:ln w="15875" cap="rnd">
            <a:noFill/>
            <a:prstDash val="dash"/>
            <a:round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38" name="contour pointillé">
            <a:extLst>
              <a:ext uri="{FF2B5EF4-FFF2-40B4-BE49-F238E27FC236}">
                <a16:creationId xmlns:a16="http://schemas.microsoft.com/office/drawing/2014/main" id="{6522AACB-BB79-5D08-61D9-D344686C0772}"/>
              </a:ext>
            </a:extLst>
          </p:cNvPr>
          <p:cNvSpPr/>
          <p:nvPr userDrawn="1"/>
        </p:nvSpPr>
        <p:spPr>
          <a:xfrm>
            <a:off x="4186671" y="4732508"/>
            <a:ext cx="1295793" cy="1153784"/>
          </a:xfrm>
          <a:custGeom>
            <a:avLst/>
            <a:gdLst>
              <a:gd name="connsiteX0" fmla="*/ 598902 w 2730518"/>
              <a:gd name="connsiteY0" fmla="*/ 115896 h 2431276"/>
              <a:gd name="connsiteX1" fmla="*/ 31242 w 2730518"/>
              <a:gd name="connsiteY1" fmla="*/ 1101219 h 2431276"/>
              <a:gd name="connsiteX2" fmla="*/ 31242 w 2730518"/>
              <a:gd name="connsiteY2" fmla="*/ 1331170 h 2431276"/>
              <a:gd name="connsiteX3" fmla="*/ 598930 w 2730518"/>
              <a:gd name="connsiteY3" fmla="*/ 2316492 h 2431276"/>
              <a:gd name="connsiteX4" fmla="*/ 798494 w 2730518"/>
              <a:gd name="connsiteY4" fmla="*/ 2431832 h 2431276"/>
              <a:gd name="connsiteX5" fmla="*/ 1933082 w 2730518"/>
              <a:gd name="connsiteY5" fmla="*/ 2431832 h 2431276"/>
              <a:gd name="connsiteX6" fmla="*/ 2132477 w 2730518"/>
              <a:gd name="connsiteY6" fmla="*/ 2316492 h 2431276"/>
              <a:gd name="connsiteX7" fmla="*/ 2700249 w 2730518"/>
              <a:gd name="connsiteY7" fmla="*/ 1331141 h 2431276"/>
              <a:gd name="connsiteX8" fmla="*/ 2700249 w 2730518"/>
              <a:gd name="connsiteY8" fmla="*/ 1101191 h 2431276"/>
              <a:gd name="connsiteX9" fmla="*/ 2132561 w 2730518"/>
              <a:gd name="connsiteY9" fmla="*/ 115896 h 2431276"/>
              <a:gd name="connsiteX10" fmla="*/ 1932997 w 2730518"/>
              <a:gd name="connsiteY10" fmla="*/ 556 h 2431276"/>
              <a:gd name="connsiteX11" fmla="*/ 798409 w 2730518"/>
              <a:gd name="connsiteY11" fmla="*/ 556 h 2431276"/>
              <a:gd name="connsiteX12" fmla="*/ 598902 w 2730518"/>
              <a:gd name="connsiteY12" fmla="*/ 115896 h 2431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730518" h="2431276">
                <a:moveTo>
                  <a:pt x="598902" y="115896"/>
                </a:moveTo>
                <a:lnTo>
                  <a:pt x="31242" y="1101219"/>
                </a:lnTo>
                <a:cubicBezTo>
                  <a:pt x="-9766" y="1172384"/>
                  <a:pt x="-9766" y="1260004"/>
                  <a:pt x="31242" y="1331170"/>
                </a:cubicBezTo>
                <a:lnTo>
                  <a:pt x="598930" y="2316492"/>
                </a:lnTo>
                <a:cubicBezTo>
                  <a:pt x="640040" y="2387859"/>
                  <a:pt x="716133" y="2431838"/>
                  <a:pt x="798494" y="2431832"/>
                </a:cubicBezTo>
                <a:lnTo>
                  <a:pt x="1933082" y="2431832"/>
                </a:lnTo>
                <a:cubicBezTo>
                  <a:pt x="2015381" y="2431779"/>
                  <a:pt x="2091396" y="2387805"/>
                  <a:pt x="2132477" y="2316492"/>
                </a:cubicBezTo>
                <a:lnTo>
                  <a:pt x="2700249" y="1331141"/>
                </a:lnTo>
                <a:cubicBezTo>
                  <a:pt x="2741257" y="1259976"/>
                  <a:pt x="2741257" y="1172356"/>
                  <a:pt x="2700249" y="1101191"/>
                </a:cubicBezTo>
                <a:lnTo>
                  <a:pt x="2132561" y="115896"/>
                </a:lnTo>
                <a:cubicBezTo>
                  <a:pt x="2091452" y="44530"/>
                  <a:pt x="2015359" y="550"/>
                  <a:pt x="1932997" y="556"/>
                </a:cubicBezTo>
                <a:lnTo>
                  <a:pt x="798409" y="556"/>
                </a:lnTo>
                <a:cubicBezTo>
                  <a:pt x="716069" y="570"/>
                  <a:pt x="640001" y="44547"/>
                  <a:pt x="598902" y="115896"/>
                </a:cubicBezTo>
                <a:close/>
              </a:path>
            </a:pathLst>
          </a:custGeom>
          <a:solidFill>
            <a:schemeClr val="tx1"/>
          </a:solidFill>
          <a:ln w="15875" cap="rnd">
            <a:noFill/>
            <a:prstDash val="dash"/>
            <a:round/>
          </a:ln>
        </p:spPr>
        <p:txBody>
          <a:bodyPr rtlCol="0" anchor="ctr"/>
          <a:lstStyle/>
          <a:p>
            <a:endParaRPr lang="fr-FR"/>
          </a:p>
        </p:txBody>
      </p:sp>
      <p:grpSp>
        <p:nvGrpSpPr>
          <p:cNvPr id="39" name="Groupe 31">
            <a:extLst>
              <a:ext uri="{FF2B5EF4-FFF2-40B4-BE49-F238E27FC236}">
                <a16:creationId xmlns:a16="http://schemas.microsoft.com/office/drawing/2014/main" id="{2239A2C3-1483-2CA0-28B9-003E20DAFB46}"/>
              </a:ext>
            </a:extLst>
          </p:cNvPr>
          <p:cNvGrpSpPr/>
          <p:nvPr userDrawn="1"/>
        </p:nvGrpSpPr>
        <p:grpSpPr>
          <a:xfrm flipV="1">
            <a:off x="4679872" y="3481944"/>
            <a:ext cx="516016" cy="318534"/>
            <a:chOff x="4918201" y="3246436"/>
            <a:chExt cx="1193722" cy="736878"/>
          </a:xfrm>
        </p:grpSpPr>
        <p:sp>
          <p:nvSpPr>
            <p:cNvPr id="43" name="Forme libre : forme 28">
              <a:extLst>
                <a:ext uri="{FF2B5EF4-FFF2-40B4-BE49-F238E27FC236}">
                  <a16:creationId xmlns:a16="http://schemas.microsoft.com/office/drawing/2014/main" id="{C3216BE2-BCA9-8BFF-357B-B55075AD5A3B}"/>
                </a:ext>
              </a:extLst>
            </p:cNvPr>
            <p:cNvSpPr/>
            <p:nvPr/>
          </p:nvSpPr>
          <p:spPr>
            <a:xfrm>
              <a:off x="4918201" y="3246436"/>
              <a:ext cx="371730" cy="726532"/>
            </a:xfrm>
            <a:custGeom>
              <a:avLst/>
              <a:gdLst>
                <a:gd name="connsiteX0" fmla="*/ 371730 w 371730"/>
                <a:gd name="connsiteY0" fmla="*/ 332230 h 726532"/>
                <a:gd name="connsiteX1" fmla="*/ 84880 w 371730"/>
                <a:gd name="connsiteY1" fmla="*/ 726533 h 726532"/>
                <a:gd name="connsiteX2" fmla="*/ 5878 w 371730"/>
                <a:gd name="connsiteY2" fmla="*/ 668927 h 726532"/>
                <a:gd name="connsiteX3" fmla="*/ 249936 w 371730"/>
                <a:gd name="connsiteY3" fmla="*/ 333171 h 726532"/>
                <a:gd name="connsiteX4" fmla="*/ 0 w 371730"/>
                <a:gd name="connsiteY4" fmla="*/ 0 h 726532"/>
                <a:gd name="connsiteX5" fmla="*/ 122499 w 371730"/>
                <a:gd name="connsiteY5" fmla="*/ 0 h 726532"/>
                <a:gd name="connsiteX6" fmla="*/ 371730 w 371730"/>
                <a:gd name="connsiteY6" fmla="*/ 332230 h 726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1730" h="726532">
                  <a:moveTo>
                    <a:pt x="371730" y="332230"/>
                  </a:moveTo>
                  <a:lnTo>
                    <a:pt x="84880" y="726533"/>
                  </a:lnTo>
                  <a:lnTo>
                    <a:pt x="5878" y="668927"/>
                  </a:lnTo>
                  <a:lnTo>
                    <a:pt x="249936" y="333171"/>
                  </a:lnTo>
                  <a:lnTo>
                    <a:pt x="0" y="0"/>
                  </a:lnTo>
                  <a:lnTo>
                    <a:pt x="122499" y="0"/>
                  </a:lnTo>
                  <a:lnTo>
                    <a:pt x="371730" y="332230"/>
                  </a:lnTo>
                  <a:close/>
                </a:path>
              </a:pathLst>
            </a:custGeom>
            <a:solidFill>
              <a:srgbClr val="809AA8"/>
            </a:solidFill>
            <a:ln w="233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4" name="Forme libre : forme 29">
              <a:extLst>
                <a:ext uri="{FF2B5EF4-FFF2-40B4-BE49-F238E27FC236}">
                  <a16:creationId xmlns:a16="http://schemas.microsoft.com/office/drawing/2014/main" id="{059CBEEC-57B4-372C-17BA-C5695E1E7646}"/>
                </a:ext>
              </a:extLst>
            </p:cNvPr>
            <p:cNvSpPr/>
            <p:nvPr/>
          </p:nvSpPr>
          <p:spPr>
            <a:xfrm>
              <a:off x="5328491" y="3246436"/>
              <a:ext cx="378548" cy="736878"/>
            </a:xfrm>
            <a:custGeom>
              <a:avLst/>
              <a:gdLst>
                <a:gd name="connsiteX0" fmla="*/ 378549 w 378548"/>
                <a:gd name="connsiteY0" fmla="*/ 342575 h 736878"/>
                <a:gd name="connsiteX1" fmla="*/ 91933 w 378548"/>
                <a:gd name="connsiteY1" fmla="*/ 736878 h 736878"/>
                <a:gd name="connsiteX2" fmla="*/ 12697 w 378548"/>
                <a:gd name="connsiteY2" fmla="*/ 679273 h 736878"/>
                <a:gd name="connsiteX3" fmla="*/ 256990 w 378548"/>
                <a:gd name="connsiteY3" fmla="*/ 343516 h 736878"/>
                <a:gd name="connsiteX4" fmla="*/ 0 w 378548"/>
                <a:gd name="connsiteY4" fmla="*/ 705 h 736878"/>
                <a:gd name="connsiteX5" fmla="*/ 940 w 378548"/>
                <a:gd name="connsiteY5" fmla="*/ 0 h 736878"/>
                <a:gd name="connsiteX6" fmla="*/ 121794 w 378548"/>
                <a:gd name="connsiteY6" fmla="*/ 0 h 736878"/>
                <a:gd name="connsiteX7" fmla="*/ 378549 w 378548"/>
                <a:gd name="connsiteY7" fmla="*/ 342575 h 7368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78548" h="736878">
                  <a:moveTo>
                    <a:pt x="378549" y="342575"/>
                  </a:moveTo>
                  <a:lnTo>
                    <a:pt x="91933" y="736878"/>
                  </a:lnTo>
                  <a:lnTo>
                    <a:pt x="12697" y="679273"/>
                  </a:lnTo>
                  <a:lnTo>
                    <a:pt x="256990" y="343516"/>
                  </a:lnTo>
                  <a:lnTo>
                    <a:pt x="0" y="705"/>
                  </a:lnTo>
                  <a:lnTo>
                    <a:pt x="940" y="0"/>
                  </a:lnTo>
                  <a:lnTo>
                    <a:pt x="121794" y="0"/>
                  </a:lnTo>
                  <a:lnTo>
                    <a:pt x="378549" y="342575"/>
                  </a:lnTo>
                  <a:close/>
                </a:path>
              </a:pathLst>
            </a:custGeom>
            <a:solidFill>
              <a:srgbClr val="809AA8"/>
            </a:solidFill>
            <a:ln w="233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5" name="Forme libre : forme 30">
              <a:extLst>
                <a:ext uri="{FF2B5EF4-FFF2-40B4-BE49-F238E27FC236}">
                  <a16:creationId xmlns:a16="http://schemas.microsoft.com/office/drawing/2014/main" id="{8B8AD72F-10CC-EA68-AB0F-47E120512CC2}"/>
                </a:ext>
              </a:extLst>
            </p:cNvPr>
            <p:cNvSpPr/>
            <p:nvPr/>
          </p:nvSpPr>
          <p:spPr>
            <a:xfrm>
              <a:off x="5733139" y="3246436"/>
              <a:ext cx="378784" cy="736878"/>
            </a:xfrm>
            <a:custGeom>
              <a:avLst/>
              <a:gdLst>
                <a:gd name="connsiteX0" fmla="*/ 378784 w 378784"/>
                <a:gd name="connsiteY0" fmla="*/ 342575 h 736878"/>
                <a:gd name="connsiteX1" fmla="*/ 91933 w 378784"/>
                <a:gd name="connsiteY1" fmla="*/ 736878 h 736878"/>
                <a:gd name="connsiteX2" fmla="*/ 12932 w 378784"/>
                <a:gd name="connsiteY2" fmla="*/ 679273 h 736878"/>
                <a:gd name="connsiteX3" fmla="*/ 256990 w 378784"/>
                <a:gd name="connsiteY3" fmla="*/ 343516 h 736878"/>
                <a:gd name="connsiteX4" fmla="*/ 0 w 378784"/>
                <a:gd name="connsiteY4" fmla="*/ 705 h 736878"/>
                <a:gd name="connsiteX5" fmla="*/ 941 w 378784"/>
                <a:gd name="connsiteY5" fmla="*/ 0 h 736878"/>
                <a:gd name="connsiteX6" fmla="*/ 121794 w 378784"/>
                <a:gd name="connsiteY6" fmla="*/ 0 h 736878"/>
                <a:gd name="connsiteX7" fmla="*/ 378784 w 378784"/>
                <a:gd name="connsiteY7" fmla="*/ 342575 h 7368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78784" h="736878">
                  <a:moveTo>
                    <a:pt x="378784" y="342575"/>
                  </a:moveTo>
                  <a:lnTo>
                    <a:pt x="91933" y="736878"/>
                  </a:lnTo>
                  <a:lnTo>
                    <a:pt x="12932" y="679273"/>
                  </a:lnTo>
                  <a:lnTo>
                    <a:pt x="256990" y="343516"/>
                  </a:lnTo>
                  <a:lnTo>
                    <a:pt x="0" y="705"/>
                  </a:lnTo>
                  <a:lnTo>
                    <a:pt x="941" y="0"/>
                  </a:lnTo>
                  <a:lnTo>
                    <a:pt x="121794" y="0"/>
                  </a:lnTo>
                  <a:lnTo>
                    <a:pt x="378784" y="342575"/>
                  </a:lnTo>
                  <a:close/>
                </a:path>
              </a:pathLst>
            </a:custGeom>
            <a:solidFill>
              <a:srgbClr val="809AA8"/>
            </a:solidFill>
            <a:ln w="233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46" name="Groupe 32">
            <a:extLst>
              <a:ext uri="{FF2B5EF4-FFF2-40B4-BE49-F238E27FC236}">
                <a16:creationId xmlns:a16="http://schemas.microsoft.com/office/drawing/2014/main" id="{FA1C38D5-6FEA-FAF9-B166-744AD25163D4}"/>
              </a:ext>
            </a:extLst>
          </p:cNvPr>
          <p:cNvGrpSpPr/>
          <p:nvPr userDrawn="1"/>
        </p:nvGrpSpPr>
        <p:grpSpPr>
          <a:xfrm rot="2704721" flipV="1">
            <a:off x="5267619" y="2576554"/>
            <a:ext cx="516016" cy="318534"/>
            <a:chOff x="4918201" y="3246436"/>
            <a:chExt cx="1193722" cy="736878"/>
          </a:xfrm>
        </p:grpSpPr>
        <p:sp>
          <p:nvSpPr>
            <p:cNvPr id="47" name="Forme libre : forme 33">
              <a:extLst>
                <a:ext uri="{FF2B5EF4-FFF2-40B4-BE49-F238E27FC236}">
                  <a16:creationId xmlns:a16="http://schemas.microsoft.com/office/drawing/2014/main" id="{D29D0221-1F97-F476-B2D5-BB2437E677CA}"/>
                </a:ext>
              </a:extLst>
            </p:cNvPr>
            <p:cNvSpPr/>
            <p:nvPr/>
          </p:nvSpPr>
          <p:spPr>
            <a:xfrm>
              <a:off x="4918201" y="3246436"/>
              <a:ext cx="371730" cy="726532"/>
            </a:xfrm>
            <a:custGeom>
              <a:avLst/>
              <a:gdLst>
                <a:gd name="connsiteX0" fmla="*/ 371730 w 371730"/>
                <a:gd name="connsiteY0" fmla="*/ 332230 h 726532"/>
                <a:gd name="connsiteX1" fmla="*/ 84880 w 371730"/>
                <a:gd name="connsiteY1" fmla="*/ 726533 h 726532"/>
                <a:gd name="connsiteX2" fmla="*/ 5878 w 371730"/>
                <a:gd name="connsiteY2" fmla="*/ 668927 h 726532"/>
                <a:gd name="connsiteX3" fmla="*/ 249936 w 371730"/>
                <a:gd name="connsiteY3" fmla="*/ 333171 h 726532"/>
                <a:gd name="connsiteX4" fmla="*/ 0 w 371730"/>
                <a:gd name="connsiteY4" fmla="*/ 0 h 726532"/>
                <a:gd name="connsiteX5" fmla="*/ 122499 w 371730"/>
                <a:gd name="connsiteY5" fmla="*/ 0 h 726532"/>
                <a:gd name="connsiteX6" fmla="*/ 371730 w 371730"/>
                <a:gd name="connsiteY6" fmla="*/ 332230 h 726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1730" h="726532">
                  <a:moveTo>
                    <a:pt x="371730" y="332230"/>
                  </a:moveTo>
                  <a:lnTo>
                    <a:pt x="84880" y="726533"/>
                  </a:lnTo>
                  <a:lnTo>
                    <a:pt x="5878" y="668927"/>
                  </a:lnTo>
                  <a:lnTo>
                    <a:pt x="249936" y="333171"/>
                  </a:lnTo>
                  <a:lnTo>
                    <a:pt x="0" y="0"/>
                  </a:lnTo>
                  <a:lnTo>
                    <a:pt x="122499" y="0"/>
                  </a:lnTo>
                  <a:lnTo>
                    <a:pt x="371730" y="332230"/>
                  </a:lnTo>
                  <a:close/>
                </a:path>
              </a:pathLst>
            </a:custGeom>
            <a:solidFill>
              <a:srgbClr val="809AA8"/>
            </a:solidFill>
            <a:ln w="233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8" name="Forme libre : forme 34">
              <a:extLst>
                <a:ext uri="{FF2B5EF4-FFF2-40B4-BE49-F238E27FC236}">
                  <a16:creationId xmlns:a16="http://schemas.microsoft.com/office/drawing/2014/main" id="{DEF36DEF-750D-F880-AE62-A0F6E7F488FB}"/>
                </a:ext>
              </a:extLst>
            </p:cNvPr>
            <p:cNvSpPr/>
            <p:nvPr/>
          </p:nvSpPr>
          <p:spPr>
            <a:xfrm>
              <a:off x="5328491" y="3246436"/>
              <a:ext cx="378548" cy="736878"/>
            </a:xfrm>
            <a:custGeom>
              <a:avLst/>
              <a:gdLst>
                <a:gd name="connsiteX0" fmla="*/ 378549 w 378548"/>
                <a:gd name="connsiteY0" fmla="*/ 342575 h 736878"/>
                <a:gd name="connsiteX1" fmla="*/ 91933 w 378548"/>
                <a:gd name="connsiteY1" fmla="*/ 736878 h 736878"/>
                <a:gd name="connsiteX2" fmla="*/ 12697 w 378548"/>
                <a:gd name="connsiteY2" fmla="*/ 679273 h 736878"/>
                <a:gd name="connsiteX3" fmla="*/ 256990 w 378548"/>
                <a:gd name="connsiteY3" fmla="*/ 343516 h 736878"/>
                <a:gd name="connsiteX4" fmla="*/ 0 w 378548"/>
                <a:gd name="connsiteY4" fmla="*/ 705 h 736878"/>
                <a:gd name="connsiteX5" fmla="*/ 940 w 378548"/>
                <a:gd name="connsiteY5" fmla="*/ 0 h 736878"/>
                <a:gd name="connsiteX6" fmla="*/ 121794 w 378548"/>
                <a:gd name="connsiteY6" fmla="*/ 0 h 736878"/>
                <a:gd name="connsiteX7" fmla="*/ 378549 w 378548"/>
                <a:gd name="connsiteY7" fmla="*/ 342575 h 7368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78548" h="736878">
                  <a:moveTo>
                    <a:pt x="378549" y="342575"/>
                  </a:moveTo>
                  <a:lnTo>
                    <a:pt x="91933" y="736878"/>
                  </a:lnTo>
                  <a:lnTo>
                    <a:pt x="12697" y="679273"/>
                  </a:lnTo>
                  <a:lnTo>
                    <a:pt x="256990" y="343516"/>
                  </a:lnTo>
                  <a:lnTo>
                    <a:pt x="0" y="705"/>
                  </a:lnTo>
                  <a:lnTo>
                    <a:pt x="940" y="0"/>
                  </a:lnTo>
                  <a:lnTo>
                    <a:pt x="121794" y="0"/>
                  </a:lnTo>
                  <a:lnTo>
                    <a:pt x="378549" y="342575"/>
                  </a:lnTo>
                  <a:close/>
                </a:path>
              </a:pathLst>
            </a:custGeom>
            <a:solidFill>
              <a:srgbClr val="809AA8"/>
            </a:solidFill>
            <a:ln w="233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9" name="Forme libre : forme 35">
              <a:extLst>
                <a:ext uri="{FF2B5EF4-FFF2-40B4-BE49-F238E27FC236}">
                  <a16:creationId xmlns:a16="http://schemas.microsoft.com/office/drawing/2014/main" id="{B2EC874A-097B-896A-4D99-428148C7F836}"/>
                </a:ext>
              </a:extLst>
            </p:cNvPr>
            <p:cNvSpPr/>
            <p:nvPr/>
          </p:nvSpPr>
          <p:spPr>
            <a:xfrm>
              <a:off x="5733139" y="3246436"/>
              <a:ext cx="378784" cy="736878"/>
            </a:xfrm>
            <a:custGeom>
              <a:avLst/>
              <a:gdLst>
                <a:gd name="connsiteX0" fmla="*/ 378784 w 378784"/>
                <a:gd name="connsiteY0" fmla="*/ 342575 h 736878"/>
                <a:gd name="connsiteX1" fmla="*/ 91933 w 378784"/>
                <a:gd name="connsiteY1" fmla="*/ 736878 h 736878"/>
                <a:gd name="connsiteX2" fmla="*/ 12932 w 378784"/>
                <a:gd name="connsiteY2" fmla="*/ 679273 h 736878"/>
                <a:gd name="connsiteX3" fmla="*/ 256990 w 378784"/>
                <a:gd name="connsiteY3" fmla="*/ 343516 h 736878"/>
                <a:gd name="connsiteX4" fmla="*/ 0 w 378784"/>
                <a:gd name="connsiteY4" fmla="*/ 705 h 736878"/>
                <a:gd name="connsiteX5" fmla="*/ 941 w 378784"/>
                <a:gd name="connsiteY5" fmla="*/ 0 h 736878"/>
                <a:gd name="connsiteX6" fmla="*/ 121794 w 378784"/>
                <a:gd name="connsiteY6" fmla="*/ 0 h 736878"/>
                <a:gd name="connsiteX7" fmla="*/ 378784 w 378784"/>
                <a:gd name="connsiteY7" fmla="*/ 342575 h 7368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78784" h="736878">
                  <a:moveTo>
                    <a:pt x="378784" y="342575"/>
                  </a:moveTo>
                  <a:lnTo>
                    <a:pt x="91933" y="736878"/>
                  </a:lnTo>
                  <a:lnTo>
                    <a:pt x="12932" y="679273"/>
                  </a:lnTo>
                  <a:lnTo>
                    <a:pt x="256990" y="343516"/>
                  </a:lnTo>
                  <a:lnTo>
                    <a:pt x="0" y="705"/>
                  </a:lnTo>
                  <a:lnTo>
                    <a:pt x="941" y="0"/>
                  </a:lnTo>
                  <a:lnTo>
                    <a:pt x="121794" y="0"/>
                  </a:lnTo>
                  <a:lnTo>
                    <a:pt x="378784" y="342575"/>
                  </a:lnTo>
                  <a:close/>
                </a:path>
              </a:pathLst>
            </a:custGeom>
            <a:solidFill>
              <a:srgbClr val="809AA8"/>
            </a:solidFill>
            <a:ln w="233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50" name="Groupe 36">
            <a:extLst>
              <a:ext uri="{FF2B5EF4-FFF2-40B4-BE49-F238E27FC236}">
                <a16:creationId xmlns:a16="http://schemas.microsoft.com/office/drawing/2014/main" id="{293C570A-F683-A58D-0592-B4D47C78F867}"/>
              </a:ext>
            </a:extLst>
          </p:cNvPr>
          <p:cNvGrpSpPr/>
          <p:nvPr userDrawn="1"/>
        </p:nvGrpSpPr>
        <p:grpSpPr>
          <a:xfrm rot="8100000" flipV="1">
            <a:off x="6443046" y="2596270"/>
            <a:ext cx="516016" cy="318534"/>
            <a:chOff x="4918201" y="3246436"/>
            <a:chExt cx="1193722" cy="736878"/>
          </a:xfrm>
        </p:grpSpPr>
        <p:sp>
          <p:nvSpPr>
            <p:cNvPr id="51" name="Forme libre : forme 37">
              <a:extLst>
                <a:ext uri="{FF2B5EF4-FFF2-40B4-BE49-F238E27FC236}">
                  <a16:creationId xmlns:a16="http://schemas.microsoft.com/office/drawing/2014/main" id="{E48B2D1F-6E85-D406-2D08-B8B982DDB6A9}"/>
                </a:ext>
              </a:extLst>
            </p:cNvPr>
            <p:cNvSpPr/>
            <p:nvPr/>
          </p:nvSpPr>
          <p:spPr>
            <a:xfrm>
              <a:off x="4918201" y="3246436"/>
              <a:ext cx="371730" cy="726532"/>
            </a:xfrm>
            <a:custGeom>
              <a:avLst/>
              <a:gdLst>
                <a:gd name="connsiteX0" fmla="*/ 371730 w 371730"/>
                <a:gd name="connsiteY0" fmla="*/ 332230 h 726532"/>
                <a:gd name="connsiteX1" fmla="*/ 84880 w 371730"/>
                <a:gd name="connsiteY1" fmla="*/ 726533 h 726532"/>
                <a:gd name="connsiteX2" fmla="*/ 5878 w 371730"/>
                <a:gd name="connsiteY2" fmla="*/ 668927 h 726532"/>
                <a:gd name="connsiteX3" fmla="*/ 249936 w 371730"/>
                <a:gd name="connsiteY3" fmla="*/ 333171 h 726532"/>
                <a:gd name="connsiteX4" fmla="*/ 0 w 371730"/>
                <a:gd name="connsiteY4" fmla="*/ 0 h 726532"/>
                <a:gd name="connsiteX5" fmla="*/ 122499 w 371730"/>
                <a:gd name="connsiteY5" fmla="*/ 0 h 726532"/>
                <a:gd name="connsiteX6" fmla="*/ 371730 w 371730"/>
                <a:gd name="connsiteY6" fmla="*/ 332230 h 726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1730" h="726532">
                  <a:moveTo>
                    <a:pt x="371730" y="332230"/>
                  </a:moveTo>
                  <a:lnTo>
                    <a:pt x="84880" y="726533"/>
                  </a:lnTo>
                  <a:lnTo>
                    <a:pt x="5878" y="668927"/>
                  </a:lnTo>
                  <a:lnTo>
                    <a:pt x="249936" y="333171"/>
                  </a:lnTo>
                  <a:lnTo>
                    <a:pt x="0" y="0"/>
                  </a:lnTo>
                  <a:lnTo>
                    <a:pt x="122499" y="0"/>
                  </a:lnTo>
                  <a:lnTo>
                    <a:pt x="371730" y="332230"/>
                  </a:lnTo>
                  <a:close/>
                </a:path>
              </a:pathLst>
            </a:custGeom>
            <a:solidFill>
              <a:srgbClr val="809AA8"/>
            </a:solidFill>
            <a:ln w="233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2" name="Forme libre : forme 38">
              <a:extLst>
                <a:ext uri="{FF2B5EF4-FFF2-40B4-BE49-F238E27FC236}">
                  <a16:creationId xmlns:a16="http://schemas.microsoft.com/office/drawing/2014/main" id="{F3D4EFEA-DDD4-C084-ED94-2E5C2162D79E}"/>
                </a:ext>
              </a:extLst>
            </p:cNvPr>
            <p:cNvSpPr/>
            <p:nvPr/>
          </p:nvSpPr>
          <p:spPr>
            <a:xfrm>
              <a:off x="5328491" y="3246436"/>
              <a:ext cx="378548" cy="736878"/>
            </a:xfrm>
            <a:custGeom>
              <a:avLst/>
              <a:gdLst>
                <a:gd name="connsiteX0" fmla="*/ 378549 w 378548"/>
                <a:gd name="connsiteY0" fmla="*/ 342575 h 736878"/>
                <a:gd name="connsiteX1" fmla="*/ 91933 w 378548"/>
                <a:gd name="connsiteY1" fmla="*/ 736878 h 736878"/>
                <a:gd name="connsiteX2" fmla="*/ 12697 w 378548"/>
                <a:gd name="connsiteY2" fmla="*/ 679273 h 736878"/>
                <a:gd name="connsiteX3" fmla="*/ 256990 w 378548"/>
                <a:gd name="connsiteY3" fmla="*/ 343516 h 736878"/>
                <a:gd name="connsiteX4" fmla="*/ 0 w 378548"/>
                <a:gd name="connsiteY4" fmla="*/ 705 h 736878"/>
                <a:gd name="connsiteX5" fmla="*/ 940 w 378548"/>
                <a:gd name="connsiteY5" fmla="*/ 0 h 736878"/>
                <a:gd name="connsiteX6" fmla="*/ 121794 w 378548"/>
                <a:gd name="connsiteY6" fmla="*/ 0 h 736878"/>
                <a:gd name="connsiteX7" fmla="*/ 378549 w 378548"/>
                <a:gd name="connsiteY7" fmla="*/ 342575 h 7368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78548" h="736878">
                  <a:moveTo>
                    <a:pt x="378549" y="342575"/>
                  </a:moveTo>
                  <a:lnTo>
                    <a:pt x="91933" y="736878"/>
                  </a:lnTo>
                  <a:lnTo>
                    <a:pt x="12697" y="679273"/>
                  </a:lnTo>
                  <a:lnTo>
                    <a:pt x="256990" y="343516"/>
                  </a:lnTo>
                  <a:lnTo>
                    <a:pt x="0" y="705"/>
                  </a:lnTo>
                  <a:lnTo>
                    <a:pt x="940" y="0"/>
                  </a:lnTo>
                  <a:lnTo>
                    <a:pt x="121794" y="0"/>
                  </a:lnTo>
                  <a:lnTo>
                    <a:pt x="378549" y="342575"/>
                  </a:lnTo>
                  <a:close/>
                </a:path>
              </a:pathLst>
            </a:custGeom>
            <a:solidFill>
              <a:srgbClr val="809AA8"/>
            </a:solidFill>
            <a:ln w="233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3" name="Forme libre : forme 39">
              <a:extLst>
                <a:ext uri="{FF2B5EF4-FFF2-40B4-BE49-F238E27FC236}">
                  <a16:creationId xmlns:a16="http://schemas.microsoft.com/office/drawing/2014/main" id="{B37E6AFA-A81B-A950-B0FC-15C516E84F8B}"/>
                </a:ext>
              </a:extLst>
            </p:cNvPr>
            <p:cNvSpPr/>
            <p:nvPr/>
          </p:nvSpPr>
          <p:spPr>
            <a:xfrm>
              <a:off x="5733139" y="3246436"/>
              <a:ext cx="378784" cy="736878"/>
            </a:xfrm>
            <a:custGeom>
              <a:avLst/>
              <a:gdLst>
                <a:gd name="connsiteX0" fmla="*/ 378784 w 378784"/>
                <a:gd name="connsiteY0" fmla="*/ 342575 h 736878"/>
                <a:gd name="connsiteX1" fmla="*/ 91933 w 378784"/>
                <a:gd name="connsiteY1" fmla="*/ 736878 h 736878"/>
                <a:gd name="connsiteX2" fmla="*/ 12932 w 378784"/>
                <a:gd name="connsiteY2" fmla="*/ 679273 h 736878"/>
                <a:gd name="connsiteX3" fmla="*/ 256990 w 378784"/>
                <a:gd name="connsiteY3" fmla="*/ 343516 h 736878"/>
                <a:gd name="connsiteX4" fmla="*/ 0 w 378784"/>
                <a:gd name="connsiteY4" fmla="*/ 705 h 736878"/>
                <a:gd name="connsiteX5" fmla="*/ 941 w 378784"/>
                <a:gd name="connsiteY5" fmla="*/ 0 h 736878"/>
                <a:gd name="connsiteX6" fmla="*/ 121794 w 378784"/>
                <a:gd name="connsiteY6" fmla="*/ 0 h 736878"/>
                <a:gd name="connsiteX7" fmla="*/ 378784 w 378784"/>
                <a:gd name="connsiteY7" fmla="*/ 342575 h 7368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78784" h="736878">
                  <a:moveTo>
                    <a:pt x="378784" y="342575"/>
                  </a:moveTo>
                  <a:lnTo>
                    <a:pt x="91933" y="736878"/>
                  </a:lnTo>
                  <a:lnTo>
                    <a:pt x="12932" y="679273"/>
                  </a:lnTo>
                  <a:lnTo>
                    <a:pt x="256990" y="343516"/>
                  </a:lnTo>
                  <a:lnTo>
                    <a:pt x="0" y="705"/>
                  </a:lnTo>
                  <a:lnTo>
                    <a:pt x="941" y="0"/>
                  </a:lnTo>
                  <a:lnTo>
                    <a:pt x="121794" y="0"/>
                  </a:lnTo>
                  <a:lnTo>
                    <a:pt x="378784" y="342575"/>
                  </a:lnTo>
                  <a:close/>
                </a:path>
              </a:pathLst>
            </a:custGeom>
            <a:solidFill>
              <a:srgbClr val="809AA8"/>
            </a:solidFill>
            <a:ln w="233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54" name="Groupe 40">
            <a:extLst>
              <a:ext uri="{FF2B5EF4-FFF2-40B4-BE49-F238E27FC236}">
                <a16:creationId xmlns:a16="http://schemas.microsoft.com/office/drawing/2014/main" id="{FE211F4A-1E9F-2AEB-1DBB-812D1A4329C9}"/>
              </a:ext>
            </a:extLst>
          </p:cNvPr>
          <p:cNvGrpSpPr/>
          <p:nvPr userDrawn="1"/>
        </p:nvGrpSpPr>
        <p:grpSpPr>
          <a:xfrm rot="10800000" flipV="1">
            <a:off x="6877317" y="3496903"/>
            <a:ext cx="516016" cy="318534"/>
            <a:chOff x="4918201" y="3246436"/>
            <a:chExt cx="1193722" cy="736878"/>
          </a:xfrm>
        </p:grpSpPr>
        <p:sp>
          <p:nvSpPr>
            <p:cNvPr id="55" name="Forme libre : forme 41">
              <a:extLst>
                <a:ext uri="{FF2B5EF4-FFF2-40B4-BE49-F238E27FC236}">
                  <a16:creationId xmlns:a16="http://schemas.microsoft.com/office/drawing/2014/main" id="{6390D8FC-CBD1-C2F6-3C6C-0E3E23B22C34}"/>
                </a:ext>
              </a:extLst>
            </p:cNvPr>
            <p:cNvSpPr/>
            <p:nvPr/>
          </p:nvSpPr>
          <p:spPr>
            <a:xfrm>
              <a:off x="4918201" y="3246436"/>
              <a:ext cx="371730" cy="726532"/>
            </a:xfrm>
            <a:custGeom>
              <a:avLst/>
              <a:gdLst>
                <a:gd name="connsiteX0" fmla="*/ 371730 w 371730"/>
                <a:gd name="connsiteY0" fmla="*/ 332230 h 726532"/>
                <a:gd name="connsiteX1" fmla="*/ 84880 w 371730"/>
                <a:gd name="connsiteY1" fmla="*/ 726533 h 726532"/>
                <a:gd name="connsiteX2" fmla="*/ 5878 w 371730"/>
                <a:gd name="connsiteY2" fmla="*/ 668927 h 726532"/>
                <a:gd name="connsiteX3" fmla="*/ 249936 w 371730"/>
                <a:gd name="connsiteY3" fmla="*/ 333171 h 726532"/>
                <a:gd name="connsiteX4" fmla="*/ 0 w 371730"/>
                <a:gd name="connsiteY4" fmla="*/ 0 h 726532"/>
                <a:gd name="connsiteX5" fmla="*/ 122499 w 371730"/>
                <a:gd name="connsiteY5" fmla="*/ 0 h 726532"/>
                <a:gd name="connsiteX6" fmla="*/ 371730 w 371730"/>
                <a:gd name="connsiteY6" fmla="*/ 332230 h 726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1730" h="726532">
                  <a:moveTo>
                    <a:pt x="371730" y="332230"/>
                  </a:moveTo>
                  <a:lnTo>
                    <a:pt x="84880" y="726533"/>
                  </a:lnTo>
                  <a:lnTo>
                    <a:pt x="5878" y="668927"/>
                  </a:lnTo>
                  <a:lnTo>
                    <a:pt x="249936" y="333171"/>
                  </a:lnTo>
                  <a:lnTo>
                    <a:pt x="0" y="0"/>
                  </a:lnTo>
                  <a:lnTo>
                    <a:pt x="122499" y="0"/>
                  </a:lnTo>
                  <a:lnTo>
                    <a:pt x="371730" y="332230"/>
                  </a:lnTo>
                  <a:close/>
                </a:path>
              </a:pathLst>
            </a:custGeom>
            <a:solidFill>
              <a:srgbClr val="809AA8"/>
            </a:solidFill>
            <a:ln w="233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6" name="Forme libre : forme 42">
              <a:extLst>
                <a:ext uri="{FF2B5EF4-FFF2-40B4-BE49-F238E27FC236}">
                  <a16:creationId xmlns:a16="http://schemas.microsoft.com/office/drawing/2014/main" id="{6146CC0D-F6A4-4FE0-00EB-8560F9DD5566}"/>
                </a:ext>
              </a:extLst>
            </p:cNvPr>
            <p:cNvSpPr/>
            <p:nvPr/>
          </p:nvSpPr>
          <p:spPr>
            <a:xfrm>
              <a:off x="5328491" y="3246436"/>
              <a:ext cx="378548" cy="736878"/>
            </a:xfrm>
            <a:custGeom>
              <a:avLst/>
              <a:gdLst>
                <a:gd name="connsiteX0" fmla="*/ 378549 w 378548"/>
                <a:gd name="connsiteY0" fmla="*/ 342575 h 736878"/>
                <a:gd name="connsiteX1" fmla="*/ 91933 w 378548"/>
                <a:gd name="connsiteY1" fmla="*/ 736878 h 736878"/>
                <a:gd name="connsiteX2" fmla="*/ 12697 w 378548"/>
                <a:gd name="connsiteY2" fmla="*/ 679273 h 736878"/>
                <a:gd name="connsiteX3" fmla="*/ 256990 w 378548"/>
                <a:gd name="connsiteY3" fmla="*/ 343516 h 736878"/>
                <a:gd name="connsiteX4" fmla="*/ 0 w 378548"/>
                <a:gd name="connsiteY4" fmla="*/ 705 h 736878"/>
                <a:gd name="connsiteX5" fmla="*/ 940 w 378548"/>
                <a:gd name="connsiteY5" fmla="*/ 0 h 736878"/>
                <a:gd name="connsiteX6" fmla="*/ 121794 w 378548"/>
                <a:gd name="connsiteY6" fmla="*/ 0 h 736878"/>
                <a:gd name="connsiteX7" fmla="*/ 378549 w 378548"/>
                <a:gd name="connsiteY7" fmla="*/ 342575 h 7368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78548" h="736878">
                  <a:moveTo>
                    <a:pt x="378549" y="342575"/>
                  </a:moveTo>
                  <a:lnTo>
                    <a:pt x="91933" y="736878"/>
                  </a:lnTo>
                  <a:lnTo>
                    <a:pt x="12697" y="679273"/>
                  </a:lnTo>
                  <a:lnTo>
                    <a:pt x="256990" y="343516"/>
                  </a:lnTo>
                  <a:lnTo>
                    <a:pt x="0" y="705"/>
                  </a:lnTo>
                  <a:lnTo>
                    <a:pt x="940" y="0"/>
                  </a:lnTo>
                  <a:lnTo>
                    <a:pt x="121794" y="0"/>
                  </a:lnTo>
                  <a:lnTo>
                    <a:pt x="378549" y="342575"/>
                  </a:lnTo>
                  <a:close/>
                </a:path>
              </a:pathLst>
            </a:custGeom>
            <a:solidFill>
              <a:srgbClr val="809AA8"/>
            </a:solidFill>
            <a:ln w="233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7" name="Forme libre : forme 43">
              <a:extLst>
                <a:ext uri="{FF2B5EF4-FFF2-40B4-BE49-F238E27FC236}">
                  <a16:creationId xmlns:a16="http://schemas.microsoft.com/office/drawing/2014/main" id="{F41BC22B-5065-72C7-A3A9-B066DC7586B6}"/>
                </a:ext>
              </a:extLst>
            </p:cNvPr>
            <p:cNvSpPr/>
            <p:nvPr/>
          </p:nvSpPr>
          <p:spPr>
            <a:xfrm>
              <a:off x="5733139" y="3246436"/>
              <a:ext cx="378784" cy="736878"/>
            </a:xfrm>
            <a:custGeom>
              <a:avLst/>
              <a:gdLst>
                <a:gd name="connsiteX0" fmla="*/ 378784 w 378784"/>
                <a:gd name="connsiteY0" fmla="*/ 342575 h 736878"/>
                <a:gd name="connsiteX1" fmla="*/ 91933 w 378784"/>
                <a:gd name="connsiteY1" fmla="*/ 736878 h 736878"/>
                <a:gd name="connsiteX2" fmla="*/ 12932 w 378784"/>
                <a:gd name="connsiteY2" fmla="*/ 679273 h 736878"/>
                <a:gd name="connsiteX3" fmla="*/ 256990 w 378784"/>
                <a:gd name="connsiteY3" fmla="*/ 343516 h 736878"/>
                <a:gd name="connsiteX4" fmla="*/ 0 w 378784"/>
                <a:gd name="connsiteY4" fmla="*/ 705 h 736878"/>
                <a:gd name="connsiteX5" fmla="*/ 941 w 378784"/>
                <a:gd name="connsiteY5" fmla="*/ 0 h 736878"/>
                <a:gd name="connsiteX6" fmla="*/ 121794 w 378784"/>
                <a:gd name="connsiteY6" fmla="*/ 0 h 736878"/>
                <a:gd name="connsiteX7" fmla="*/ 378784 w 378784"/>
                <a:gd name="connsiteY7" fmla="*/ 342575 h 7368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78784" h="736878">
                  <a:moveTo>
                    <a:pt x="378784" y="342575"/>
                  </a:moveTo>
                  <a:lnTo>
                    <a:pt x="91933" y="736878"/>
                  </a:lnTo>
                  <a:lnTo>
                    <a:pt x="12932" y="679273"/>
                  </a:lnTo>
                  <a:lnTo>
                    <a:pt x="256990" y="343516"/>
                  </a:lnTo>
                  <a:lnTo>
                    <a:pt x="0" y="705"/>
                  </a:lnTo>
                  <a:lnTo>
                    <a:pt x="941" y="0"/>
                  </a:lnTo>
                  <a:lnTo>
                    <a:pt x="121794" y="0"/>
                  </a:lnTo>
                  <a:lnTo>
                    <a:pt x="378784" y="342575"/>
                  </a:lnTo>
                  <a:close/>
                </a:path>
              </a:pathLst>
            </a:custGeom>
            <a:solidFill>
              <a:srgbClr val="809AA8"/>
            </a:solidFill>
            <a:ln w="233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58" name="Groupe 44">
            <a:extLst>
              <a:ext uri="{FF2B5EF4-FFF2-40B4-BE49-F238E27FC236}">
                <a16:creationId xmlns:a16="http://schemas.microsoft.com/office/drawing/2014/main" id="{BDDD8C24-82BD-DD0E-1651-20614847460E}"/>
              </a:ext>
            </a:extLst>
          </p:cNvPr>
          <p:cNvGrpSpPr/>
          <p:nvPr userDrawn="1"/>
        </p:nvGrpSpPr>
        <p:grpSpPr>
          <a:xfrm rot="13527876" flipV="1">
            <a:off x="6451531" y="4397859"/>
            <a:ext cx="516016" cy="318534"/>
            <a:chOff x="4918201" y="3246436"/>
            <a:chExt cx="1193722" cy="736878"/>
          </a:xfrm>
        </p:grpSpPr>
        <p:sp>
          <p:nvSpPr>
            <p:cNvPr id="59" name="Forme libre : forme 45">
              <a:extLst>
                <a:ext uri="{FF2B5EF4-FFF2-40B4-BE49-F238E27FC236}">
                  <a16:creationId xmlns:a16="http://schemas.microsoft.com/office/drawing/2014/main" id="{9499B636-2CE3-871B-E239-A180D7E0B2A2}"/>
                </a:ext>
              </a:extLst>
            </p:cNvPr>
            <p:cNvSpPr/>
            <p:nvPr/>
          </p:nvSpPr>
          <p:spPr>
            <a:xfrm>
              <a:off x="4918201" y="3246436"/>
              <a:ext cx="371730" cy="726532"/>
            </a:xfrm>
            <a:custGeom>
              <a:avLst/>
              <a:gdLst>
                <a:gd name="connsiteX0" fmla="*/ 371730 w 371730"/>
                <a:gd name="connsiteY0" fmla="*/ 332230 h 726532"/>
                <a:gd name="connsiteX1" fmla="*/ 84880 w 371730"/>
                <a:gd name="connsiteY1" fmla="*/ 726533 h 726532"/>
                <a:gd name="connsiteX2" fmla="*/ 5878 w 371730"/>
                <a:gd name="connsiteY2" fmla="*/ 668927 h 726532"/>
                <a:gd name="connsiteX3" fmla="*/ 249936 w 371730"/>
                <a:gd name="connsiteY3" fmla="*/ 333171 h 726532"/>
                <a:gd name="connsiteX4" fmla="*/ 0 w 371730"/>
                <a:gd name="connsiteY4" fmla="*/ 0 h 726532"/>
                <a:gd name="connsiteX5" fmla="*/ 122499 w 371730"/>
                <a:gd name="connsiteY5" fmla="*/ 0 h 726532"/>
                <a:gd name="connsiteX6" fmla="*/ 371730 w 371730"/>
                <a:gd name="connsiteY6" fmla="*/ 332230 h 726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1730" h="726532">
                  <a:moveTo>
                    <a:pt x="371730" y="332230"/>
                  </a:moveTo>
                  <a:lnTo>
                    <a:pt x="84880" y="726533"/>
                  </a:lnTo>
                  <a:lnTo>
                    <a:pt x="5878" y="668927"/>
                  </a:lnTo>
                  <a:lnTo>
                    <a:pt x="249936" y="333171"/>
                  </a:lnTo>
                  <a:lnTo>
                    <a:pt x="0" y="0"/>
                  </a:lnTo>
                  <a:lnTo>
                    <a:pt x="122499" y="0"/>
                  </a:lnTo>
                  <a:lnTo>
                    <a:pt x="371730" y="332230"/>
                  </a:lnTo>
                  <a:close/>
                </a:path>
              </a:pathLst>
            </a:custGeom>
            <a:solidFill>
              <a:srgbClr val="809AA8"/>
            </a:solidFill>
            <a:ln w="233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0" name="Forme libre : forme 46">
              <a:extLst>
                <a:ext uri="{FF2B5EF4-FFF2-40B4-BE49-F238E27FC236}">
                  <a16:creationId xmlns:a16="http://schemas.microsoft.com/office/drawing/2014/main" id="{206AD71C-DA66-4B48-86EA-52CF1ED7D978}"/>
                </a:ext>
              </a:extLst>
            </p:cNvPr>
            <p:cNvSpPr/>
            <p:nvPr/>
          </p:nvSpPr>
          <p:spPr>
            <a:xfrm>
              <a:off x="5328491" y="3246436"/>
              <a:ext cx="378548" cy="736878"/>
            </a:xfrm>
            <a:custGeom>
              <a:avLst/>
              <a:gdLst>
                <a:gd name="connsiteX0" fmla="*/ 378549 w 378548"/>
                <a:gd name="connsiteY0" fmla="*/ 342575 h 736878"/>
                <a:gd name="connsiteX1" fmla="*/ 91933 w 378548"/>
                <a:gd name="connsiteY1" fmla="*/ 736878 h 736878"/>
                <a:gd name="connsiteX2" fmla="*/ 12697 w 378548"/>
                <a:gd name="connsiteY2" fmla="*/ 679273 h 736878"/>
                <a:gd name="connsiteX3" fmla="*/ 256990 w 378548"/>
                <a:gd name="connsiteY3" fmla="*/ 343516 h 736878"/>
                <a:gd name="connsiteX4" fmla="*/ 0 w 378548"/>
                <a:gd name="connsiteY4" fmla="*/ 705 h 736878"/>
                <a:gd name="connsiteX5" fmla="*/ 940 w 378548"/>
                <a:gd name="connsiteY5" fmla="*/ 0 h 736878"/>
                <a:gd name="connsiteX6" fmla="*/ 121794 w 378548"/>
                <a:gd name="connsiteY6" fmla="*/ 0 h 736878"/>
                <a:gd name="connsiteX7" fmla="*/ 378549 w 378548"/>
                <a:gd name="connsiteY7" fmla="*/ 342575 h 7368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78548" h="736878">
                  <a:moveTo>
                    <a:pt x="378549" y="342575"/>
                  </a:moveTo>
                  <a:lnTo>
                    <a:pt x="91933" y="736878"/>
                  </a:lnTo>
                  <a:lnTo>
                    <a:pt x="12697" y="679273"/>
                  </a:lnTo>
                  <a:lnTo>
                    <a:pt x="256990" y="343516"/>
                  </a:lnTo>
                  <a:lnTo>
                    <a:pt x="0" y="705"/>
                  </a:lnTo>
                  <a:lnTo>
                    <a:pt x="940" y="0"/>
                  </a:lnTo>
                  <a:lnTo>
                    <a:pt x="121794" y="0"/>
                  </a:lnTo>
                  <a:lnTo>
                    <a:pt x="378549" y="342575"/>
                  </a:lnTo>
                  <a:close/>
                </a:path>
              </a:pathLst>
            </a:custGeom>
            <a:solidFill>
              <a:srgbClr val="809AA8"/>
            </a:solidFill>
            <a:ln w="233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1" name="Forme libre : forme 47">
              <a:extLst>
                <a:ext uri="{FF2B5EF4-FFF2-40B4-BE49-F238E27FC236}">
                  <a16:creationId xmlns:a16="http://schemas.microsoft.com/office/drawing/2014/main" id="{CF121613-87A5-8C0E-58B1-F0C7FF6C82E4}"/>
                </a:ext>
              </a:extLst>
            </p:cNvPr>
            <p:cNvSpPr/>
            <p:nvPr/>
          </p:nvSpPr>
          <p:spPr>
            <a:xfrm>
              <a:off x="5733139" y="3246436"/>
              <a:ext cx="378784" cy="736878"/>
            </a:xfrm>
            <a:custGeom>
              <a:avLst/>
              <a:gdLst>
                <a:gd name="connsiteX0" fmla="*/ 378784 w 378784"/>
                <a:gd name="connsiteY0" fmla="*/ 342575 h 736878"/>
                <a:gd name="connsiteX1" fmla="*/ 91933 w 378784"/>
                <a:gd name="connsiteY1" fmla="*/ 736878 h 736878"/>
                <a:gd name="connsiteX2" fmla="*/ 12932 w 378784"/>
                <a:gd name="connsiteY2" fmla="*/ 679273 h 736878"/>
                <a:gd name="connsiteX3" fmla="*/ 256990 w 378784"/>
                <a:gd name="connsiteY3" fmla="*/ 343516 h 736878"/>
                <a:gd name="connsiteX4" fmla="*/ 0 w 378784"/>
                <a:gd name="connsiteY4" fmla="*/ 705 h 736878"/>
                <a:gd name="connsiteX5" fmla="*/ 941 w 378784"/>
                <a:gd name="connsiteY5" fmla="*/ 0 h 736878"/>
                <a:gd name="connsiteX6" fmla="*/ 121794 w 378784"/>
                <a:gd name="connsiteY6" fmla="*/ 0 h 736878"/>
                <a:gd name="connsiteX7" fmla="*/ 378784 w 378784"/>
                <a:gd name="connsiteY7" fmla="*/ 342575 h 7368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78784" h="736878">
                  <a:moveTo>
                    <a:pt x="378784" y="342575"/>
                  </a:moveTo>
                  <a:lnTo>
                    <a:pt x="91933" y="736878"/>
                  </a:lnTo>
                  <a:lnTo>
                    <a:pt x="12932" y="679273"/>
                  </a:lnTo>
                  <a:lnTo>
                    <a:pt x="256990" y="343516"/>
                  </a:lnTo>
                  <a:lnTo>
                    <a:pt x="0" y="705"/>
                  </a:lnTo>
                  <a:lnTo>
                    <a:pt x="941" y="0"/>
                  </a:lnTo>
                  <a:lnTo>
                    <a:pt x="121794" y="0"/>
                  </a:lnTo>
                  <a:lnTo>
                    <a:pt x="378784" y="342575"/>
                  </a:lnTo>
                  <a:close/>
                </a:path>
              </a:pathLst>
            </a:custGeom>
            <a:solidFill>
              <a:srgbClr val="809AA8"/>
            </a:solidFill>
            <a:ln w="233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62" name="Groupe 48">
            <a:extLst>
              <a:ext uri="{FF2B5EF4-FFF2-40B4-BE49-F238E27FC236}">
                <a16:creationId xmlns:a16="http://schemas.microsoft.com/office/drawing/2014/main" id="{E8E7FF50-29EA-8009-ED62-B3A56ABC0AA9}"/>
              </a:ext>
            </a:extLst>
          </p:cNvPr>
          <p:cNvGrpSpPr/>
          <p:nvPr userDrawn="1"/>
        </p:nvGrpSpPr>
        <p:grpSpPr>
          <a:xfrm rot="18984233" flipV="1">
            <a:off x="5233156" y="4376044"/>
            <a:ext cx="516016" cy="318534"/>
            <a:chOff x="4918201" y="3246436"/>
            <a:chExt cx="1193722" cy="736878"/>
          </a:xfrm>
        </p:grpSpPr>
        <p:sp>
          <p:nvSpPr>
            <p:cNvPr id="63" name="Forme libre : forme 49">
              <a:extLst>
                <a:ext uri="{FF2B5EF4-FFF2-40B4-BE49-F238E27FC236}">
                  <a16:creationId xmlns:a16="http://schemas.microsoft.com/office/drawing/2014/main" id="{597EAA8B-CAB0-B709-042C-EC26693FFF0B}"/>
                </a:ext>
              </a:extLst>
            </p:cNvPr>
            <p:cNvSpPr/>
            <p:nvPr/>
          </p:nvSpPr>
          <p:spPr>
            <a:xfrm>
              <a:off x="4918201" y="3246436"/>
              <a:ext cx="371730" cy="726532"/>
            </a:xfrm>
            <a:custGeom>
              <a:avLst/>
              <a:gdLst>
                <a:gd name="connsiteX0" fmla="*/ 371730 w 371730"/>
                <a:gd name="connsiteY0" fmla="*/ 332230 h 726532"/>
                <a:gd name="connsiteX1" fmla="*/ 84880 w 371730"/>
                <a:gd name="connsiteY1" fmla="*/ 726533 h 726532"/>
                <a:gd name="connsiteX2" fmla="*/ 5878 w 371730"/>
                <a:gd name="connsiteY2" fmla="*/ 668927 h 726532"/>
                <a:gd name="connsiteX3" fmla="*/ 249936 w 371730"/>
                <a:gd name="connsiteY3" fmla="*/ 333171 h 726532"/>
                <a:gd name="connsiteX4" fmla="*/ 0 w 371730"/>
                <a:gd name="connsiteY4" fmla="*/ 0 h 726532"/>
                <a:gd name="connsiteX5" fmla="*/ 122499 w 371730"/>
                <a:gd name="connsiteY5" fmla="*/ 0 h 726532"/>
                <a:gd name="connsiteX6" fmla="*/ 371730 w 371730"/>
                <a:gd name="connsiteY6" fmla="*/ 332230 h 726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1730" h="726532">
                  <a:moveTo>
                    <a:pt x="371730" y="332230"/>
                  </a:moveTo>
                  <a:lnTo>
                    <a:pt x="84880" y="726533"/>
                  </a:lnTo>
                  <a:lnTo>
                    <a:pt x="5878" y="668927"/>
                  </a:lnTo>
                  <a:lnTo>
                    <a:pt x="249936" y="333171"/>
                  </a:lnTo>
                  <a:lnTo>
                    <a:pt x="0" y="0"/>
                  </a:lnTo>
                  <a:lnTo>
                    <a:pt x="122499" y="0"/>
                  </a:lnTo>
                  <a:lnTo>
                    <a:pt x="371730" y="332230"/>
                  </a:lnTo>
                  <a:close/>
                </a:path>
              </a:pathLst>
            </a:custGeom>
            <a:solidFill>
              <a:srgbClr val="809AA8"/>
            </a:solidFill>
            <a:ln w="233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4" name="Forme libre : forme 50">
              <a:extLst>
                <a:ext uri="{FF2B5EF4-FFF2-40B4-BE49-F238E27FC236}">
                  <a16:creationId xmlns:a16="http://schemas.microsoft.com/office/drawing/2014/main" id="{2D7A3467-4150-2019-F0CD-EF29FE28FDEC}"/>
                </a:ext>
              </a:extLst>
            </p:cNvPr>
            <p:cNvSpPr/>
            <p:nvPr/>
          </p:nvSpPr>
          <p:spPr>
            <a:xfrm>
              <a:off x="5328491" y="3246436"/>
              <a:ext cx="378548" cy="736878"/>
            </a:xfrm>
            <a:custGeom>
              <a:avLst/>
              <a:gdLst>
                <a:gd name="connsiteX0" fmla="*/ 378549 w 378548"/>
                <a:gd name="connsiteY0" fmla="*/ 342575 h 736878"/>
                <a:gd name="connsiteX1" fmla="*/ 91933 w 378548"/>
                <a:gd name="connsiteY1" fmla="*/ 736878 h 736878"/>
                <a:gd name="connsiteX2" fmla="*/ 12697 w 378548"/>
                <a:gd name="connsiteY2" fmla="*/ 679273 h 736878"/>
                <a:gd name="connsiteX3" fmla="*/ 256990 w 378548"/>
                <a:gd name="connsiteY3" fmla="*/ 343516 h 736878"/>
                <a:gd name="connsiteX4" fmla="*/ 0 w 378548"/>
                <a:gd name="connsiteY4" fmla="*/ 705 h 736878"/>
                <a:gd name="connsiteX5" fmla="*/ 940 w 378548"/>
                <a:gd name="connsiteY5" fmla="*/ 0 h 736878"/>
                <a:gd name="connsiteX6" fmla="*/ 121794 w 378548"/>
                <a:gd name="connsiteY6" fmla="*/ 0 h 736878"/>
                <a:gd name="connsiteX7" fmla="*/ 378549 w 378548"/>
                <a:gd name="connsiteY7" fmla="*/ 342575 h 7368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78548" h="736878">
                  <a:moveTo>
                    <a:pt x="378549" y="342575"/>
                  </a:moveTo>
                  <a:lnTo>
                    <a:pt x="91933" y="736878"/>
                  </a:lnTo>
                  <a:lnTo>
                    <a:pt x="12697" y="679273"/>
                  </a:lnTo>
                  <a:lnTo>
                    <a:pt x="256990" y="343516"/>
                  </a:lnTo>
                  <a:lnTo>
                    <a:pt x="0" y="705"/>
                  </a:lnTo>
                  <a:lnTo>
                    <a:pt x="940" y="0"/>
                  </a:lnTo>
                  <a:lnTo>
                    <a:pt x="121794" y="0"/>
                  </a:lnTo>
                  <a:lnTo>
                    <a:pt x="378549" y="342575"/>
                  </a:lnTo>
                  <a:close/>
                </a:path>
              </a:pathLst>
            </a:custGeom>
            <a:solidFill>
              <a:srgbClr val="809AA8"/>
            </a:solidFill>
            <a:ln w="233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5" name="Forme libre : forme 51">
              <a:extLst>
                <a:ext uri="{FF2B5EF4-FFF2-40B4-BE49-F238E27FC236}">
                  <a16:creationId xmlns:a16="http://schemas.microsoft.com/office/drawing/2014/main" id="{D0FAFE2C-008D-40BD-5D09-4E9A9C1AED0C}"/>
                </a:ext>
              </a:extLst>
            </p:cNvPr>
            <p:cNvSpPr/>
            <p:nvPr/>
          </p:nvSpPr>
          <p:spPr>
            <a:xfrm>
              <a:off x="5733139" y="3246436"/>
              <a:ext cx="378784" cy="736878"/>
            </a:xfrm>
            <a:custGeom>
              <a:avLst/>
              <a:gdLst>
                <a:gd name="connsiteX0" fmla="*/ 378784 w 378784"/>
                <a:gd name="connsiteY0" fmla="*/ 342575 h 736878"/>
                <a:gd name="connsiteX1" fmla="*/ 91933 w 378784"/>
                <a:gd name="connsiteY1" fmla="*/ 736878 h 736878"/>
                <a:gd name="connsiteX2" fmla="*/ 12932 w 378784"/>
                <a:gd name="connsiteY2" fmla="*/ 679273 h 736878"/>
                <a:gd name="connsiteX3" fmla="*/ 256990 w 378784"/>
                <a:gd name="connsiteY3" fmla="*/ 343516 h 736878"/>
                <a:gd name="connsiteX4" fmla="*/ 0 w 378784"/>
                <a:gd name="connsiteY4" fmla="*/ 705 h 736878"/>
                <a:gd name="connsiteX5" fmla="*/ 941 w 378784"/>
                <a:gd name="connsiteY5" fmla="*/ 0 h 736878"/>
                <a:gd name="connsiteX6" fmla="*/ 121794 w 378784"/>
                <a:gd name="connsiteY6" fmla="*/ 0 h 736878"/>
                <a:gd name="connsiteX7" fmla="*/ 378784 w 378784"/>
                <a:gd name="connsiteY7" fmla="*/ 342575 h 7368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78784" h="736878">
                  <a:moveTo>
                    <a:pt x="378784" y="342575"/>
                  </a:moveTo>
                  <a:lnTo>
                    <a:pt x="91933" y="736878"/>
                  </a:lnTo>
                  <a:lnTo>
                    <a:pt x="12932" y="679273"/>
                  </a:lnTo>
                  <a:lnTo>
                    <a:pt x="256990" y="343516"/>
                  </a:lnTo>
                  <a:lnTo>
                    <a:pt x="0" y="705"/>
                  </a:lnTo>
                  <a:lnTo>
                    <a:pt x="941" y="0"/>
                  </a:lnTo>
                  <a:lnTo>
                    <a:pt x="121794" y="0"/>
                  </a:lnTo>
                  <a:lnTo>
                    <a:pt x="378784" y="342575"/>
                  </a:lnTo>
                  <a:close/>
                </a:path>
              </a:pathLst>
            </a:custGeom>
            <a:solidFill>
              <a:srgbClr val="809AA8"/>
            </a:solidFill>
            <a:ln w="233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pic>
        <p:nvPicPr>
          <p:cNvPr id="66" name="Image 52">
            <a:extLst>
              <a:ext uri="{FF2B5EF4-FFF2-40B4-BE49-F238E27FC236}">
                <a16:creationId xmlns:a16="http://schemas.microsoft.com/office/drawing/2014/main" id="{AA43C538-1779-4262-C7B9-1A2ACD4CC0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60759" y="1356098"/>
            <a:ext cx="1320624" cy="1307204"/>
          </a:xfrm>
          <a:prstGeom prst="rect">
            <a:avLst/>
          </a:prstGeom>
        </p:spPr>
      </p:pic>
      <p:pic>
        <p:nvPicPr>
          <p:cNvPr id="67" name="Image 53">
            <a:extLst>
              <a:ext uri="{FF2B5EF4-FFF2-40B4-BE49-F238E27FC236}">
                <a16:creationId xmlns:a16="http://schemas.microsoft.com/office/drawing/2014/main" id="{DCA48E5D-FB27-1434-8897-D02793A025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60759" y="4608345"/>
            <a:ext cx="1320624" cy="1307204"/>
          </a:xfrm>
          <a:prstGeom prst="rect">
            <a:avLst/>
          </a:prstGeom>
        </p:spPr>
      </p:pic>
      <p:pic>
        <p:nvPicPr>
          <p:cNvPr id="68" name="Image 54">
            <a:extLst>
              <a:ext uri="{FF2B5EF4-FFF2-40B4-BE49-F238E27FC236}">
                <a16:creationId xmlns:a16="http://schemas.microsoft.com/office/drawing/2014/main" id="{A931A674-EFEC-CE95-245F-4CC5C83F6C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7866392" y="1356098"/>
            <a:ext cx="1320624" cy="1307204"/>
          </a:xfrm>
          <a:prstGeom prst="rect">
            <a:avLst/>
          </a:prstGeom>
        </p:spPr>
      </p:pic>
      <p:pic>
        <p:nvPicPr>
          <p:cNvPr id="69" name="Image 55">
            <a:extLst>
              <a:ext uri="{FF2B5EF4-FFF2-40B4-BE49-F238E27FC236}">
                <a16:creationId xmlns:a16="http://schemas.microsoft.com/office/drawing/2014/main" id="{4510FBD1-0B4C-7444-7EBD-7ADEA586C9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7866392" y="4608345"/>
            <a:ext cx="1320624" cy="1307204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AB940A79-DC39-1FDD-21F9-A5A05DA503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741" y="311336"/>
            <a:ext cx="10515600" cy="522381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</a:lstStyle>
          <a:p>
            <a:r>
              <a:rPr lang="fr-FR"/>
              <a:t>Modifiez le style du titre</a:t>
            </a:r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5DB038B6-022A-A6DA-7E05-163DDD747CBB}"/>
              </a:ext>
            </a:extLst>
          </p:cNvPr>
          <p:cNvCxnSpPr/>
          <p:nvPr userDrawn="1"/>
        </p:nvCxnSpPr>
        <p:spPr>
          <a:xfrm>
            <a:off x="0" y="833717"/>
            <a:ext cx="5002306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4" name="Espace réservé du texte 6">
            <a:extLst>
              <a:ext uri="{FF2B5EF4-FFF2-40B4-BE49-F238E27FC236}">
                <a16:creationId xmlns:a16="http://schemas.microsoft.com/office/drawing/2014/main" id="{78D83779-30AB-59EC-351C-D5668423CA2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228603" y="1185328"/>
            <a:ext cx="2454276" cy="618448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/>
              <a:t>Cliquez pour modifier les styles du texte</a:t>
            </a:r>
            <a:endParaRPr lang="en-GB"/>
          </a:p>
        </p:txBody>
      </p:sp>
      <p:sp>
        <p:nvSpPr>
          <p:cNvPr id="36" name="Espace réservé du texte 6">
            <a:extLst>
              <a:ext uri="{FF2B5EF4-FFF2-40B4-BE49-F238E27FC236}">
                <a16:creationId xmlns:a16="http://schemas.microsoft.com/office/drawing/2014/main" id="{85334264-1D55-F413-65FD-12C181EBF6B6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295419" y="1713055"/>
            <a:ext cx="1083252" cy="61844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050" b="0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fr-FR"/>
              <a:t>Cliquez pour modifier les styles du texte</a:t>
            </a:r>
            <a:endParaRPr lang="en-GB"/>
          </a:p>
        </p:txBody>
      </p:sp>
      <p:sp>
        <p:nvSpPr>
          <p:cNvPr id="20" name="Espace réservé du texte 6">
            <a:extLst>
              <a:ext uri="{FF2B5EF4-FFF2-40B4-BE49-F238E27FC236}">
                <a16:creationId xmlns:a16="http://schemas.microsoft.com/office/drawing/2014/main" id="{B4A7E39E-4C67-F32F-08C9-94D24F0E556A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9228603" y="2819563"/>
            <a:ext cx="2454276" cy="618448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/>
              <a:t>Cliquez pour modifier les styles du texte</a:t>
            </a:r>
            <a:endParaRPr lang="en-GB"/>
          </a:p>
        </p:txBody>
      </p:sp>
      <p:sp>
        <p:nvSpPr>
          <p:cNvPr id="21" name="Espace réservé du texte 6">
            <a:extLst>
              <a:ext uri="{FF2B5EF4-FFF2-40B4-BE49-F238E27FC236}">
                <a16:creationId xmlns:a16="http://schemas.microsoft.com/office/drawing/2014/main" id="{A628B452-A331-E1D1-0FEB-185EE587EC10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9228603" y="4453798"/>
            <a:ext cx="2454276" cy="618448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/>
              <a:t>Cliquez pour modifier les styles du texte</a:t>
            </a:r>
            <a:endParaRPr lang="en-GB"/>
          </a:p>
        </p:txBody>
      </p:sp>
      <p:sp>
        <p:nvSpPr>
          <p:cNvPr id="22" name="Espace réservé du texte 6">
            <a:extLst>
              <a:ext uri="{FF2B5EF4-FFF2-40B4-BE49-F238E27FC236}">
                <a16:creationId xmlns:a16="http://schemas.microsoft.com/office/drawing/2014/main" id="{D96F2F05-E6CC-78A7-B459-E1F5B791013C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3358165" y="3317344"/>
            <a:ext cx="1083252" cy="61844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050" b="0" i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/>
              <a:t>Cliquez pour modifier les styles du texte</a:t>
            </a:r>
            <a:endParaRPr lang="en-GB"/>
          </a:p>
        </p:txBody>
      </p:sp>
      <p:sp>
        <p:nvSpPr>
          <p:cNvPr id="23" name="Espace réservé du texte 6">
            <a:extLst>
              <a:ext uri="{FF2B5EF4-FFF2-40B4-BE49-F238E27FC236}">
                <a16:creationId xmlns:a16="http://schemas.microsoft.com/office/drawing/2014/main" id="{2A40D0B2-A9A6-5668-DABF-B587D1750F23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4295419" y="5001324"/>
            <a:ext cx="1083252" cy="61844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050" b="0" i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/>
              <a:t>Cliquez pour modifier les styles du texte</a:t>
            </a:r>
            <a:endParaRPr lang="en-GB"/>
          </a:p>
        </p:txBody>
      </p:sp>
      <p:sp>
        <p:nvSpPr>
          <p:cNvPr id="25" name="Espace réservé du texte 6">
            <a:extLst>
              <a:ext uri="{FF2B5EF4-FFF2-40B4-BE49-F238E27FC236}">
                <a16:creationId xmlns:a16="http://schemas.microsoft.com/office/drawing/2014/main" id="{4292F9F6-DEE9-3EA6-C744-E6DF5F2F4C7D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6813331" y="5001324"/>
            <a:ext cx="1083252" cy="61844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050" b="0" i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/>
              <a:t>Cliquez pour modifier les styles du texte</a:t>
            </a:r>
            <a:endParaRPr lang="en-GB"/>
          </a:p>
        </p:txBody>
      </p:sp>
      <p:sp>
        <p:nvSpPr>
          <p:cNvPr id="26" name="Espace réservé du texte 6">
            <a:extLst>
              <a:ext uri="{FF2B5EF4-FFF2-40B4-BE49-F238E27FC236}">
                <a16:creationId xmlns:a16="http://schemas.microsoft.com/office/drawing/2014/main" id="{D9981D1F-6FA8-4075-5460-CCECCFA5AE7E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7530507" y="3352108"/>
            <a:ext cx="1083252" cy="61844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050" b="0" i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/>
              <a:t>Cliquez pour modifier les styles du texte</a:t>
            </a:r>
            <a:endParaRPr lang="en-GB"/>
          </a:p>
        </p:txBody>
      </p:sp>
      <p:sp>
        <p:nvSpPr>
          <p:cNvPr id="27" name="Espace réservé du texte 6">
            <a:extLst>
              <a:ext uri="{FF2B5EF4-FFF2-40B4-BE49-F238E27FC236}">
                <a16:creationId xmlns:a16="http://schemas.microsoft.com/office/drawing/2014/main" id="{F0D507BF-8B8F-D858-CDF7-79D92E71FB27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6813331" y="1671562"/>
            <a:ext cx="1083252" cy="61844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050" b="0" i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/>
              <a:t>Cliquez pour modifier les styles du texte</a:t>
            </a:r>
            <a:endParaRPr lang="en-GB"/>
          </a:p>
        </p:txBody>
      </p:sp>
      <p:sp>
        <p:nvSpPr>
          <p:cNvPr id="28" name="Espace réservé du texte 6">
            <a:extLst>
              <a:ext uri="{FF2B5EF4-FFF2-40B4-BE49-F238E27FC236}">
                <a16:creationId xmlns:a16="http://schemas.microsoft.com/office/drawing/2014/main" id="{63955012-6426-5AA8-6AEE-6B93FE568CE4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5542506" y="3343720"/>
            <a:ext cx="1083252" cy="61844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050" b="1" i="0">
                <a:solidFill>
                  <a:schemeClr val="accent2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fr-FR"/>
              <a:t>Cliquez pour modifier les styles du texte</a:t>
            </a:r>
            <a:endParaRPr lang="en-GB"/>
          </a:p>
        </p:txBody>
      </p:sp>
      <p:sp>
        <p:nvSpPr>
          <p:cNvPr id="40" name="Espace réservé du texte 6">
            <a:extLst>
              <a:ext uri="{FF2B5EF4-FFF2-40B4-BE49-F238E27FC236}">
                <a16:creationId xmlns:a16="http://schemas.microsoft.com/office/drawing/2014/main" id="{DE0B15F3-4FE6-3BF5-0F40-638ADC47B245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406483" y="1243185"/>
            <a:ext cx="2454276" cy="618448"/>
          </a:xfrm>
          <a:prstGeom prst="rect">
            <a:avLst/>
          </a:prstGeom>
        </p:spPr>
        <p:txBody>
          <a:bodyPr anchor="ctr"/>
          <a:lstStyle>
            <a:lvl1pPr marL="0" indent="0" algn="r"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/>
              <a:t>Cliquez pour modifier les styles du texte</a:t>
            </a:r>
            <a:endParaRPr lang="en-GB"/>
          </a:p>
        </p:txBody>
      </p:sp>
      <p:sp>
        <p:nvSpPr>
          <p:cNvPr id="41" name="Espace réservé du texte 6">
            <a:extLst>
              <a:ext uri="{FF2B5EF4-FFF2-40B4-BE49-F238E27FC236}">
                <a16:creationId xmlns:a16="http://schemas.microsoft.com/office/drawing/2014/main" id="{9E79A3C6-B382-B1EE-A0C8-62995F644B96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406483" y="2877420"/>
            <a:ext cx="2454276" cy="618448"/>
          </a:xfrm>
          <a:prstGeom prst="rect">
            <a:avLst/>
          </a:prstGeom>
        </p:spPr>
        <p:txBody>
          <a:bodyPr anchor="ctr"/>
          <a:lstStyle>
            <a:lvl1pPr marL="0" indent="0" algn="r"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/>
              <a:t>Cliquez pour modifier les styles du texte</a:t>
            </a:r>
            <a:endParaRPr lang="en-GB"/>
          </a:p>
        </p:txBody>
      </p:sp>
      <p:sp>
        <p:nvSpPr>
          <p:cNvPr id="42" name="Espace réservé du texte 6">
            <a:extLst>
              <a:ext uri="{FF2B5EF4-FFF2-40B4-BE49-F238E27FC236}">
                <a16:creationId xmlns:a16="http://schemas.microsoft.com/office/drawing/2014/main" id="{28A6A7BF-A5B1-F54A-7569-C6CC53F96A0F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406483" y="4511655"/>
            <a:ext cx="2454276" cy="618448"/>
          </a:xfrm>
          <a:prstGeom prst="rect">
            <a:avLst/>
          </a:prstGeom>
        </p:spPr>
        <p:txBody>
          <a:bodyPr anchor="ctr"/>
          <a:lstStyle>
            <a:lvl1pPr marL="0" indent="0" algn="r"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/>
              <a:t>Cliquez pour modifier les styles du texte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016851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25714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6">
            <a:extLst>
              <a:ext uri="{FF2B5EF4-FFF2-40B4-BE49-F238E27FC236}">
                <a16:creationId xmlns:a16="http://schemas.microsoft.com/office/drawing/2014/main" id="{670E4371-4C2D-435A-932B-07577668FC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351" y="1"/>
            <a:ext cx="1481667" cy="1646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3454400" y="304802"/>
            <a:ext cx="8128000" cy="1066799"/>
          </a:xfrm>
        </p:spPr>
        <p:txBody>
          <a:bodyPr anchor="t">
            <a:normAutofit/>
          </a:bodyPr>
          <a:lstStyle>
            <a:lvl1pPr algn="l">
              <a:defRPr sz="32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Content Placeholder 2"/>
          <p:cNvSpPr>
            <a:spLocks noGrp="1"/>
          </p:cNvSpPr>
          <p:nvPr>
            <p:ph sz="half" idx="1"/>
          </p:nvPr>
        </p:nvSpPr>
        <p:spPr>
          <a:xfrm>
            <a:off x="3454400" y="2386941"/>
            <a:ext cx="3860800" cy="3739225"/>
          </a:xfrm>
        </p:spPr>
        <p:txBody>
          <a:bodyPr>
            <a:normAutofit/>
          </a:bodyPr>
          <a:lstStyle>
            <a:lvl1pPr>
              <a:defRPr sz="2667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667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2667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2667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2667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>
              <a:defRPr sz="2267"/>
            </a:lvl6pPr>
            <a:lvl7pPr>
              <a:defRPr sz="2267"/>
            </a:lvl7pPr>
            <a:lvl8pPr>
              <a:defRPr sz="2267"/>
            </a:lvl8pPr>
            <a:lvl9pPr>
              <a:defRPr sz="22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3"/>
          <p:cNvSpPr>
            <a:spLocks noGrp="1"/>
          </p:cNvSpPr>
          <p:nvPr>
            <p:ph sz="half" idx="2"/>
          </p:nvPr>
        </p:nvSpPr>
        <p:spPr>
          <a:xfrm>
            <a:off x="7620000" y="2386941"/>
            <a:ext cx="3962400" cy="3739233"/>
          </a:xfrm>
        </p:spPr>
        <p:txBody>
          <a:bodyPr>
            <a:normAutofit/>
          </a:bodyPr>
          <a:lstStyle>
            <a:lvl1pPr>
              <a:defRPr sz="2667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667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2667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2667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2667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>
              <a:defRPr sz="2267"/>
            </a:lvl6pPr>
            <a:lvl7pPr>
              <a:defRPr sz="2267"/>
            </a:lvl7pPr>
            <a:lvl8pPr>
              <a:defRPr sz="2267"/>
            </a:lvl8pPr>
            <a:lvl9pPr>
              <a:defRPr sz="22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6"/>
          </p:nvPr>
        </p:nvSpPr>
        <p:spPr>
          <a:xfrm>
            <a:off x="3454400" y="1852613"/>
            <a:ext cx="3860800" cy="534987"/>
          </a:xfrm>
        </p:spPr>
        <p:txBody>
          <a:bodyPr>
            <a:normAutofit/>
          </a:bodyPr>
          <a:lstStyle>
            <a:lvl1pPr marL="0" indent="0">
              <a:buNone/>
              <a:defRPr sz="2667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21"/>
          <p:cNvSpPr>
            <a:spLocks noGrp="1"/>
          </p:cNvSpPr>
          <p:nvPr>
            <p:ph type="body" sz="quarter" idx="17"/>
          </p:nvPr>
        </p:nvSpPr>
        <p:spPr>
          <a:xfrm>
            <a:off x="7620000" y="1851953"/>
            <a:ext cx="3962400" cy="534987"/>
          </a:xfrm>
        </p:spPr>
        <p:txBody>
          <a:bodyPr>
            <a:normAutofit/>
          </a:bodyPr>
          <a:lstStyle>
            <a:lvl1pPr marL="0" indent="0">
              <a:buNone/>
              <a:defRPr sz="2667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3454400" y="6324600"/>
            <a:ext cx="2641600" cy="304800"/>
          </a:xfrm>
        </p:spPr>
        <p:txBody>
          <a:bodyPr>
            <a:normAutofit/>
          </a:bodyPr>
          <a:lstStyle>
            <a:lvl1pPr marL="0" indent="0">
              <a:buNone/>
              <a:defRPr sz="1333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6502400" y="6324600"/>
            <a:ext cx="4876800" cy="304800"/>
          </a:xfrm>
        </p:spPr>
        <p:txBody>
          <a:bodyPr>
            <a:normAutofit/>
          </a:bodyPr>
          <a:lstStyle>
            <a:lvl1pPr marL="0" indent="0" algn="r">
              <a:buNone/>
              <a:defRPr sz="1333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Slide Number Placeholder 22">
            <a:extLst>
              <a:ext uri="{FF2B5EF4-FFF2-40B4-BE49-F238E27FC236}">
                <a16:creationId xmlns:a16="http://schemas.microsoft.com/office/drawing/2014/main" id="{0BF5B33E-6D1B-4F4F-BDEB-C196176507DB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11379200" y="6324600"/>
            <a:ext cx="406400" cy="304800"/>
          </a:xfrm>
        </p:spPr>
        <p:txBody>
          <a:bodyPr/>
          <a:lstStyle>
            <a:lvl1pPr>
              <a:defRPr sz="1333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7421CADC-50D0-4442-A8E7-2B3672D69DC1}" type="slidenum">
              <a:rPr lang="en-US" altLang="lv-LV"/>
              <a:pPr>
                <a:defRPr/>
              </a:pPr>
              <a:t>‹#›</a:t>
            </a:fld>
            <a:endParaRPr lang="en-US" altLang="lv-LV"/>
          </a:p>
        </p:txBody>
      </p:sp>
    </p:spTree>
    <p:extLst>
      <p:ext uri="{BB962C8B-B14F-4D97-AF65-F5344CB8AC3E}">
        <p14:creationId xmlns:p14="http://schemas.microsoft.com/office/powerpoint/2010/main" val="152384668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635F28B4-5BB1-47C9-938E-E73E6F0F4F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351" y="1"/>
            <a:ext cx="1481667" cy="1646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3454400" y="6324600"/>
            <a:ext cx="2641600" cy="304800"/>
          </a:xfrm>
        </p:spPr>
        <p:txBody>
          <a:bodyPr>
            <a:normAutofit/>
          </a:bodyPr>
          <a:lstStyle>
            <a:lvl1pPr marL="0" indent="0">
              <a:buNone/>
              <a:defRPr sz="1333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6502400" y="6324600"/>
            <a:ext cx="4876800" cy="304800"/>
          </a:xfrm>
        </p:spPr>
        <p:txBody>
          <a:bodyPr>
            <a:normAutofit/>
          </a:bodyPr>
          <a:lstStyle>
            <a:lvl1pPr marL="0" indent="0" algn="r">
              <a:buNone/>
              <a:defRPr sz="1333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22">
            <a:extLst>
              <a:ext uri="{FF2B5EF4-FFF2-40B4-BE49-F238E27FC236}">
                <a16:creationId xmlns:a16="http://schemas.microsoft.com/office/drawing/2014/main" id="{73B7C5E7-26FF-4913-8AF6-D2939C4ED8C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379200" y="6324600"/>
            <a:ext cx="406400" cy="304800"/>
          </a:xfrm>
        </p:spPr>
        <p:txBody>
          <a:bodyPr/>
          <a:lstStyle>
            <a:lvl1pPr>
              <a:defRPr sz="1333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E08947BC-85ED-47AF-8F72-4DA4F10537FA}" type="slidenum">
              <a:rPr lang="en-US" altLang="lv-LV"/>
              <a:pPr>
                <a:defRPr/>
              </a:pPr>
              <a:t>‹#›</a:t>
            </a:fld>
            <a:endParaRPr lang="en-US" altLang="lv-LV"/>
          </a:p>
        </p:txBody>
      </p:sp>
    </p:spTree>
    <p:extLst>
      <p:ext uri="{BB962C8B-B14F-4D97-AF65-F5344CB8AC3E}">
        <p14:creationId xmlns:p14="http://schemas.microsoft.com/office/powerpoint/2010/main" val="37743841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Cover slide 5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purple rectangle&#10;&#10;AI-generated content may be incorrect.">
            <a:extLst>
              <a:ext uri="{FF2B5EF4-FFF2-40B4-BE49-F238E27FC236}">
                <a16:creationId xmlns:a16="http://schemas.microsoft.com/office/drawing/2014/main" id="{5A645D4D-FFDF-612C-3562-08AC274642E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Google Shape;18;p22"/>
          <p:cNvSpPr txBox="1">
            <a:spLocks noGrp="1"/>
          </p:cNvSpPr>
          <p:nvPr>
            <p:ph type="ctrTitle" hasCustomPrompt="1"/>
          </p:nvPr>
        </p:nvSpPr>
        <p:spPr>
          <a:xfrm>
            <a:off x="1641987" y="3627880"/>
            <a:ext cx="6853084" cy="178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  <a:defRPr sz="6000" b="0">
                <a:solidFill>
                  <a:schemeClr val="bg1"/>
                </a:solidFill>
                <a:latin typeface="EC Square Sans Pro" panose="020B05060400000200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Add title</a:t>
            </a:r>
            <a:br>
              <a:rPr lang="en-US"/>
            </a:br>
            <a:r>
              <a:rPr lang="en-US"/>
              <a:t>of the presentation</a:t>
            </a:r>
            <a:endParaRPr/>
          </a:p>
        </p:txBody>
      </p:sp>
      <p:sp>
        <p:nvSpPr>
          <p:cNvPr id="19" name="Google Shape;19;p22"/>
          <p:cNvSpPr txBox="1">
            <a:spLocks noGrp="1"/>
          </p:cNvSpPr>
          <p:nvPr>
            <p:ph type="subTitle" idx="1" hasCustomPrompt="1"/>
          </p:nvPr>
        </p:nvSpPr>
        <p:spPr>
          <a:xfrm>
            <a:off x="1641987" y="5860529"/>
            <a:ext cx="5144011" cy="542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 i="0">
                <a:solidFill>
                  <a:schemeClr val="bg1"/>
                </a:solidFill>
                <a:latin typeface="EC Square Sans Pro" panose="020B0506040000020004" pitchFamily="34" charset="0"/>
              </a:defRPr>
            </a:lvl1pPr>
            <a:lvl2pPr lvl="1" algn="ctr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Add subtitle of the presentation</a:t>
            </a:r>
            <a:endParaRPr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54BDB5F-0EC4-023A-21BA-4D4041B9A92B}"/>
              </a:ext>
            </a:extLst>
          </p:cNvPr>
          <p:cNvSpPr/>
          <p:nvPr userDrawn="1"/>
        </p:nvSpPr>
        <p:spPr>
          <a:xfrm>
            <a:off x="1641987" y="5492706"/>
            <a:ext cx="6209241" cy="119818"/>
          </a:xfrm>
          <a:prstGeom prst="rect">
            <a:avLst/>
          </a:prstGeom>
          <a:solidFill>
            <a:srgbClr val="F4763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4FEF723-AD60-C06A-88BC-2AC78E6486AD}"/>
              </a:ext>
            </a:extLst>
          </p:cNvPr>
          <p:cNvSpPr txBox="1"/>
          <p:nvPr userDrawn="1"/>
        </p:nvSpPr>
        <p:spPr>
          <a:xfrm>
            <a:off x="9448800" y="333817"/>
            <a:ext cx="27432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100" b="1" i="0">
                <a:solidFill>
                  <a:schemeClr val="bg1"/>
                </a:solidFill>
                <a:latin typeface="EC Square Sans Pro" panose="020B0506040000020004" pitchFamily="34" charset="0"/>
              </a:rPr>
              <a:t>SENSITIVE*</a:t>
            </a:r>
          </a:p>
          <a:p>
            <a:r>
              <a:rPr lang="en-IE" sz="1100" i="1">
                <a:solidFill>
                  <a:schemeClr val="bg1"/>
                </a:solidFill>
                <a:latin typeface="EC Square Sans Pro" panose="020B0506040000020004" pitchFamily="34" charset="0"/>
              </a:rPr>
              <a:t>RELEASABLE TO: EU Member States, NO, EEAS and EDA</a:t>
            </a:r>
          </a:p>
        </p:txBody>
      </p:sp>
    </p:spTree>
    <p:extLst>
      <p:ext uri="{BB962C8B-B14F-4D97-AF65-F5344CB8AC3E}">
        <p14:creationId xmlns:p14="http://schemas.microsoft.com/office/powerpoint/2010/main" val="27478363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>
            <a:extLst>
              <a:ext uri="{FF2B5EF4-FFF2-40B4-BE49-F238E27FC236}">
                <a16:creationId xmlns:a16="http://schemas.microsoft.com/office/drawing/2014/main" id="{AF0DA86F-49D8-412A-B282-B5D9A352927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20933"/>
            <a:ext cx="12192000" cy="247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5DE5D7E2-6E58-4DF0-9828-0022F35ED4B7}"/>
              </a:ext>
            </a:extLst>
          </p:cNvPr>
          <p:cNvSpPr txBox="1">
            <a:spLocks/>
          </p:cNvSpPr>
          <p:nvPr userDrawn="1"/>
        </p:nvSpPr>
        <p:spPr>
          <a:xfrm>
            <a:off x="914400" y="4724401"/>
            <a:ext cx="10363200" cy="1037167"/>
          </a:xfrm>
          <a:prstGeom prst="rect">
            <a:avLst/>
          </a:prstGeom>
        </p:spPr>
        <p:txBody>
          <a:bodyPr lIns="125276" tIns="62639" rIns="125276" bIns="62639">
            <a:normAutofit/>
          </a:bodyPr>
          <a:lstStyle>
            <a:lvl1pPr algn="l" defTabSz="939575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endParaRPr lang="lv-LV" sz="1867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7" name="Picture 8">
            <a:extLst>
              <a:ext uri="{FF2B5EF4-FFF2-40B4-BE49-F238E27FC236}">
                <a16:creationId xmlns:a16="http://schemas.microsoft.com/office/drawing/2014/main" id="{A51110F0-C95D-4E03-8012-2BC4F0F8463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8917" y="-6351"/>
            <a:ext cx="2446867" cy="2813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1"/>
          <p:cNvSpPr>
            <a:spLocks noGrp="1" noChangeAspect="1"/>
          </p:cNvSpPr>
          <p:nvPr>
            <p:ph type="title"/>
          </p:nvPr>
        </p:nvSpPr>
        <p:spPr>
          <a:xfrm>
            <a:off x="914400" y="3505200"/>
            <a:ext cx="10363200" cy="960443"/>
          </a:xfrm>
        </p:spPr>
        <p:txBody>
          <a:bodyPr anchor="t">
            <a:normAutofit/>
          </a:bodyPr>
          <a:lstStyle>
            <a:lvl1pPr algn="ctr">
              <a:defRPr sz="4267" b="1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0"/>
          </p:nvPr>
        </p:nvSpPr>
        <p:spPr>
          <a:xfrm>
            <a:off x="914400" y="4724400"/>
            <a:ext cx="10363200" cy="914400"/>
          </a:xfrm>
        </p:spPr>
        <p:txBody>
          <a:bodyPr>
            <a:normAutofit/>
          </a:bodyPr>
          <a:lstStyle>
            <a:lvl1pPr marL="0" indent="0" algn="ctr">
              <a:buNone/>
              <a:defRPr sz="1867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1"/>
          </p:nvPr>
        </p:nvSpPr>
        <p:spPr>
          <a:xfrm>
            <a:off x="914400" y="5761037"/>
            <a:ext cx="10363200" cy="639763"/>
          </a:xfrm>
        </p:spPr>
        <p:txBody>
          <a:bodyPr>
            <a:normAutofit/>
          </a:bodyPr>
          <a:lstStyle>
            <a:lvl1pPr marL="0" indent="0" algn="ctr">
              <a:buNone/>
              <a:defRPr sz="1867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1071129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>
            <a:extLst>
              <a:ext uri="{FF2B5EF4-FFF2-40B4-BE49-F238E27FC236}">
                <a16:creationId xmlns:a16="http://schemas.microsoft.com/office/drawing/2014/main" id="{AF0DA86F-49D8-412A-B282-B5D9A352927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20933"/>
            <a:ext cx="12192000" cy="247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5DE5D7E2-6E58-4DF0-9828-0022F35ED4B7}"/>
              </a:ext>
            </a:extLst>
          </p:cNvPr>
          <p:cNvSpPr txBox="1">
            <a:spLocks/>
          </p:cNvSpPr>
          <p:nvPr userDrawn="1"/>
        </p:nvSpPr>
        <p:spPr>
          <a:xfrm>
            <a:off x="914400" y="4724401"/>
            <a:ext cx="10363200" cy="1037167"/>
          </a:xfrm>
          <a:prstGeom prst="rect">
            <a:avLst/>
          </a:prstGeom>
        </p:spPr>
        <p:txBody>
          <a:bodyPr lIns="125276" tIns="62639" rIns="125276" bIns="62639">
            <a:normAutofit/>
          </a:bodyPr>
          <a:lstStyle>
            <a:lvl1pPr algn="l" defTabSz="939575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endParaRPr lang="lv-LV" sz="1867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7" name="Picture 8">
            <a:extLst>
              <a:ext uri="{FF2B5EF4-FFF2-40B4-BE49-F238E27FC236}">
                <a16:creationId xmlns:a16="http://schemas.microsoft.com/office/drawing/2014/main" id="{A51110F0-C95D-4E03-8012-2BC4F0F8463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8917" y="-6351"/>
            <a:ext cx="2446867" cy="2813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1"/>
          <p:cNvSpPr>
            <a:spLocks noGrp="1" noChangeAspect="1"/>
          </p:cNvSpPr>
          <p:nvPr>
            <p:ph type="title"/>
          </p:nvPr>
        </p:nvSpPr>
        <p:spPr>
          <a:xfrm>
            <a:off x="914400" y="3505200"/>
            <a:ext cx="10363200" cy="960443"/>
          </a:xfrm>
        </p:spPr>
        <p:txBody>
          <a:bodyPr anchor="t">
            <a:normAutofit/>
          </a:bodyPr>
          <a:lstStyle>
            <a:lvl1pPr algn="ctr">
              <a:defRPr sz="4267" b="1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0"/>
          </p:nvPr>
        </p:nvSpPr>
        <p:spPr>
          <a:xfrm>
            <a:off x="914400" y="4724400"/>
            <a:ext cx="10363200" cy="914400"/>
          </a:xfrm>
        </p:spPr>
        <p:txBody>
          <a:bodyPr>
            <a:normAutofit/>
          </a:bodyPr>
          <a:lstStyle>
            <a:lvl1pPr marL="0" indent="0" algn="ctr">
              <a:buNone/>
              <a:defRPr sz="1867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1"/>
          </p:nvPr>
        </p:nvSpPr>
        <p:spPr>
          <a:xfrm>
            <a:off x="914400" y="5761037"/>
            <a:ext cx="10363200" cy="639763"/>
          </a:xfrm>
        </p:spPr>
        <p:txBody>
          <a:bodyPr>
            <a:normAutofit/>
          </a:bodyPr>
          <a:lstStyle>
            <a:lvl1pPr marL="0" indent="0" algn="ctr">
              <a:buNone/>
              <a:defRPr sz="1867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3912682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>
            <a:extLst>
              <a:ext uri="{FF2B5EF4-FFF2-40B4-BE49-F238E27FC236}">
                <a16:creationId xmlns:a16="http://schemas.microsoft.com/office/drawing/2014/main" id="{36CD8AC6-112D-4C39-8CB6-7E614CC1FA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351" y="1"/>
            <a:ext cx="1481667" cy="1646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54400" y="3657601"/>
            <a:ext cx="8128000" cy="1384295"/>
          </a:xfrm>
        </p:spPr>
        <p:txBody>
          <a:bodyPr anchor="t">
            <a:normAutofit/>
          </a:bodyPr>
          <a:lstStyle>
            <a:lvl1pPr algn="l">
              <a:defRPr sz="3200" b="1" cap="none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54400" y="381000"/>
            <a:ext cx="8128000" cy="3276600"/>
          </a:xfrm>
        </p:spPr>
        <p:txBody>
          <a:bodyPr>
            <a:normAutofit/>
          </a:bodyPr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26368" indent="0">
              <a:buNone/>
              <a:defRPr sz="2267">
                <a:solidFill>
                  <a:schemeClr val="tx1">
                    <a:tint val="75000"/>
                  </a:schemeClr>
                </a:solidFill>
              </a:defRPr>
            </a:lvl2pPr>
            <a:lvl3pPr marL="1252735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79106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50547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131842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758211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38457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501094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3454400" y="6324600"/>
            <a:ext cx="2641600" cy="304800"/>
          </a:xfrm>
        </p:spPr>
        <p:txBody>
          <a:bodyPr>
            <a:normAutofit/>
          </a:bodyPr>
          <a:lstStyle>
            <a:lvl1pPr marL="0" indent="0">
              <a:buNone/>
              <a:defRPr sz="1333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6502400" y="6324600"/>
            <a:ext cx="4876800" cy="304800"/>
          </a:xfrm>
        </p:spPr>
        <p:txBody>
          <a:bodyPr>
            <a:normAutofit/>
          </a:bodyPr>
          <a:lstStyle>
            <a:lvl1pPr marL="0" indent="0" algn="r">
              <a:buNone/>
              <a:defRPr sz="1333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22">
            <a:extLst>
              <a:ext uri="{FF2B5EF4-FFF2-40B4-BE49-F238E27FC236}">
                <a16:creationId xmlns:a16="http://schemas.microsoft.com/office/drawing/2014/main" id="{AD24F877-ED8D-494A-8CC0-2DAAA656155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379200" y="6324600"/>
            <a:ext cx="406400" cy="304800"/>
          </a:xfrm>
        </p:spPr>
        <p:txBody>
          <a:bodyPr/>
          <a:lstStyle>
            <a:lvl1pPr>
              <a:defRPr sz="1333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324BA98F-A652-4056-A290-7642D52356D3}" type="slidenum">
              <a:rPr lang="en-US" altLang="lv-LV"/>
              <a:pPr>
                <a:defRPr/>
              </a:pPr>
              <a:t>‹#›</a:t>
            </a:fld>
            <a:endParaRPr lang="en-US" altLang="lv-LV"/>
          </a:p>
        </p:txBody>
      </p:sp>
    </p:spTree>
    <p:extLst>
      <p:ext uri="{BB962C8B-B14F-4D97-AF65-F5344CB8AC3E}">
        <p14:creationId xmlns:p14="http://schemas.microsoft.com/office/powerpoint/2010/main" val="412250103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8F1669D-6710-41A4-AF46-152D2C28AC5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351" y="1"/>
            <a:ext cx="1481667" cy="1646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54400" y="304802"/>
            <a:ext cx="8128000" cy="1066799"/>
          </a:xfrm>
        </p:spPr>
        <p:txBody>
          <a:bodyPr anchor="t">
            <a:normAutofit/>
          </a:bodyPr>
          <a:lstStyle>
            <a:lvl1pPr algn="l">
              <a:defRPr sz="32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54400" y="1752600"/>
            <a:ext cx="3860800" cy="4373565"/>
          </a:xfrm>
        </p:spPr>
        <p:txBody>
          <a:bodyPr>
            <a:normAutofit/>
          </a:bodyPr>
          <a:lstStyle>
            <a:lvl1pPr>
              <a:defRPr sz="2667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667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2667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2667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2667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>
              <a:defRPr sz="2267"/>
            </a:lvl6pPr>
            <a:lvl7pPr>
              <a:defRPr sz="2267"/>
            </a:lvl7pPr>
            <a:lvl8pPr>
              <a:defRPr sz="2267"/>
            </a:lvl8pPr>
            <a:lvl9pPr>
              <a:defRPr sz="22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20000" y="1752600"/>
            <a:ext cx="3962400" cy="4373573"/>
          </a:xfrm>
        </p:spPr>
        <p:txBody>
          <a:bodyPr>
            <a:normAutofit/>
          </a:bodyPr>
          <a:lstStyle>
            <a:lvl1pPr>
              <a:defRPr sz="2667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667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2667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2667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2667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>
              <a:defRPr sz="2267"/>
            </a:lvl6pPr>
            <a:lvl7pPr>
              <a:defRPr sz="2267"/>
            </a:lvl7pPr>
            <a:lvl8pPr>
              <a:defRPr sz="2267"/>
            </a:lvl8pPr>
            <a:lvl9pPr>
              <a:defRPr sz="22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3454400" y="6324600"/>
            <a:ext cx="2641600" cy="304800"/>
          </a:xfrm>
        </p:spPr>
        <p:txBody>
          <a:bodyPr>
            <a:normAutofit/>
          </a:bodyPr>
          <a:lstStyle>
            <a:lvl1pPr marL="0" indent="0">
              <a:buNone/>
              <a:defRPr sz="1333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6502400" y="6324600"/>
            <a:ext cx="4876800" cy="304800"/>
          </a:xfrm>
        </p:spPr>
        <p:txBody>
          <a:bodyPr>
            <a:normAutofit/>
          </a:bodyPr>
          <a:lstStyle>
            <a:lvl1pPr marL="0" indent="0" algn="r">
              <a:buNone/>
              <a:defRPr sz="1333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22">
            <a:extLst>
              <a:ext uri="{FF2B5EF4-FFF2-40B4-BE49-F238E27FC236}">
                <a16:creationId xmlns:a16="http://schemas.microsoft.com/office/drawing/2014/main" id="{6EB77DC5-6C35-4308-A387-9B8AA50B5AC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379200" y="6324600"/>
            <a:ext cx="406400" cy="304800"/>
          </a:xfrm>
        </p:spPr>
        <p:txBody>
          <a:bodyPr/>
          <a:lstStyle>
            <a:lvl1pPr>
              <a:defRPr sz="1333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2C9405C4-85F7-466C-B68F-13F81261AB79}" type="slidenum">
              <a:rPr lang="en-US" altLang="lv-LV"/>
              <a:pPr>
                <a:defRPr/>
              </a:pPr>
              <a:t>‹#›</a:t>
            </a:fld>
            <a:endParaRPr lang="en-US" altLang="lv-LV"/>
          </a:p>
        </p:txBody>
      </p:sp>
    </p:spTree>
    <p:extLst>
      <p:ext uri="{BB962C8B-B14F-4D97-AF65-F5344CB8AC3E}">
        <p14:creationId xmlns:p14="http://schemas.microsoft.com/office/powerpoint/2010/main" val="84542363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6">
            <a:extLst>
              <a:ext uri="{FF2B5EF4-FFF2-40B4-BE49-F238E27FC236}">
                <a16:creationId xmlns:a16="http://schemas.microsoft.com/office/drawing/2014/main" id="{670E4371-4C2D-435A-932B-07577668FC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351" y="1"/>
            <a:ext cx="1481667" cy="1646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3454400" y="304802"/>
            <a:ext cx="8128000" cy="1066799"/>
          </a:xfrm>
        </p:spPr>
        <p:txBody>
          <a:bodyPr anchor="t">
            <a:normAutofit/>
          </a:bodyPr>
          <a:lstStyle>
            <a:lvl1pPr algn="l">
              <a:defRPr sz="32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Content Placeholder 2"/>
          <p:cNvSpPr>
            <a:spLocks noGrp="1"/>
          </p:cNvSpPr>
          <p:nvPr>
            <p:ph sz="half" idx="1"/>
          </p:nvPr>
        </p:nvSpPr>
        <p:spPr>
          <a:xfrm>
            <a:off x="3454400" y="2386941"/>
            <a:ext cx="3860800" cy="3739225"/>
          </a:xfrm>
        </p:spPr>
        <p:txBody>
          <a:bodyPr>
            <a:normAutofit/>
          </a:bodyPr>
          <a:lstStyle>
            <a:lvl1pPr>
              <a:defRPr sz="2667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667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2667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2667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2667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>
              <a:defRPr sz="2267"/>
            </a:lvl6pPr>
            <a:lvl7pPr>
              <a:defRPr sz="2267"/>
            </a:lvl7pPr>
            <a:lvl8pPr>
              <a:defRPr sz="2267"/>
            </a:lvl8pPr>
            <a:lvl9pPr>
              <a:defRPr sz="22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3"/>
          <p:cNvSpPr>
            <a:spLocks noGrp="1"/>
          </p:cNvSpPr>
          <p:nvPr>
            <p:ph sz="half" idx="2"/>
          </p:nvPr>
        </p:nvSpPr>
        <p:spPr>
          <a:xfrm>
            <a:off x="7620000" y="2386941"/>
            <a:ext cx="3962400" cy="3739233"/>
          </a:xfrm>
        </p:spPr>
        <p:txBody>
          <a:bodyPr>
            <a:normAutofit/>
          </a:bodyPr>
          <a:lstStyle>
            <a:lvl1pPr>
              <a:defRPr sz="2667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667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2667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2667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2667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>
              <a:defRPr sz="2267"/>
            </a:lvl6pPr>
            <a:lvl7pPr>
              <a:defRPr sz="2267"/>
            </a:lvl7pPr>
            <a:lvl8pPr>
              <a:defRPr sz="2267"/>
            </a:lvl8pPr>
            <a:lvl9pPr>
              <a:defRPr sz="22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6"/>
          </p:nvPr>
        </p:nvSpPr>
        <p:spPr>
          <a:xfrm>
            <a:off x="3454400" y="1852613"/>
            <a:ext cx="3860800" cy="534987"/>
          </a:xfrm>
        </p:spPr>
        <p:txBody>
          <a:bodyPr>
            <a:normAutofit/>
          </a:bodyPr>
          <a:lstStyle>
            <a:lvl1pPr marL="0" indent="0">
              <a:buNone/>
              <a:defRPr sz="2667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21"/>
          <p:cNvSpPr>
            <a:spLocks noGrp="1"/>
          </p:cNvSpPr>
          <p:nvPr>
            <p:ph type="body" sz="quarter" idx="17"/>
          </p:nvPr>
        </p:nvSpPr>
        <p:spPr>
          <a:xfrm>
            <a:off x="7620000" y="1851953"/>
            <a:ext cx="3962400" cy="534987"/>
          </a:xfrm>
        </p:spPr>
        <p:txBody>
          <a:bodyPr>
            <a:normAutofit/>
          </a:bodyPr>
          <a:lstStyle>
            <a:lvl1pPr marL="0" indent="0">
              <a:buNone/>
              <a:defRPr sz="2667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3454400" y="6324600"/>
            <a:ext cx="2641600" cy="304800"/>
          </a:xfrm>
        </p:spPr>
        <p:txBody>
          <a:bodyPr>
            <a:normAutofit/>
          </a:bodyPr>
          <a:lstStyle>
            <a:lvl1pPr marL="0" indent="0">
              <a:buNone/>
              <a:defRPr sz="1333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6502400" y="6324600"/>
            <a:ext cx="4876800" cy="304800"/>
          </a:xfrm>
        </p:spPr>
        <p:txBody>
          <a:bodyPr>
            <a:normAutofit/>
          </a:bodyPr>
          <a:lstStyle>
            <a:lvl1pPr marL="0" indent="0" algn="r">
              <a:buNone/>
              <a:defRPr sz="1333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Slide Number Placeholder 22">
            <a:extLst>
              <a:ext uri="{FF2B5EF4-FFF2-40B4-BE49-F238E27FC236}">
                <a16:creationId xmlns:a16="http://schemas.microsoft.com/office/drawing/2014/main" id="{0BF5B33E-6D1B-4F4F-BDEB-C196176507DB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11379200" y="6324600"/>
            <a:ext cx="406400" cy="304800"/>
          </a:xfrm>
        </p:spPr>
        <p:txBody>
          <a:bodyPr/>
          <a:lstStyle>
            <a:lvl1pPr>
              <a:defRPr sz="1333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7421CADC-50D0-4442-A8E7-2B3672D69DC1}" type="slidenum">
              <a:rPr lang="en-US" altLang="lv-LV"/>
              <a:pPr>
                <a:defRPr/>
              </a:pPr>
              <a:t>‹#›</a:t>
            </a:fld>
            <a:endParaRPr lang="en-US" altLang="lv-LV"/>
          </a:p>
        </p:txBody>
      </p:sp>
    </p:spTree>
    <p:extLst>
      <p:ext uri="{BB962C8B-B14F-4D97-AF65-F5344CB8AC3E}">
        <p14:creationId xmlns:p14="http://schemas.microsoft.com/office/powerpoint/2010/main" val="247475073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>
            <a:extLst>
              <a:ext uri="{FF2B5EF4-FFF2-40B4-BE49-F238E27FC236}">
                <a16:creationId xmlns:a16="http://schemas.microsoft.com/office/drawing/2014/main" id="{E7738709-D0C1-450A-BF2F-015441AE93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351" y="1"/>
            <a:ext cx="1481667" cy="1646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3454400" y="304802"/>
            <a:ext cx="8128000" cy="1066799"/>
          </a:xfrm>
        </p:spPr>
        <p:txBody>
          <a:bodyPr anchor="t">
            <a:normAutofit/>
          </a:bodyPr>
          <a:lstStyle>
            <a:lvl1pPr algn="l">
              <a:defRPr sz="32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3454400" y="6324600"/>
            <a:ext cx="2641600" cy="304800"/>
          </a:xfrm>
        </p:spPr>
        <p:txBody>
          <a:bodyPr>
            <a:normAutofit/>
          </a:bodyPr>
          <a:lstStyle>
            <a:lvl1pPr marL="0" indent="0">
              <a:buNone/>
              <a:defRPr sz="1333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6502400" y="6324600"/>
            <a:ext cx="4876800" cy="304800"/>
          </a:xfrm>
        </p:spPr>
        <p:txBody>
          <a:bodyPr>
            <a:normAutofit/>
          </a:bodyPr>
          <a:lstStyle>
            <a:lvl1pPr marL="0" indent="0" algn="r">
              <a:buNone/>
              <a:defRPr sz="1333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22">
            <a:extLst>
              <a:ext uri="{FF2B5EF4-FFF2-40B4-BE49-F238E27FC236}">
                <a16:creationId xmlns:a16="http://schemas.microsoft.com/office/drawing/2014/main" id="{3AB80F4E-215E-4035-9792-0B9DDD68FEA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379200" y="6324600"/>
            <a:ext cx="406400" cy="304800"/>
          </a:xfrm>
        </p:spPr>
        <p:txBody>
          <a:bodyPr/>
          <a:lstStyle>
            <a:lvl1pPr>
              <a:defRPr sz="1333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490F7AE8-DF71-408C-81AB-B54460B70369}" type="slidenum">
              <a:rPr lang="en-US" altLang="lv-LV"/>
              <a:pPr>
                <a:defRPr/>
              </a:pPr>
              <a:t>‹#›</a:t>
            </a:fld>
            <a:endParaRPr lang="en-US" altLang="lv-LV"/>
          </a:p>
        </p:txBody>
      </p:sp>
    </p:spTree>
    <p:extLst>
      <p:ext uri="{BB962C8B-B14F-4D97-AF65-F5344CB8AC3E}">
        <p14:creationId xmlns:p14="http://schemas.microsoft.com/office/powerpoint/2010/main" val="322322673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635F28B4-5BB1-47C9-938E-E73E6F0F4F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351" y="1"/>
            <a:ext cx="1481667" cy="1646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3454400" y="6324600"/>
            <a:ext cx="2641600" cy="304800"/>
          </a:xfrm>
        </p:spPr>
        <p:txBody>
          <a:bodyPr>
            <a:normAutofit/>
          </a:bodyPr>
          <a:lstStyle>
            <a:lvl1pPr marL="0" indent="0">
              <a:buNone/>
              <a:defRPr sz="1333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6502400" y="6324600"/>
            <a:ext cx="4876800" cy="304800"/>
          </a:xfrm>
        </p:spPr>
        <p:txBody>
          <a:bodyPr>
            <a:normAutofit/>
          </a:bodyPr>
          <a:lstStyle>
            <a:lvl1pPr marL="0" indent="0" algn="r">
              <a:buNone/>
              <a:defRPr sz="1333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22">
            <a:extLst>
              <a:ext uri="{FF2B5EF4-FFF2-40B4-BE49-F238E27FC236}">
                <a16:creationId xmlns:a16="http://schemas.microsoft.com/office/drawing/2014/main" id="{73B7C5E7-26FF-4913-8AF6-D2939C4ED8C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379200" y="6324600"/>
            <a:ext cx="406400" cy="304800"/>
          </a:xfrm>
        </p:spPr>
        <p:txBody>
          <a:bodyPr/>
          <a:lstStyle>
            <a:lvl1pPr>
              <a:defRPr sz="1333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E08947BC-85ED-47AF-8F72-4DA4F10537FA}" type="slidenum">
              <a:rPr lang="en-US" altLang="lv-LV"/>
              <a:pPr>
                <a:defRPr/>
              </a:pPr>
              <a:t>‹#›</a:t>
            </a:fld>
            <a:endParaRPr lang="en-US" altLang="lv-LV"/>
          </a:p>
        </p:txBody>
      </p:sp>
    </p:spTree>
    <p:extLst>
      <p:ext uri="{BB962C8B-B14F-4D97-AF65-F5344CB8AC3E}">
        <p14:creationId xmlns:p14="http://schemas.microsoft.com/office/powerpoint/2010/main" val="183163921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585D0C-4D98-4953-8820-A62B9BE87C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351" y="1"/>
            <a:ext cx="1481667" cy="1646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54400" y="272976"/>
            <a:ext cx="3668035" cy="1162051"/>
          </a:xfrm>
        </p:spPr>
        <p:txBody>
          <a:bodyPr anchor="t">
            <a:normAutofit/>
          </a:bodyPr>
          <a:lstStyle>
            <a:lvl1pPr algn="l">
              <a:defRPr sz="32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26036" y="273055"/>
            <a:ext cx="4359563" cy="5853128"/>
          </a:xfrm>
        </p:spPr>
        <p:txBody>
          <a:bodyPr>
            <a:normAutofit/>
          </a:bodyPr>
          <a:lstStyle>
            <a:lvl1pPr>
              <a:defRPr sz="2667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667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2667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2667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2667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>
              <a:defRPr sz="2533"/>
            </a:lvl6pPr>
            <a:lvl7pPr>
              <a:defRPr sz="2533"/>
            </a:lvl7pPr>
            <a:lvl8pPr>
              <a:defRPr sz="2533"/>
            </a:lvl8pPr>
            <a:lvl9pPr>
              <a:defRPr sz="25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54400" y="1435121"/>
            <a:ext cx="3668035" cy="4691063"/>
          </a:xfrm>
        </p:spPr>
        <p:txBody>
          <a:bodyPr>
            <a:normAutofit/>
          </a:bodyPr>
          <a:lstStyle>
            <a:lvl1pPr marL="0" indent="0">
              <a:buNone/>
              <a:defRPr sz="2667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26368" indent="0">
              <a:buNone/>
              <a:defRPr sz="1600"/>
            </a:lvl2pPr>
            <a:lvl3pPr marL="1252735" indent="0">
              <a:buNone/>
              <a:defRPr sz="1333"/>
            </a:lvl3pPr>
            <a:lvl4pPr marL="1879106" indent="0">
              <a:buNone/>
              <a:defRPr sz="1333"/>
            </a:lvl4pPr>
            <a:lvl5pPr marL="2505473" indent="0">
              <a:buNone/>
              <a:defRPr sz="1333"/>
            </a:lvl5pPr>
            <a:lvl6pPr marL="3131842" indent="0">
              <a:buNone/>
              <a:defRPr sz="1333"/>
            </a:lvl6pPr>
            <a:lvl7pPr marL="3758211" indent="0">
              <a:buNone/>
              <a:defRPr sz="1333"/>
            </a:lvl7pPr>
            <a:lvl8pPr marL="4384577" indent="0">
              <a:buNone/>
              <a:defRPr sz="1333"/>
            </a:lvl8pPr>
            <a:lvl9pPr marL="501094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3454400" y="6324600"/>
            <a:ext cx="2641600" cy="304800"/>
          </a:xfrm>
        </p:spPr>
        <p:txBody>
          <a:bodyPr>
            <a:normAutofit/>
          </a:bodyPr>
          <a:lstStyle>
            <a:lvl1pPr marL="0" indent="0">
              <a:buNone/>
              <a:defRPr sz="1333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6502400" y="6324600"/>
            <a:ext cx="4876800" cy="304800"/>
          </a:xfrm>
        </p:spPr>
        <p:txBody>
          <a:bodyPr>
            <a:normAutofit/>
          </a:bodyPr>
          <a:lstStyle>
            <a:lvl1pPr marL="0" indent="0" algn="r">
              <a:buNone/>
              <a:defRPr sz="1333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22">
            <a:extLst>
              <a:ext uri="{FF2B5EF4-FFF2-40B4-BE49-F238E27FC236}">
                <a16:creationId xmlns:a16="http://schemas.microsoft.com/office/drawing/2014/main" id="{2B40094A-247C-49E5-BAAD-8C4F67EFB82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379200" y="6324600"/>
            <a:ext cx="406400" cy="304800"/>
          </a:xfrm>
        </p:spPr>
        <p:txBody>
          <a:bodyPr/>
          <a:lstStyle>
            <a:lvl1pPr>
              <a:defRPr sz="1333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01988D56-14D6-481F-846E-D73A094CD793}" type="slidenum">
              <a:rPr lang="en-US" altLang="lv-LV"/>
              <a:pPr>
                <a:defRPr/>
              </a:pPr>
              <a:t>‹#›</a:t>
            </a:fld>
            <a:endParaRPr lang="en-US" altLang="lv-LV"/>
          </a:p>
        </p:txBody>
      </p:sp>
    </p:spTree>
    <p:extLst>
      <p:ext uri="{BB962C8B-B14F-4D97-AF65-F5344CB8AC3E}">
        <p14:creationId xmlns:p14="http://schemas.microsoft.com/office/powerpoint/2010/main" val="283314413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>
            <a:extLst>
              <a:ext uri="{FF2B5EF4-FFF2-40B4-BE49-F238E27FC236}">
                <a16:creationId xmlns:a16="http://schemas.microsoft.com/office/drawing/2014/main" id="{DBFC828C-DC52-4A2B-BD72-3FAB59382C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20933"/>
            <a:ext cx="12192000" cy="247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>
            <a:extLst>
              <a:ext uri="{FF2B5EF4-FFF2-40B4-BE49-F238E27FC236}">
                <a16:creationId xmlns:a16="http://schemas.microsoft.com/office/drawing/2014/main" id="{AD5E8C3C-1C4D-433B-8DDC-C1B5508E085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6218" y="-6351"/>
            <a:ext cx="2451100" cy="2813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Placeholder 17"/>
          <p:cNvSpPr>
            <a:spLocks noGrp="1"/>
          </p:cNvSpPr>
          <p:nvPr>
            <p:ph type="body" sz="quarter" idx="10"/>
          </p:nvPr>
        </p:nvSpPr>
        <p:spPr>
          <a:xfrm>
            <a:off x="914400" y="4724400"/>
            <a:ext cx="10363200" cy="914400"/>
          </a:xfrm>
        </p:spPr>
        <p:txBody>
          <a:bodyPr>
            <a:normAutofit/>
          </a:bodyPr>
          <a:lstStyle>
            <a:lvl1pPr marL="0" indent="0" algn="ctr">
              <a:buNone/>
              <a:defRPr sz="1867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19"/>
          <p:cNvSpPr>
            <a:spLocks noGrp="1"/>
          </p:cNvSpPr>
          <p:nvPr>
            <p:ph type="body" sz="quarter" idx="11"/>
          </p:nvPr>
        </p:nvSpPr>
        <p:spPr>
          <a:xfrm>
            <a:off x="914400" y="5761037"/>
            <a:ext cx="10363200" cy="639763"/>
          </a:xfrm>
        </p:spPr>
        <p:txBody>
          <a:bodyPr>
            <a:normAutofit/>
          </a:bodyPr>
          <a:lstStyle>
            <a:lvl1pPr marL="0" indent="0" algn="ctr">
              <a:buNone/>
              <a:defRPr sz="1867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4699662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arge airplane on a runway&#10;&#10;AI-generated content may be incorrect.">
            <a:extLst>
              <a:ext uri="{FF2B5EF4-FFF2-40B4-BE49-F238E27FC236}">
                <a16:creationId xmlns:a16="http://schemas.microsoft.com/office/drawing/2014/main" id="{93841007-0BFC-24A1-DB15-32BEA09234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9052"/>
            <a:ext cx="12192000" cy="8129159"/>
          </a:xfrm>
          <a:prstGeom prst="rect">
            <a:avLst/>
          </a:prstGeom>
        </p:spPr>
      </p:pic>
      <p:sp>
        <p:nvSpPr>
          <p:cNvPr id="18" name="Google Shape;18;p22"/>
          <p:cNvSpPr txBox="1">
            <a:spLocks noGrp="1"/>
          </p:cNvSpPr>
          <p:nvPr>
            <p:ph type="ctrTitle"/>
          </p:nvPr>
        </p:nvSpPr>
        <p:spPr>
          <a:xfrm>
            <a:off x="323727" y="371070"/>
            <a:ext cx="4771688" cy="801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  <a:defRPr sz="4000" b="0">
                <a:solidFill>
                  <a:schemeClr val="bg1"/>
                </a:solidFill>
                <a:latin typeface="EC Square Sans Pro" panose="020B05060400000200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pic>
        <p:nvPicPr>
          <p:cNvPr id="5" name="Picture 4" descr="A blue flag with yellow stars and stripes&#10;&#10;Description automatically generated">
            <a:extLst>
              <a:ext uri="{FF2B5EF4-FFF2-40B4-BE49-F238E27FC236}">
                <a16:creationId xmlns:a16="http://schemas.microsoft.com/office/drawing/2014/main" id="{A4C5E90C-3E73-BC64-2D15-7AA72F0C948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7933" y="5875792"/>
            <a:ext cx="1257867" cy="763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C5C9D2D-7FC9-4073-4E69-1B0F2A8DCBEB}"/>
              </a:ext>
            </a:extLst>
          </p:cNvPr>
          <p:cNvSpPr txBox="1"/>
          <p:nvPr userDrawn="1"/>
        </p:nvSpPr>
        <p:spPr>
          <a:xfrm>
            <a:off x="550885" y="6331114"/>
            <a:ext cx="152884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100" b="0">
                <a:solidFill>
                  <a:schemeClr val="bg1"/>
                </a:solidFill>
                <a:latin typeface="EC Square Sans Pro Medium" panose="020B0500000000020004" pitchFamily="34" charset="0"/>
              </a:rPr>
              <a:t>#EUDefenceIndustry</a:t>
            </a:r>
          </a:p>
        </p:txBody>
      </p:sp>
      <p:pic>
        <p:nvPicPr>
          <p:cNvPr id="7" name="Picture 6" descr="A black and white arrows&#10;&#10;AI-generated content may be incorrect.">
            <a:extLst>
              <a:ext uri="{FF2B5EF4-FFF2-40B4-BE49-F238E27FC236}">
                <a16:creationId xmlns:a16="http://schemas.microsoft.com/office/drawing/2014/main" id="{04BDFE04-B2F5-739E-6104-CF78D0DDC1C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781" y="6321409"/>
            <a:ext cx="393252" cy="238595"/>
          </a:xfrm>
          <a:prstGeom prst="rect">
            <a:avLst/>
          </a:prstGeom>
        </p:spPr>
      </p:pic>
      <p:sp>
        <p:nvSpPr>
          <p:cNvPr id="8" name="Slide Number Placeholder 9">
            <a:extLst>
              <a:ext uri="{FF2B5EF4-FFF2-40B4-BE49-F238E27FC236}">
                <a16:creationId xmlns:a16="http://schemas.microsoft.com/office/drawing/2014/main" id="{43D93D34-ECDA-C5E1-BCA9-1BF84779B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450833" y="6359077"/>
            <a:ext cx="472148" cy="26161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2EB30D7-3E9D-4B5E-8606-1BFE7D34FD09}" type="slidenum">
              <a:rPr lang="en-IE" smtClean="0"/>
              <a:pPr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3883575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4088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purple rectangle&#10;&#10;AI-generated content may be incorrect.">
            <a:extLst>
              <a:ext uri="{FF2B5EF4-FFF2-40B4-BE49-F238E27FC236}">
                <a16:creationId xmlns:a16="http://schemas.microsoft.com/office/drawing/2014/main" id="{5A645D4D-FFDF-612C-3562-08AC274642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Google Shape;18;p22"/>
          <p:cNvSpPr txBox="1">
            <a:spLocks noGrp="1"/>
          </p:cNvSpPr>
          <p:nvPr>
            <p:ph type="ctrTitle" hasCustomPrompt="1"/>
          </p:nvPr>
        </p:nvSpPr>
        <p:spPr>
          <a:xfrm>
            <a:off x="1641987" y="3255818"/>
            <a:ext cx="6853084" cy="2149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  <a:defRPr sz="6000" b="0">
                <a:solidFill>
                  <a:schemeClr val="bg1"/>
                </a:solidFill>
                <a:latin typeface="EC Square Sans Pro" panose="020B05060400000200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Add title</a:t>
            </a:r>
            <a:br>
              <a:rPr lang="en-US"/>
            </a:br>
            <a:r>
              <a:rPr lang="en-US"/>
              <a:t>of the presentation</a:t>
            </a:r>
            <a:endParaRPr/>
          </a:p>
        </p:txBody>
      </p:sp>
      <p:sp>
        <p:nvSpPr>
          <p:cNvPr id="19" name="Google Shape;19;p22"/>
          <p:cNvSpPr txBox="1">
            <a:spLocks noGrp="1"/>
          </p:cNvSpPr>
          <p:nvPr>
            <p:ph type="subTitle" idx="1" hasCustomPrompt="1"/>
          </p:nvPr>
        </p:nvSpPr>
        <p:spPr>
          <a:xfrm>
            <a:off x="1641987" y="5860529"/>
            <a:ext cx="5144011" cy="542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 i="0">
                <a:solidFill>
                  <a:schemeClr val="bg1"/>
                </a:solidFill>
                <a:latin typeface="EC Square Sans Pro" panose="020B0506040000020004" pitchFamily="34" charset="0"/>
              </a:defRPr>
            </a:lvl1pPr>
            <a:lvl2pPr lvl="1" algn="ctr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Add subtitle of the presentation</a:t>
            </a:r>
            <a:endParaRPr/>
          </a:p>
        </p:txBody>
      </p:sp>
      <p:pic>
        <p:nvPicPr>
          <p:cNvPr id="4" name="Picture 3" descr="A hexagon with orange lines on it&#10;&#10;AI-generated content may be incorrect.">
            <a:extLst>
              <a:ext uri="{FF2B5EF4-FFF2-40B4-BE49-F238E27FC236}">
                <a16:creationId xmlns:a16="http://schemas.microsoft.com/office/drawing/2014/main" id="{3763E9F6-517E-9C97-7025-9CCEC0C53A8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5504" y="409595"/>
            <a:ext cx="2787127" cy="278712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4BED472-4CC5-DA9A-1BE3-5A238AFCAD22}"/>
              </a:ext>
            </a:extLst>
          </p:cNvPr>
          <p:cNvSpPr txBox="1"/>
          <p:nvPr userDrawn="1"/>
        </p:nvSpPr>
        <p:spPr>
          <a:xfrm>
            <a:off x="9448800" y="276667"/>
            <a:ext cx="27432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100" b="1" i="0">
                <a:solidFill>
                  <a:schemeClr val="bg1"/>
                </a:solidFill>
                <a:latin typeface="EC Square Sans Pro" panose="020B0506040000020004" pitchFamily="34" charset="0"/>
              </a:rPr>
              <a:t>SENSITIVE*</a:t>
            </a:r>
          </a:p>
          <a:p>
            <a:r>
              <a:rPr lang="en-IE" sz="1100" i="1">
                <a:solidFill>
                  <a:schemeClr val="bg1"/>
                </a:solidFill>
                <a:latin typeface="EC Square Sans Pro" panose="020B0506040000020004" pitchFamily="34" charset="0"/>
              </a:rPr>
              <a:t>RELEASABLE TO: EU Member States, NO, EEAS and EDA</a:t>
            </a:r>
          </a:p>
        </p:txBody>
      </p:sp>
    </p:spTree>
    <p:extLst>
      <p:ext uri="{BB962C8B-B14F-4D97-AF65-F5344CB8AC3E}">
        <p14:creationId xmlns:p14="http://schemas.microsoft.com/office/powerpoint/2010/main" val="28996118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A01BC-E323-DA4F-871C-4DBF7B102483}" type="datetime1">
              <a:rPr lang="en-US" smtClean="0"/>
              <a:t>5/20/2026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75276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80E9E-E113-9141-A3BD-A64A49346218}" type="datetime1">
              <a:rPr lang="en-US" smtClean="0"/>
              <a:t>5/20/2026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55847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165A6-AADD-1541-86F0-CF67FA3F6A35}" type="datetime1">
              <a:rPr lang="en-US" smtClean="0"/>
              <a:t>5/20/2026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97435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5E480-C596-2C41-9090-5716BB2A1E82}" type="datetime1">
              <a:rPr lang="en-US" smtClean="0"/>
              <a:t>5/20/2026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68635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A5268-714D-AB40-AEEB-3A03A8F5FE87}" type="datetime1">
              <a:rPr lang="en-US" smtClean="0"/>
              <a:t>5/20/2026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77783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FCB74-A92A-9746-A5AD-B782BCB70128}" type="datetime1">
              <a:rPr lang="en-US" smtClean="0"/>
              <a:t>5/20/2026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4067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4EAE4-18B5-2C42-9D88-BCCE5C73DBAD}" type="datetime1">
              <a:rPr lang="en-US" smtClean="0"/>
              <a:t>5/20/2026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80766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EF978-2B04-6F4D-A840-A0E98A57EA24}" type="datetime1">
              <a:rPr lang="en-US" smtClean="0"/>
              <a:t>5/20/2026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36291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16CE3-D9AF-F841-85FE-C07776B508BF}" type="datetime1">
              <a:rPr lang="en-US" smtClean="0"/>
              <a:t>5/20/2026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82284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26CF0-A190-C141-910D-E4605A8EFC7D}" type="datetime1">
              <a:rPr lang="en-US" smtClean="0"/>
              <a:t>5/20/2026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4021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purple rectangle&#10;&#10;AI-generated content may be incorrect.">
            <a:extLst>
              <a:ext uri="{FF2B5EF4-FFF2-40B4-BE49-F238E27FC236}">
                <a16:creationId xmlns:a16="http://schemas.microsoft.com/office/drawing/2014/main" id="{5A645D4D-FFDF-612C-3562-08AC274642E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Google Shape;18;p22"/>
          <p:cNvSpPr txBox="1">
            <a:spLocks noGrp="1"/>
          </p:cNvSpPr>
          <p:nvPr>
            <p:ph type="ctrTitle" hasCustomPrompt="1"/>
          </p:nvPr>
        </p:nvSpPr>
        <p:spPr>
          <a:xfrm>
            <a:off x="1641987" y="3627880"/>
            <a:ext cx="6853084" cy="178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  <a:defRPr sz="6000" b="0">
                <a:solidFill>
                  <a:schemeClr val="bg1"/>
                </a:solidFill>
                <a:latin typeface="EC Square Sans Pro" panose="020B05060400000200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Add title</a:t>
            </a:r>
            <a:br>
              <a:rPr lang="en-US"/>
            </a:br>
            <a:r>
              <a:rPr lang="en-US"/>
              <a:t>of the presentation</a:t>
            </a:r>
            <a:endParaRPr/>
          </a:p>
        </p:txBody>
      </p:sp>
      <p:sp>
        <p:nvSpPr>
          <p:cNvPr id="19" name="Google Shape;19;p22"/>
          <p:cNvSpPr txBox="1">
            <a:spLocks noGrp="1"/>
          </p:cNvSpPr>
          <p:nvPr>
            <p:ph type="subTitle" idx="1" hasCustomPrompt="1"/>
          </p:nvPr>
        </p:nvSpPr>
        <p:spPr>
          <a:xfrm>
            <a:off x="1641987" y="5860529"/>
            <a:ext cx="5144011" cy="542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 i="0">
                <a:solidFill>
                  <a:schemeClr val="bg1"/>
                </a:solidFill>
                <a:latin typeface="EC Square Sans Pro" panose="020B0506040000020004" pitchFamily="34" charset="0"/>
              </a:defRPr>
            </a:lvl1pPr>
            <a:lvl2pPr lvl="1" algn="ctr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Add subtitle of the presentation</a:t>
            </a:r>
            <a:endParaRPr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54BDB5F-0EC4-023A-21BA-4D4041B9A92B}"/>
              </a:ext>
            </a:extLst>
          </p:cNvPr>
          <p:cNvSpPr/>
          <p:nvPr userDrawn="1"/>
        </p:nvSpPr>
        <p:spPr>
          <a:xfrm>
            <a:off x="1641987" y="5492706"/>
            <a:ext cx="6209241" cy="119818"/>
          </a:xfrm>
          <a:prstGeom prst="rect">
            <a:avLst/>
          </a:prstGeom>
          <a:solidFill>
            <a:srgbClr val="F4763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4FEF723-AD60-C06A-88BC-2AC78E6486AD}"/>
              </a:ext>
            </a:extLst>
          </p:cNvPr>
          <p:cNvSpPr txBox="1"/>
          <p:nvPr userDrawn="1"/>
        </p:nvSpPr>
        <p:spPr>
          <a:xfrm>
            <a:off x="9448800" y="276667"/>
            <a:ext cx="27432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100" b="1" i="0">
                <a:solidFill>
                  <a:schemeClr val="bg1"/>
                </a:solidFill>
                <a:latin typeface="EC Square Sans Pro" panose="020B0506040000020004" pitchFamily="34" charset="0"/>
              </a:rPr>
              <a:t>SENSITIVE*</a:t>
            </a:r>
          </a:p>
          <a:p>
            <a:r>
              <a:rPr lang="en-IE" sz="1100" i="1">
                <a:solidFill>
                  <a:schemeClr val="bg1"/>
                </a:solidFill>
                <a:latin typeface="EC Square Sans Pro" panose="020B0506040000020004" pitchFamily="34" charset="0"/>
              </a:rPr>
              <a:t>RELEASABLE TO: EU Member States, NO, EEAS and EDA</a:t>
            </a:r>
          </a:p>
        </p:txBody>
      </p:sp>
    </p:spTree>
    <p:extLst>
      <p:ext uri="{BB962C8B-B14F-4D97-AF65-F5344CB8AC3E}">
        <p14:creationId xmlns:p14="http://schemas.microsoft.com/office/powerpoint/2010/main" val="25056006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17158-6F11-4646-BEC6-62B059605E40}" type="datetime1">
              <a:rPr lang="en-US" smtClean="0"/>
              <a:t>5/20/2026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39137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6">
            <a:extLst>
              <a:ext uri="{FF2B5EF4-FFF2-40B4-BE49-F238E27FC236}">
                <a16:creationId xmlns:a16="http://schemas.microsoft.com/office/drawing/2014/main" id="{670E4371-4C2D-435A-932B-07577668FC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351" y="1"/>
            <a:ext cx="1481667" cy="1646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3454400" y="304802"/>
            <a:ext cx="8128000" cy="1066799"/>
          </a:xfrm>
        </p:spPr>
        <p:txBody>
          <a:bodyPr anchor="t">
            <a:normAutofit/>
          </a:bodyPr>
          <a:lstStyle>
            <a:lvl1pPr algn="l">
              <a:defRPr sz="32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Content Placeholder 2"/>
          <p:cNvSpPr>
            <a:spLocks noGrp="1"/>
          </p:cNvSpPr>
          <p:nvPr>
            <p:ph sz="half" idx="1"/>
          </p:nvPr>
        </p:nvSpPr>
        <p:spPr>
          <a:xfrm>
            <a:off x="3454400" y="2386941"/>
            <a:ext cx="3860800" cy="3739225"/>
          </a:xfrm>
        </p:spPr>
        <p:txBody>
          <a:bodyPr>
            <a:normAutofit/>
          </a:bodyPr>
          <a:lstStyle>
            <a:lvl1pPr>
              <a:defRPr sz="2667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667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2667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2667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2667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>
              <a:defRPr sz="2267"/>
            </a:lvl6pPr>
            <a:lvl7pPr>
              <a:defRPr sz="2267"/>
            </a:lvl7pPr>
            <a:lvl8pPr>
              <a:defRPr sz="2267"/>
            </a:lvl8pPr>
            <a:lvl9pPr>
              <a:defRPr sz="22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3"/>
          <p:cNvSpPr>
            <a:spLocks noGrp="1"/>
          </p:cNvSpPr>
          <p:nvPr>
            <p:ph sz="half" idx="2"/>
          </p:nvPr>
        </p:nvSpPr>
        <p:spPr>
          <a:xfrm>
            <a:off x="7620000" y="2386941"/>
            <a:ext cx="3962400" cy="3739233"/>
          </a:xfrm>
        </p:spPr>
        <p:txBody>
          <a:bodyPr>
            <a:normAutofit/>
          </a:bodyPr>
          <a:lstStyle>
            <a:lvl1pPr>
              <a:defRPr sz="2667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667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2667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2667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2667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>
              <a:defRPr sz="2267"/>
            </a:lvl6pPr>
            <a:lvl7pPr>
              <a:defRPr sz="2267"/>
            </a:lvl7pPr>
            <a:lvl8pPr>
              <a:defRPr sz="2267"/>
            </a:lvl8pPr>
            <a:lvl9pPr>
              <a:defRPr sz="22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6"/>
          </p:nvPr>
        </p:nvSpPr>
        <p:spPr>
          <a:xfrm>
            <a:off x="3454400" y="1852613"/>
            <a:ext cx="3860800" cy="534987"/>
          </a:xfrm>
        </p:spPr>
        <p:txBody>
          <a:bodyPr>
            <a:normAutofit/>
          </a:bodyPr>
          <a:lstStyle>
            <a:lvl1pPr marL="0" indent="0">
              <a:buNone/>
              <a:defRPr sz="2667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21"/>
          <p:cNvSpPr>
            <a:spLocks noGrp="1"/>
          </p:cNvSpPr>
          <p:nvPr>
            <p:ph type="body" sz="quarter" idx="17"/>
          </p:nvPr>
        </p:nvSpPr>
        <p:spPr>
          <a:xfrm>
            <a:off x="7620000" y="1851953"/>
            <a:ext cx="3962400" cy="534987"/>
          </a:xfrm>
        </p:spPr>
        <p:txBody>
          <a:bodyPr>
            <a:normAutofit/>
          </a:bodyPr>
          <a:lstStyle>
            <a:lvl1pPr marL="0" indent="0">
              <a:buNone/>
              <a:defRPr sz="2667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3454400" y="6324600"/>
            <a:ext cx="2641600" cy="304800"/>
          </a:xfrm>
        </p:spPr>
        <p:txBody>
          <a:bodyPr>
            <a:normAutofit/>
          </a:bodyPr>
          <a:lstStyle>
            <a:lvl1pPr marL="0" indent="0">
              <a:buNone/>
              <a:defRPr sz="1333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6502400" y="6324600"/>
            <a:ext cx="4876800" cy="304800"/>
          </a:xfrm>
        </p:spPr>
        <p:txBody>
          <a:bodyPr>
            <a:normAutofit/>
          </a:bodyPr>
          <a:lstStyle>
            <a:lvl1pPr marL="0" indent="0" algn="r">
              <a:buNone/>
              <a:defRPr sz="1333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Slide Number Placeholder 22">
            <a:extLst>
              <a:ext uri="{FF2B5EF4-FFF2-40B4-BE49-F238E27FC236}">
                <a16:creationId xmlns:a16="http://schemas.microsoft.com/office/drawing/2014/main" id="{0BF5B33E-6D1B-4F4F-BDEB-C196176507DB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11379200" y="6324600"/>
            <a:ext cx="406400" cy="304800"/>
          </a:xfrm>
        </p:spPr>
        <p:txBody>
          <a:bodyPr/>
          <a:lstStyle>
            <a:lvl1pPr>
              <a:defRPr sz="1333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7421CADC-50D0-4442-A8E7-2B3672D69DC1}" type="slidenum">
              <a:rPr lang="en-US" altLang="lv-LV"/>
              <a:pPr>
                <a:defRPr/>
              </a:pPr>
              <a:t>‹#›</a:t>
            </a:fld>
            <a:endParaRPr lang="en-US" altLang="lv-LV"/>
          </a:p>
        </p:txBody>
      </p:sp>
    </p:spTree>
    <p:extLst>
      <p:ext uri="{BB962C8B-B14F-4D97-AF65-F5344CB8AC3E}">
        <p14:creationId xmlns:p14="http://schemas.microsoft.com/office/powerpoint/2010/main" val="42377571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black and purple rectangle&#10;&#10;AI-generated content may be incorrect.">
            <a:extLst>
              <a:ext uri="{FF2B5EF4-FFF2-40B4-BE49-F238E27FC236}">
                <a16:creationId xmlns:a16="http://schemas.microsoft.com/office/drawing/2014/main" id="{0FEC356E-C1A1-0652-7D77-02D18D585C8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Google Shape;18;p22"/>
          <p:cNvSpPr txBox="1">
            <a:spLocks noGrp="1"/>
          </p:cNvSpPr>
          <p:nvPr>
            <p:ph type="ctrTitle" hasCustomPrompt="1"/>
          </p:nvPr>
        </p:nvSpPr>
        <p:spPr>
          <a:xfrm>
            <a:off x="323727" y="371068"/>
            <a:ext cx="2743200" cy="2149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  <a:defRPr sz="4000" b="0">
                <a:solidFill>
                  <a:schemeClr val="bg1"/>
                </a:solidFill>
                <a:latin typeface="EC Square Sans Pro" panose="020B05060400000200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title</a:t>
            </a:r>
            <a:endParaRPr/>
          </a:p>
        </p:txBody>
      </p:sp>
      <p:sp>
        <p:nvSpPr>
          <p:cNvPr id="19" name="Google Shape;19;p22"/>
          <p:cNvSpPr txBox="1">
            <a:spLocks noGrp="1"/>
          </p:cNvSpPr>
          <p:nvPr>
            <p:ph type="subTitle" idx="1" hasCustomPrompt="1"/>
          </p:nvPr>
        </p:nvSpPr>
        <p:spPr>
          <a:xfrm>
            <a:off x="3720860" y="1104899"/>
            <a:ext cx="7602575" cy="4116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 i="0">
                <a:solidFill>
                  <a:schemeClr val="tx1"/>
                </a:solidFill>
                <a:latin typeface="EC Square Sans Pro" panose="020B0506040000020004" pitchFamily="34" charset="0"/>
              </a:defRPr>
            </a:lvl1pPr>
            <a:lvl2pPr lvl="1" algn="ctr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text</a:t>
            </a:r>
            <a:endParaRPr/>
          </a:p>
        </p:txBody>
      </p:sp>
      <p:pic>
        <p:nvPicPr>
          <p:cNvPr id="3" name="Picture 2" descr="A blue flag with yellow stars on it&#10;&#10;AI-generated content may be incorrect.">
            <a:extLst>
              <a:ext uri="{FF2B5EF4-FFF2-40B4-BE49-F238E27FC236}">
                <a16:creationId xmlns:a16="http://schemas.microsoft.com/office/drawing/2014/main" id="{6F6E29DC-CB1A-8DA0-6D3D-6CC80CF7D29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9195" y="5859528"/>
            <a:ext cx="1181635" cy="77109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ED597D1-D113-2273-E33C-C7927819A20F}"/>
              </a:ext>
            </a:extLst>
          </p:cNvPr>
          <p:cNvSpPr txBox="1"/>
          <p:nvPr userDrawn="1"/>
        </p:nvSpPr>
        <p:spPr>
          <a:xfrm>
            <a:off x="550885" y="6341051"/>
            <a:ext cx="152884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100" b="0">
                <a:solidFill>
                  <a:schemeClr val="bg1"/>
                </a:solidFill>
                <a:latin typeface="EC Square Sans Pro Medium" panose="020B0500000000020004" pitchFamily="34" charset="0"/>
              </a:rPr>
              <a:t>#EUDefenceIndustry</a:t>
            </a:r>
          </a:p>
        </p:txBody>
      </p:sp>
      <p:pic>
        <p:nvPicPr>
          <p:cNvPr id="5" name="Picture 4" descr="A black and white arrows&#10;&#10;AI-generated content may be incorrect.">
            <a:extLst>
              <a:ext uri="{FF2B5EF4-FFF2-40B4-BE49-F238E27FC236}">
                <a16:creationId xmlns:a16="http://schemas.microsoft.com/office/drawing/2014/main" id="{5CF4977F-1ABA-2475-90C7-163E0B1A447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780" y="6331349"/>
            <a:ext cx="393252" cy="238594"/>
          </a:xfrm>
          <a:prstGeom prst="rect">
            <a:avLst/>
          </a:prstGeom>
        </p:spPr>
      </p:pic>
      <p:pic>
        <p:nvPicPr>
          <p:cNvPr id="8" name="Picture 7" descr="A hexagon with orange lines&#10;&#10;AI-generated content may be incorrect.">
            <a:extLst>
              <a:ext uri="{FF2B5EF4-FFF2-40B4-BE49-F238E27FC236}">
                <a16:creationId xmlns:a16="http://schemas.microsoft.com/office/drawing/2014/main" id="{30FDABEC-0DFF-1E7C-57D7-E67DBA83F31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69819" y="-295580"/>
            <a:ext cx="1045908" cy="1045908"/>
          </a:xfrm>
          <a:prstGeom prst="rect">
            <a:avLst/>
          </a:prstGeom>
        </p:spPr>
      </p:pic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C41B15DB-4ECF-1AF0-B62A-9EB936B24435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3720860" y="371068"/>
            <a:ext cx="7602574" cy="506457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40437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Slide Number Placeholder 9">
            <a:extLst>
              <a:ext uri="{FF2B5EF4-FFF2-40B4-BE49-F238E27FC236}">
                <a16:creationId xmlns:a16="http://schemas.microsoft.com/office/drawing/2014/main" id="{0BDDD660-C3C5-B386-A586-5880811EE629}"/>
              </a:ext>
            </a:extLst>
          </p:cNvPr>
          <p:cNvSpPr txBox="1">
            <a:spLocks/>
          </p:cNvSpPr>
          <p:nvPr userDrawn="1"/>
        </p:nvSpPr>
        <p:spPr>
          <a:xfrm>
            <a:off x="2450832" y="6369016"/>
            <a:ext cx="472148" cy="2616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2EB30D7-3E9D-4B5E-8606-1BFE7D34FD09}" type="slidenum">
              <a:rPr lang="en-IE" smtClean="0"/>
              <a:pPr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2059427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4088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Title and text 3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black and purple rectangle&#10;&#10;AI-generated content may be incorrect.">
            <a:extLst>
              <a:ext uri="{FF2B5EF4-FFF2-40B4-BE49-F238E27FC236}">
                <a16:creationId xmlns:a16="http://schemas.microsoft.com/office/drawing/2014/main" id="{0FEC356E-C1A1-0652-7D77-02D18D585C8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Google Shape;18;p22"/>
          <p:cNvSpPr txBox="1">
            <a:spLocks noGrp="1"/>
          </p:cNvSpPr>
          <p:nvPr>
            <p:ph type="ctrTitle" hasCustomPrompt="1"/>
          </p:nvPr>
        </p:nvSpPr>
        <p:spPr>
          <a:xfrm>
            <a:off x="323727" y="371068"/>
            <a:ext cx="2743200" cy="2149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  <a:defRPr sz="4000" b="0">
                <a:solidFill>
                  <a:schemeClr val="bg1"/>
                </a:solidFill>
                <a:latin typeface="EC Square Sans Pro" panose="020B05060400000200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title</a:t>
            </a:r>
            <a:endParaRPr/>
          </a:p>
        </p:txBody>
      </p:sp>
      <p:sp>
        <p:nvSpPr>
          <p:cNvPr id="19" name="Google Shape;19;p22"/>
          <p:cNvSpPr txBox="1">
            <a:spLocks noGrp="1"/>
          </p:cNvSpPr>
          <p:nvPr>
            <p:ph type="subTitle" idx="1" hasCustomPrompt="1"/>
          </p:nvPr>
        </p:nvSpPr>
        <p:spPr>
          <a:xfrm>
            <a:off x="3720860" y="371069"/>
            <a:ext cx="7602575" cy="4850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 i="0">
                <a:solidFill>
                  <a:schemeClr val="tx1"/>
                </a:solidFill>
                <a:latin typeface="EC Square Sans Pro" panose="020B0506040000020004" pitchFamily="34" charset="0"/>
              </a:defRPr>
            </a:lvl1pPr>
            <a:lvl2pPr lvl="1" algn="ctr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text</a:t>
            </a:r>
            <a:endParaRPr/>
          </a:p>
        </p:txBody>
      </p:sp>
      <p:pic>
        <p:nvPicPr>
          <p:cNvPr id="3" name="Picture 2" descr="A blue flag with yellow stars on it&#10;&#10;AI-generated content may be incorrect.">
            <a:extLst>
              <a:ext uri="{FF2B5EF4-FFF2-40B4-BE49-F238E27FC236}">
                <a16:creationId xmlns:a16="http://schemas.microsoft.com/office/drawing/2014/main" id="{6F6E29DC-CB1A-8DA0-6D3D-6CC80CF7D29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9195" y="5859528"/>
            <a:ext cx="1181635" cy="77109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ED597D1-D113-2273-E33C-C7927819A20F}"/>
              </a:ext>
            </a:extLst>
          </p:cNvPr>
          <p:cNvSpPr txBox="1"/>
          <p:nvPr userDrawn="1"/>
        </p:nvSpPr>
        <p:spPr>
          <a:xfrm>
            <a:off x="550885" y="6341051"/>
            <a:ext cx="152884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100" b="0">
                <a:solidFill>
                  <a:schemeClr val="bg1"/>
                </a:solidFill>
                <a:latin typeface="EC Square Sans Pro Medium" panose="020B0500000000020004" pitchFamily="34" charset="0"/>
              </a:rPr>
              <a:t>#EUDefenceIndustry</a:t>
            </a:r>
          </a:p>
        </p:txBody>
      </p:sp>
      <p:pic>
        <p:nvPicPr>
          <p:cNvPr id="5" name="Picture 4" descr="A black and white arrows&#10;&#10;AI-generated content may be incorrect.">
            <a:extLst>
              <a:ext uri="{FF2B5EF4-FFF2-40B4-BE49-F238E27FC236}">
                <a16:creationId xmlns:a16="http://schemas.microsoft.com/office/drawing/2014/main" id="{5CF4977F-1ABA-2475-90C7-163E0B1A447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780" y="6331349"/>
            <a:ext cx="393252" cy="238594"/>
          </a:xfrm>
          <a:prstGeom prst="rect">
            <a:avLst/>
          </a:prstGeom>
        </p:spPr>
      </p:pic>
      <p:pic>
        <p:nvPicPr>
          <p:cNvPr id="8" name="Picture 7" descr="A hexagon with orange lines&#10;&#10;AI-generated content may be incorrect.">
            <a:extLst>
              <a:ext uri="{FF2B5EF4-FFF2-40B4-BE49-F238E27FC236}">
                <a16:creationId xmlns:a16="http://schemas.microsoft.com/office/drawing/2014/main" id="{30FDABEC-0DFF-1E7C-57D7-E67DBA83F31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69819" y="-295580"/>
            <a:ext cx="1045908" cy="1045908"/>
          </a:xfrm>
          <a:prstGeom prst="rect">
            <a:avLst/>
          </a:prstGeom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DBB481E-7D6C-9A20-FAF6-741FD2DF38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450832" y="6369016"/>
            <a:ext cx="472148" cy="26161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2EB30D7-3E9D-4B5E-8606-1BFE7D34FD09}" type="slidenum">
              <a:rPr lang="en-IE" smtClean="0"/>
              <a:pPr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2226998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4088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5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EB30D7-3E9D-4B5E-8606-1BFE7D34FD09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391759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670" r:id="rId4"/>
    <p:sldLayoutId id="2147483692" r:id="rId5"/>
    <p:sldLayoutId id="2147483711" r:id="rId6"/>
    <p:sldLayoutId id="2147483712" r:id="rId7"/>
    <p:sldLayoutId id="2147483713" r:id="rId8"/>
    <p:sldLayoutId id="2147483698" r:id="rId9"/>
    <p:sldLayoutId id="2147483693" r:id="rId10"/>
    <p:sldLayoutId id="2147483694" r:id="rId11"/>
    <p:sldLayoutId id="2147483685" r:id="rId12"/>
    <p:sldLayoutId id="2147483714" r:id="rId13"/>
    <p:sldLayoutId id="2147483715" r:id="rId14"/>
    <p:sldLayoutId id="2147483716" r:id="rId15"/>
    <p:sldLayoutId id="2147483717" r:id="rId16"/>
    <p:sldLayoutId id="2147483718" r:id="rId17"/>
    <p:sldLayoutId id="2147484198" r:id="rId18"/>
    <p:sldLayoutId id="2147483697" r:id="rId19"/>
    <p:sldLayoutId id="2147483719" r:id="rId20"/>
    <p:sldLayoutId id="2147483720" r:id="rId21"/>
    <p:sldLayoutId id="2147483721" r:id="rId22"/>
    <p:sldLayoutId id="2147483722" r:id="rId23"/>
    <p:sldLayoutId id="2147483723" r:id="rId24"/>
    <p:sldLayoutId id="2147483690" r:id="rId25"/>
    <p:sldLayoutId id="2147483724" r:id="rId26"/>
    <p:sldLayoutId id="2147484199" r:id="rId27"/>
    <p:sldLayoutId id="2147483686" r:id="rId28"/>
    <p:sldLayoutId id="2147484200" r:id="rId29"/>
    <p:sldLayoutId id="2147483725" r:id="rId30"/>
    <p:sldLayoutId id="2147483726" r:id="rId31"/>
    <p:sldLayoutId id="2147483707" r:id="rId32"/>
    <p:sldLayoutId id="2147483727" r:id="rId33"/>
    <p:sldLayoutId id="2147483728" r:id="rId34"/>
    <p:sldLayoutId id="2147483729" r:id="rId35"/>
    <p:sldLayoutId id="2147483849" r:id="rId36"/>
    <p:sldLayoutId id="2147483850" r:id="rId37"/>
    <p:sldLayoutId id="2147483943" r:id="rId38"/>
    <p:sldLayoutId id="2147484192" r:id="rId39"/>
    <p:sldLayoutId id="2147484197" r:id="rId40"/>
    <p:sldLayoutId id="2147483945" r:id="rId41"/>
    <p:sldLayoutId id="2147483946" r:id="rId42"/>
    <p:sldLayoutId id="2147483702" r:id="rId43"/>
    <p:sldLayoutId id="2147483703" r:id="rId44"/>
    <p:sldLayoutId id="2147484202" r:id="rId45"/>
    <p:sldLayoutId id="2147484201" r:id="rId46"/>
    <p:sldLayoutId id="2147484203" r:id="rId47"/>
    <p:sldLayoutId id="2147484226" r:id="rId48"/>
    <p:sldLayoutId id="2147484227" r:id="rId49"/>
    <p:sldLayoutId id="2147484228" r:id="rId50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EC Square Sans Pro" panose="020B05060400000200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EC Square Sans Pro" panose="020B05060400000200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EC Square Sans Pro" panose="020B05060400000200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EC Square Sans Pro" panose="020B05060400000200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EC Square Sans Pro" panose="020B05060400000200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EC Square Sans Pro" panose="020B05060400000200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5C4F4586-3F19-44D4-BC19-D3068AE28448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5167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957" tIns="46979" rIns="93957" bIns="4697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lv-LV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693C90DC-0D13-48E9-AD2D-7144CF6ABE6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957" tIns="46979" rIns="93957" bIns="4697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lv-LV"/>
              <a:t>Click to edit Master text styles</a:t>
            </a:r>
          </a:p>
          <a:p>
            <a:pPr lvl="1"/>
            <a:r>
              <a:rPr lang="en-US" altLang="lv-LV"/>
              <a:t>Second level</a:t>
            </a:r>
          </a:p>
          <a:p>
            <a:pPr lvl="2"/>
            <a:r>
              <a:rPr lang="en-US" altLang="lv-LV"/>
              <a:t>Third level</a:t>
            </a:r>
          </a:p>
          <a:p>
            <a:pPr lvl="3"/>
            <a:r>
              <a:rPr lang="en-US" altLang="lv-LV"/>
              <a:t>Fourth level</a:t>
            </a:r>
          </a:p>
          <a:p>
            <a:pPr lvl="4"/>
            <a:r>
              <a:rPr lang="en-US" altLang="lv-LV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1A0A03-AF4F-4745-8A4A-8705DA39DF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 vert="horz" lIns="93957" tIns="46979" rIns="93957" bIns="46979" rtlCol="0" anchor="ctr"/>
          <a:lstStyle>
            <a:lvl1pPr algn="l" defTabSz="1252735" eaLnBrk="1" fontAlgn="auto" hangingPunct="1">
              <a:spcBef>
                <a:spcPts val="0"/>
              </a:spcBef>
              <a:spcAft>
                <a:spcPts val="0"/>
              </a:spcAft>
              <a:defRPr sz="16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051DEE-65A8-4D8B-8214-FA08ECA447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 vert="horz" lIns="93957" tIns="46979" rIns="93957" bIns="46979" rtlCol="0" anchor="ctr"/>
          <a:lstStyle>
            <a:lvl1pPr algn="ctr" defTabSz="1252735" eaLnBrk="1" fontAlgn="auto" hangingPunct="1">
              <a:spcBef>
                <a:spcPts val="0"/>
              </a:spcBef>
              <a:spcAft>
                <a:spcPts val="0"/>
              </a:spcAft>
              <a:defRPr sz="16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33AE8A-0D3C-479F-BBB5-5F013A99DE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 vert="horz" wrap="square" lIns="93957" tIns="46979" rIns="93957" bIns="46979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6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D3340BA7-546E-4650-B10E-F80DD2E0BF73}" type="slidenum">
              <a:rPr lang="en-US" altLang="lv-LV"/>
              <a:pPr>
                <a:defRPr/>
              </a:pPr>
              <a:t>‹#›</a:t>
            </a:fld>
            <a:endParaRPr lang="en-US" altLang="lv-LV"/>
          </a:p>
        </p:txBody>
      </p:sp>
    </p:spTree>
    <p:extLst>
      <p:ext uri="{BB962C8B-B14F-4D97-AF65-F5344CB8AC3E}">
        <p14:creationId xmlns:p14="http://schemas.microsoft.com/office/powerpoint/2010/main" val="2200844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5" r:id="rId1"/>
    <p:sldLayoutId id="2147484206" r:id="rId2"/>
    <p:sldLayoutId id="2147484207" r:id="rId3"/>
    <p:sldLayoutId id="2147484208" r:id="rId4"/>
    <p:sldLayoutId id="2147484209" r:id="rId5"/>
    <p:sldLayoutId id="2147484210" r:id="rId6"/>
    <p:sldLayoutId id="2147484211" r:id="rId7"/>
    <p:sldLayoutId id="2147484212" r:id="rId8"/>
    <p:sldLayoutId id="2147484213" r:id="rId9"/>
  </p:sldLayoutIdLst>
  <p:hf hdr="0" ftr="0" dt="0"/>
  <p:txStyles>
    <p:titleStyle>
      <a:lvl1pPr algn="ctr" defTabSz="1250919" rtl="0" eaLnBrk="0" fontAlgn="base" hangingPunct="0">
        <a:spcBef>
          <a:spcPct val="0"/>
        </a:spcBef>
        <a:spcAft>
          <a:spcPct val="0"/>
        </a:spcAft>
        <a:defRPr sz="60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1250919" rtl="0" eaLnBrk="0" fontAlgn="base" hangingPunct="0">
        <a:spcBef>
          <a:spcPct val="0"/>
        </a:spcBef>
        <a:spcAft>
          <a:spcPct val="0"/>
        </a:spcAft>
        <a:defRPr sz="6000">
          <a:solidFill>
            <a:schemeClr val="tx1"/>
          </a:solidFill>
          <a:latin typeface="Times New Roman" pitchFamily="18" charset="0"/>
        </a:defRPr>
      </a:lvl2pPr>
      <a:lvl3pPr algn="ctr" defTabSz="1250919" rtl="0" eaLnBrk="0" fontAlgn="base" hangingPunct="0">
        <a:spcBef>
          <a:spcPct val="0"/>
        </a:spcBef>
        <a:spcAft>
          <a:spcPct val="0"/>
        </a:spcAft>
        <a:defRPr sz="6000">
          <a:solidFill>
            <a:schemeClr val="tx1"/>
          </a:solidFill>
          <a:latin typeface="Times New Roman" pitchFamily="18" charset="0"/>
        </a:defRPr>
      </a:lvl3pPr>
      <a:lvl4pPr algn="ctr" defTabSz="1250919" rtl="0" eaLnBrk="0" fontAlgn="base" hangingPunct="0">
        <a:spcBef>
          <a:spcPct val="0"/>
        </a:spcBef>
        <a:spcAft>
          <a:spcPct val="0"/>
        </a:spcAft>
        <a:defRPr sz="6000">
          <a:solidFill>
            <a:schemeClr val="tx1"/>
          </a:solidFill>
          <a:latin typeface="Times New Roman" pitchFamily="18" charset="0"/>
        </a:defRPr>
      </a:lvl4pPr>
      <a:lvl5pPr algn="ctr" defTabSz="1250919" rtl="0" eaLnBrk="0" fontAlgn="base" hangingPunct="0">
        <a:spcBef>
          <a:spcPct val="0"/>
        </a:spcBef>
        <a:spcAft>
          <a:spcPct val="0"/>
        </a:spcAft>
        <a:defRPr sz="6000">
          <a:solidFill>
            <a:schemeClr val="tx1"/>
          </a:solidFill>
          <a:latin typeface="Times New Roman" pitchFamily="18" charset="0"/>
        </a:defRPr>
      </a:lvl5pPr>
      <a:lvl6pPr marL="609585" algn="ctr" defTabSz="1250919" rtl="0" eaLnBrk="1" fontAlgn="base" hangingPunct="1">
        <a:spcBef>
          <a:spcPct val="0"/>
        </a:spcBef>
        <a:spcAft>
          <a:spcPct val="0"/>
        </a:spcAft>
        <a:defRPr sz="6000">
          <a:solidFill>
            <a:schemeClr val="tx1"/>
          </a:solidFill>
          <a:latin typeface="Times New Roman" pitchFamily="18" charset="0"/>
        </a:defRPr>
      </a:lvl6pPr>
      <a:lvl7pPr marL="1219170" algn="ctr" defTabSz="1250919" rtl="0" eaLnBrk="1" fontAlgn="base" hangingPunct="1">
        <a:spcBef>
          <a:spcPct val="0"/>
        </a:spcBef>
        <a:spcAft>
          <a:spcPct val="0"/>
        </a:spcAft>
        <a:defRPr sz="6000">
          <a:solidFill>
            <a:schemeClr val="tx1"/>
          </a:solidFill>
          <a:latin typeface="Times New Roman" pitchFamily="18" charset="0"/>
        </a:defRPr>
      </a:lvl7pPr>
      <a:lvl8pPr marL="1828754" algn="ctr" defTabSz="1250919" rtl="0" eaLnBrk="1" fontAlgn="base" hangingPunct="1">
        <a:spcBef>
          <a:spcPct val="0"/>
        </a:spcBef>
        <a:spcAft>
          <a:spcPct val="0"/>
        </a:spcAft>
        <a:defRPr sz="6000">
          <a:solidFill>
            <a:schemeClr val="tx1"/>
          </a:solidFill>
          <a:latin typeface="Times New Roman" pitchFamily="18" charset="0"/>
        </a:defRPr>
      </a:lvl8pPr>
      <a:lvl9pPr marL="2438339" algn="ctr" defTabSz="1250919" rtl="0" eaLnBrk="1" fontAlgn="base" hangingPunct="1">
        <a:spcBef>
          <a:spcPct val="0"/>
        </a:spcBef>
        <a:spcAft>
          <a:spcPct val="0"/>
        </a:spcAft>
        <a:defRPr sz="6000">
          <a:solidFill>
            <a:schemeClr val="tx1"/>
          </a:solidFill>
          <a:latin typeface="Times New Roman" pitchFamily="18" charset="0"/>
        </a:defRPr>
      </a:lvl9pPr>
    </p:titleStyle>
    <p:bodyStyle>
      <a:lvl1pPr marL="467772" indent="-467772" algn="l" defTabSz="1250919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4400" kern="1200">
          <a:solidFill>
            <a:schemeClr val="tx1"/>
          </a:solidFill>
          <a:latin typeface="+mn-lt"/>
          <a:ea typeface="+mn-ea"/>
          <a:cs typeface="+mn-cs"/>
        </a:defRPr>
      </a:lvl1pPr>
      <a:lvl2pPr marL="1015975" indent="-389457" algn="l" defTabSz="1250919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867" kern="1200">
          <a:solidFill>
            <a:schemeClr val="tx1"/>
          </a:solidFill>
          <a:latin typeface="+mn-lt"/>
          <a:ea typeface="+mn-ea"/>
          <a:cs typeface="+mn-cs"/>
        </a:defRPr>
      </a:lvl2pPr>
      <a:lvl3pPr marL="1564178" indent="-311143" algn="l" defTabSz="1250919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333" kern="1200">
          <a:solidFill>
            <a:schemeClr val="tx1"/>
          </a:solidFill>
          <a:latin typeface="+mn-lt"/>
          <a:ea typeface="+mn-ea"/>
          <a:cs typeface="+mn-cs"/>
        </a:defRPr>
      </a:lvl3pPr>
      <a:lvl4pPr marL="2190696" indent="-311143" algn="l" defTabSz="1250919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533" kern="1200">
          <a:solidFill>
            <a:schemeClr val="tx1"/>
          </a:solidFill>
          <a:latin typeface="+mn-lt"/>
          <a:ea typeface="+mn-ea"/>
          <a:cs typeface="+mn-cs"/>
        </a:defRPr>
      </a:lvl4pPr>
      <a:lvl5pPr marL="2817214" indent="-311143" algn="l" defTabSz="1250919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533" kern="1200">
          <a:solidFill>
            <a:schemeClr val="tx1"/>
          </a:solidFill>
          <a:latin typeface="+mn-lt"/>
          <a:ea typeface="+mn-ea"/>
          <a:cs typeface="+mn-cs"/>
        </a:defRPr>
      </a:lvl5pPr>
      <a:lvl6pPr marL="3445027" indent="-313183" algn="l" defTabSz="1252735" rtl="0" eaLnBrk="1" latinLnBrk="0" hangingPunct="1">
        <a:spcBef>
          <a:spcPct val="20000"/>
        </a:spcBef>
        <a:buFont typeface="Arial" pitchFamily="34" charset="0"/>
        <a:buChar char="•"/>
        <a:defRPr sz="2533" kern="1200">
          <a:solidFill>
            <a:schemeClr val="tx1"/>
          </a:solidFill>
          <a:latin typeface="+mn-lt"/>
          <a:ea typeface="+mn-ea"/>
          <a:cs typeface="+mn-cs"/>
        </a:defRPr>
      </a:lvl6pPr>
      <a:lvl7pPr marL="4071394" indent="-313183" algn="l" defTabSz="1252735" rtl="0" eaLnBrk="1" latinLnBrk="0" hangingPunct="1">
        <a:spcBef>
          <a:spcPct val="20000"/>
        </a:spcBef>
        <a:buFont typeface="Arial" pitchFamily="34" charset="0"/>
        <a:buChar char="•"/>
        <a:defRPr sz="2533" kern="1200">
          <a:solidFill>
            <a:schemeClr val="tx1"/>
          </a:solidFill>
          <a:latin typeface="+mn-lt"/>
          <a:ea typeface="+mn-ea"/>
          <a:cs typeface="+mn-cs"/>
        </a:defRPr>
      </a:lvl7pPr>
      <a:lvl8pPr marL="4697765" indent="-313183" algn="l" defTabSz="1252735" rtl="0" eaLnBrk="1" latinLnBrk="0" hangingPunct="1">
        <a:spcBef>
          <a:spcPct val="20000"/>
        </a:spcBef>
        <a:buFont typeface="Arial" pitchFamily="34" charset="0"/>
        <a:buChar char="•"/>
        <a:defRPr sz="2533" kern="1200">
          <a:solidFill>
            <a:schemeClr val="tx1"/>
          </a:solidFill>
          <a:latin typeface="+mn-lt"/>
          <a:ea typeface="+mn-ea"/>
          <a:cs typeface="+mn-cs"/>
        </a:defRPr>
      </a:lvl8pPr>
      <a:lvl9pPr marL="5324130" indent="-313183" algn="l" defTabSz="1252735" rtl="0" eaLnBrk="1" latinLnBrk="0" hangingPunct="1">
        <a:spcBef>
          <a:spcPct val="20000"/>
        </a:spcBef>
        <a:buFont typeface="Arial" pitchFamily="34" charset="0"/>
        <a:buChar char="•"/>
        <a:defRPr sz="25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52735" rtl="0" eaLnBrk="1" latinLnBrk="0" hangingPunct="1">
        <a:defRPr sz="2267" kern="1200">
          <a:solidFill>
            <a:schemeClr val="tx1"/>
          </a:solidFill>
          <a:latin typeface="+mn-lt"/>
          <a:ea typeface="+mn-ea"/>
          <a:cs typeface="+mn-cs"/>
        </a:defRPr>
      </a:lvl1pPr>
      <a:lvl2pPr marL="626368" algn="l" defTabSz="1252735" rtl="0" eaLnBrk="1" latinLnBrk="0" hangingPunct="1">
        <a:defRPr sz="2267" kern="1200">
          <a:solidFill>
            <a:schemeClr val="tx1"/>
          </a:solidFill>
          <a:latin typeface="+mn-lt"/>
          <a:ea typeface="+mn-ea"/>
          <a:cs typeface="+mn-cs"/>
        </a:defRPr>
      </a:lvl2pPr>
      <a:lvl3pPr marL="1252735" algn="l" defTabSz="1252735" rtl="0" eaLnBrk="1" latinLnBrk="0" hangingPunct="1">
        <a:defRPr sz="2267" kern="1200">
          <a:solidFill>
            <a:schemeClr val="tx1"/>
          </a:solidFill>
          <a:latin typeface="+mn-lt"/>
          <a:ea typeface="+mn-ea"/>
          <a:cs typeface="+mn-cs"/>
        </a:defRPr>
      </a:lvl3pPr>
      <a:lvl4pPr marL="1879106" algn="l" defTabSz="1252735" rtl="0" eaLnBrk="1" latinLnBrk="0" hangingPunct="1">
        <a:defRPr sz="2267" kern="1200">
          <a:solidFill>
            <a:schemeClr val="tx1"/>
          </a:solidFill>
          <a:latin typeface="+mn-lt"/>
          <a:ea typeface="+mn-ea"/>
          <a:cs typeface="+mn-cs"/>
        </a:defRPr>
      </a:lvl4pPr>
      <a:lvl5pPr marL="2505473" algn="l" defTabSz="1252735" rtl="0" eaLnBrk="1" latinLnBrk="0" hangingPunct="1">
        <a:defRPr sz="2267" kern="1200">
          <a:solidFill>
            <a:schemeClr val="tx1"/>
          </a:solidFill>
          <a:latin typeface="+mn-lt"/>
          <a:ea typeface="+mn-ea"/>
          <a:cs typeface="+mn-cs"/>
        </a:defRPr>
      </a:lvl5pPr>
      <a:lvl6pPr marL="3131842" algn="l" defTabSz="1252735" rtl="0" eaLnBrk="1" latinLnBrk="0" hangingPunct="1">
        <a:defRPr sz="2267" kern="1200">
          <a:solidFill>
            <a:schemeClr val="tx1"/>
          </a:solidFill>
          <a:latin typeface="+mn-lt"/>
          <a:ea typeface="+mn-ea"/>
          <a:cs typeface="+mn-cs"/>
        </a:defRPr>
      </a:lvl6pPr>
      <a:lvl7pPr marL="3758211" algn="l" defTabSz="1252735" rtl="0" eaLnBrk="1" latinLnBrk="0" hangingPunct="1">
        <a:defRPr sz="2267" kern="1200">
          <a:solidFill>
            <a:schemeClr val="tx1"/>
          </a:solidFill>
          <a:latin typeface="+mn-lt"/>
          <a:ea typeface="+mn-ea"/>
          <a:cs typeface="+mn-cs"/>
        </a:defRPr>
      </a:lvl7pPr>
      <a:lvl8pPr marL="4384577" algn="l" defTabSz="1252735" rtl="0" eaLnBrk="1" latinLnBrk="0" hangingPunct="1">
        <a:defRPr sz="2267" kern="1200">
          <a:solidFill>
            <a:schemeClr val="tx1"/>
          </a:solidFill>
          <a:latin typeface="+mn-lt"/>
          <a:ea typeface="+mn-ea"/>
          <a:cs typeface="+mn-cs"/>
        </a:defRPr>
      </a:lvl8pPr>
      <a:lvl9pPr marL="5010948" algn="l" defTabSz="1252735" rtl="0" eaLnBrk="1" latinLnBrk="0" hangingPunct="1">
        <a:defRPr sz="22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4B50AE-9714-0B4D-ACD1-C1EE4B7E5030}" type="datetime1">
              <a:rPr lang="en-US" smtClean="0"/>
              <a:t>5/20/2026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757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5" r:id="rId1"/>
    <p:sldLayoutId id="2147484216" r:id="rId2"/>
    <p:sldLayoutId id="2147484217" r:id="rId3"/>
    <p:sldLayoutId id="2147484218" r:id="rId4"/>
    <p:sldLayoutId id="2147484219" r:id="rId5"/>
    <p:sldLayoutId id="2147484220" r:id="rId6"/>
    <p:sldLayoutId id="2147484221" r:id="rId7"/>
    <p:sldLayoutId id="2147484222" r:id="rId8"/>
    <p:sldLayoutId id="2147484223" r:id="rId9"/>
    <p:sldLayoutId id="2147484224" r:id="rId10"/>
    <p:sldLayoutId id="2147484225" r:id="rId11"/>
    <p:sldLayoutId id="2147484229" r:id="rId12"/>
  </p:sldLayoutIdLst>
  <p:hf hdr="0" ftr="0" dt="0"/>
  <p:txStyles>
    <p:titleStyle>
      <a:lvl1pPr algn="ctr" defTabSz="457189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457189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defTabSz="457189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457189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457189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457189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6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6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6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6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defence-industry-space.ec.europa.eu/eu-defence-industry/edip-forging-europes-defence_en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.xml"/><Relationship Id="rId4" Type="http://schemas.openxmlformats.org/officeDocument/2006/relationships/hyperlink" Target="https://ec.europa.eu/info/funding-tenders/opportunities/portal/screen/home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jpeg"/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29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0.svg"/><Relationship Id="rId13" Type="http://schemas.openxmlformats.org/officeDocument/2006/relationships/image" Target="../media/image195.svg"/><Relationship Id="rId18" Type="http://schemas.openxmlformats.org/officeDocument/2006/relationships/image" Target="../media/image200.png"/><Relationship Id="rId26" Type="http://schemas.openxmlformats.org/officeDocument/2006/relationships/image" Target="../media/image208.svg"/><Relationship Id="rId3" Type="http://schemas.openxmlformats.org/officeDocument/2006/relationships/image" Target="../media/image185.png"/><Relationship Id="rId21" Type="http://schemas.openxmlformats.org/officeDocument/2006/relationships/image" Target="../media/image203.png"/><Relationship Id="rId7" Type="http://schemas.openxmlformats.org/officeDocument/2006/relationships/image" Target="../media/image189.svg"/><Relationship Id="rId12" Type="http://schemas.openxmlformats.org/officeDocument/2006/relationships/image" Target="../media/image194.svg"/><Relationship Id="rId17" Type="http://schemas.openxmlformats.org/officeDocument/2006/relationships/image" Target="../media/image199.png"/><Relationship Id="rId25" Type="http://schemas.openxmlformats.org/officeDocument/2006/relationships/image" Target="../media/image207.sv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198.svg"/><Relationship Id="rId20" Type="http://schemas.openxmlformats.org/officeDocument/2006/relationships/image" Target="../media/image202.jpeg"/><Relationship Id="rId29" Type="http://schemas.openxmlformats.org/officeDocument/2006/relationships/image" Target="../media/image211.sv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88.svg"/><Relationship Id="rId11" Type="http://schemas.openxmlformats.org/officeDocument/2006/relationships/image" Target="../media/image193.svg"/><Relationship Id="rId24" Type="http://schemas.openxmlformats.org/officeDocument/2006/relationships/image" Target="../media/image206.svg"/><Relationship Id="rId5" Type="http://schemas.openxmlformats.org/officeDocument/2006/relationships/image" Target="../media/image187.png"/><Relationship Id="rId15" Type="http://schemas.openxmlformats.org/officeDocument/2006/relationships/image" Target="../media/image197.emf"/><Relationship Id="rId23" Type="http://schemas.openxmlformats.org/officeDocument/2006/relationships/image" Target="../media/image205.png"/><Relationship Id="rId28" Type="http://schemas.openxmlformats.org/officeDocument/2006/relationships/image" Target="../media/image210.svg"/><Relationship Id="rId10" Type="http://schemas.openxmlformats.org/officeDocument/2006/relationships/image" Target="../media/image192.png"/><Relationship Id="rId19" Type="http://schemas.openxmlformats.org/officeDocument/2006/relationships/image" Target="../media/image201.png"/><Relationship Id="rId4" Type="http://schemas.openxmlformats.org/officeDocument/2006/relationships/image" Target="../media/image186.png"/><Relationship Id="rId9" Type="http://schemas.openxmlformats.org/officeDocument/2006/relationships/image" Target="../media/image191.svg"/><Relationship Id="rId14" Type="http://schemas.openxmlformats.org/officeDocument/2006/relationships/image" Target="../media/image196.png"/><Relationship Id="rId22" Type="http://schemas.openxmlformats.org/officeDocument/2006/relationships/image" Target="../media/image204.png"/><Relationship Id="rId27" Type="http://schemas.openxmlformats.org/officeDocument/2006/relationships/image" Target="../media/image209.svg"/><Relationship Id="rId30" Type="http://schemas.openxmlformats.org/officeDocument/2006/relationships/image" Target="../media/image212.sv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9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8.png"/><Relationship Id="rId3" Type="http://schemas.openxmlformats.org/officeDocument/2006/relationships/image" Target="../media/image213.png"/><Relationship Id="rId7" Type="http://schemas.openxmlformats.org/officeDocument/2006/relationships/image" Target="../media/image2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16.png"/><Relationship Id="rId5" Type="http://schemas.openxmlformats.org/officeDocument/2006/relationships/image" Target="../media/image215.png"/><Relationship Id="rId4" Type="http://schemas.openxmlformats.org/officeDocument/2006/relationships/image" Target="../media/image21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9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1.svg"/><Relationship Id="rId13" Type="http://schemas.openxmlformats.org/officeDocument/2006/relationships/image" Target="../media/image212.svg"/><Relationship Id="rId3" Type="http://schemas.openxmlformats.org/officeDocument/2006/relationships/image" Target="../media/image185.png"/><Relationship Id="rId7" Type="http://schemas.openxmlformats.org/officeDocument/2006/relationships/image" Target="../media/image220.svg"/><Relationship Id="rId12" Type="http://schemas.openxmlformats.org/officeDocument/2006/relationships/image" Target="../media/image211.sv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19.svg"/><Relationship Id="rId11" Type="http://schemas.openxmlformats.org/officeDocument/2006/relationships/image" Target="../media/image210.svg"/><Relationship Id="rId5" Type="http://schemas.openxmlformats.org/officeDocument/2006/relationships/image" Target="../media/image187.png"/><Relationship Id="rId10" Type="http://schemas.openxmlformats.org/officeDocument/2006/relationships/image" Target="../media/image192.png"/><Relationship Id="rId4" Type="http://schemas.openxmlformats.org/officeDocument/2006/relationships/image" Target="../media/image186.png"/><Relationship Id="rId9" Type="http://schemas.openxmlformats.org/officeDocument/2006/relationships/image" Target="../media/image222.svg"/><Relationship Id="rId14" Type="http://schemas.openxmlformats.org/officeDocument/2006/relationships/image" Target="../media/image20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sv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12.svg"/><Relationship Id="rId4" Type="http://schemas.openxmlformats.org/officeDocument/2006/relationships/image" Target="../media/image211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4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2.svg"/><Relationship Id="rId13" Type="http://schemas.openxmlformats.org/officeDocument/2006/relationships/image" Target="../media/image211.svg"/><Relationship Id="rId3" Type="http://schemas.openxmlformats.org/officeDocument/2006/relationships/image" Target="../media/image186.png"/><Relationship Id="rId7" Type="http://schemas.openxmlformats.org/officeDocument/2006/relationships/image" Target="../media/image221.svg"/><Relationship Id="rId12" Type="http://schemas.openxmlformats.org/officeDocument/2006/relationships/image" Target="../media/image210.sv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20.svg"/><Relationship Id="rId11" Type="http://schemas.openxmlformats.org/officeDocument/2006/relationships/image" Target="../media/image192.png"/><Relationship Id="rId5" Type="http://schemas.openxmlformats.org/officeDocument/2006/relationships/image" Target="../media/image219.svg"/><Relationship Id="rId10" Type="http://schemas.openxmlformats.org/officeDocument/2006/relationships/image" Target="../media/image185.png"/><Relationship Id="rId4" Type="http://schemas.openxmlformats.org/officeDocument/2006/relationships/image" Target="../media/image187.png"/><Relationship Id="rId9" Type="http://schemas.openxmlformats.org/officeDocument/2006/relationships/image" Target="../media/image203.png"/><Relationship Id="rId14" Type="http://schemas.openxmlformats.org/officeDocument/2006/relationships/image" Target="../media/image212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7" Type="http://schemas.openxmlformats.org/officeDocument/2006/relationships/image" Target="../media/image20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20.svg"/><Relationship Id="rId5" Type="http://schemas.openxmlformats.org/officeDocument/2006/relationships/image" Target="../media/image219.svg"/><Relationship Id="rId4" Type="http://schemas.openxmlformats.org/officeDocument/2006/relationships/image" Target="../media/image18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sv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03.png"/><Relationship Id="rId4" Type="http://schemas.openxmlformats.org/officeDocument/2006/relationships/image" Target="../media/image222.sv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9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mailto:DEFIS-EDIP-PROPOSALS-PWD@ec.europa.eu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9.xml"/><Relationship Id="rId4" Type="http://schemas.openxmlformats.org/officeDocument/2006/relationships/hyperlink" Target="mailto:DEFIS-DEFENCE-SECURITY@ec.europa.eu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ec.europa.eu/eusurvey/runner/dae1c020-fa6a-6336-1c94-c0a5124f345d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2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9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9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5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9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6.sv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9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227.sv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9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9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9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9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2.svg"/><Relationship Id="rId3" Type="http://schemas.openxmlformats.org/officeDocument/2006/relationships/image" Target="../media/image49.svg"/><Relationship Id="rId7" Type="http://schemas.openxmlformats.org/officeDocument/2006/relationships/image" Target="../media/image231.sv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30.svg"/><Relationship Id="rId5" Type="http://schemas.openxmlformats.org/officeDocument/2006/relationships/image" Target="../media/image229.svg"/><Relationship Id="rId10" Type="http://schemas.openxmlformats.org/officeDocument/2006/relationships/image" Target="../media/image234.svg"/><Relationship Id="rId4" Type="http://schemas.openxmlformats.org/officeDocument/2006/relationships/image" Target="../media/image51.svg"/><Relationship Id="rId9" Type="http://schemas.openxmlformats.org/officeDocument/2006/relationships/image" Target="../media/image233.sv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9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9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9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9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s://defence-industry-space.ec.europa.eu/eu-defence-industry/edip-forging-europes-defence_en" TargetMode="External"/><Relationship Id="rId7" Type="http://schemas.openxmlformats.org/officeDocument/2006/relationships/hyperlink" Target="mailto:DEFIS-EDIP-PROPOSALS@ec.europa.eu" TargetMode="External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9.xml"/><Relationship Id="rId6" Type="http://schemas.openxmlformats.org/officeDocument/2006/relationships/hyperlink" Target="https://defence-industry-space.ec.europa.eu/document/download/9c5afd33-c35e-4381-9139-dd52b70ce143_en?filename=C_2026_2174_1_EN.pdf" TargetMode="External"/><Relationship Id="rId5" Type="http://schemas.openxmlformats.org/officeDocument/2006/relationships/hyperlink" Target="https://defence-industry-space.ec.europa.eu/document/download/cdfd533e-8a69-4198-8054-69ea5ca2f04d_en?filename=OJ_L_202502643_EN_TXT.pdf" TargetMode="External"/><Relationship Id="rId4" Type="http://schemas.openxmlformats.org/officeDocument/2006/relationships/hyperlink" Target="https://ec.europa.eu/info/funding-tenders/opportunities/portal/screen/home" TargetMode="Externa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9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48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4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6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6.png"/><Relationship Id="rId1" Type="http://schemas.openxmlformats.org/officeDocument/2006/relationships/slideLayout" Target="../slideLayouts/slideLayout49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7.png"/><Relationship Id="rId2" Type="http://schemas.openxmlformats.org/officeDocument/2006/relationships/hyperlink" Target="https://business.gov.lv/aizsardzibas-industrijas-uznemumu-kartesana" TargetMode="External"/><Relationship Id="rId1" Type="http://schemas.openxmlformats.org/officeDocument/2006/relationships/slideLayout" Target="../slideLayouts/slideLayout49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5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6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6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6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>
            <a:extLst>
              <a:ext uri="{FF2B5EF4-FFF2-40B4-BE49-F238E27FC236}">
                <a16:creationId xmlns:a16="http://schemas.microsoft.com/office/drawing/2014/main" id="{9722F9E2-1B77-4541-928F-F1CDBFEEF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425571"/>
            <a:ext cx="12192000" cy="1315731"/>
          </a:xfrm>
        </p:spPr>
        <p:txBody>
          <a:bodyPr anchor="ctr"/>
          <a:lstStyle/>
          <a:p>
            <a:r>
              <a:rPr lang="lv-LV" altLang="lv-LV" sz="3200" dirty="0"/>
              <a:t>Eiropas aizsardzības </a:t>
            </a:r>
            <a:br>
              <a:rPr lang="lv-LV" altLang="lv-LV" sz="3200" dirty="0"/>
            </a:br>
            <a:r>
              <a:rPr lang="lv-LV" altLang="lv-LV" sz="3200" dirty="0"/>
              <a:t>industrijas programmas (EDIP) iespējas</a:t>
            </a:r>
          </a:p>
        </p:txBody>
      </p:sp>
      <p:sp>
        <p:nvSpPr>
          <p:cNvPr id="21507" name="Title 1">
            <a:extLst>
              <a:ext uri="{FF2B5EF4-FFF2-40B4-BE49-F238E27FC236}">
                <a16:creationId xmlns:a16="http://schemas.microsoft.com/office/drawing/2014/main" id="{DA3A0A8A-E0DF-48B0-91D4-B1EFAEA18E5D}"/>
              </a:ext>
            </a:extLst>
          </p:cNvPr>
          <p:cNvSpPr txBox="1">
            <a:spLocks/>
          </p:cNvSpPr>
          <p:nvPr/>
        </p:nvSpPr>
        <p:spPr bwMode="auto">
          <a:xfrm>
            <a:off x="914400" y="2960997"/>
            <a:ext cx="10363200" cy="548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5276" tIns="62639" rIns="125276" bIns="62639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3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62000" indent="-292100">
              <a:spcBef>
                <a:spcPct val="20000"/>
              </a:spcBef>
              <a:buFont typeface="Arial" panose="020B0604020202020204" pitchFamily="34" charset="0"/>
              <a:buChar char="–"/>
              <a:defRPr sz="29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73163" indent="-233363">
              <a:spcBef>
                <a:spcPct val="20000"/>
              </a:spcBef>
              <a:buFont typeface="Arial" panose="020B0604020202020204" pitchFamily="34" charset="0"/>
              <a:buChar char="•"/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43063" indent="-233363">
              <a:spcBef>
                <a:spcPct val="20000"/>
              </a:spcBef>
              <a:buFont typeface="Arial" panose="020B0604020202020204" pitchFamily="34" charset="0"/>
              <a:buChar char="–"/>
              <a:defRPr sz="19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12963" indent="-233363">
              <a:spcBef>
                <a:spcPct val="20000"/>
              </a:spcBef>
              <a:buFont typeface="Arial" panose="020B0604020202020204" pitchFamily="34" charset="0"/>
              <a:buChar char="»"/>
              <a:defRPr sz="19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70163" indent="-233363" defTabSz="938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9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27363" indent="-233363" defTabSz="938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9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84563" indent="-233363" defTabSz="938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9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941763" indent="-233363" defTabSz="938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9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1250919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lv-LV" altLang="lv-LV" sz="1467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INFORMATĪVAIS SEMINĀRS</a:t>
            </a:r>
          </a:p>
        </p:txBody>
      </p:sp>
      <p:sp>
        <p:nvSpPr>
          <p:cNvPr id="21508" name="Title 1">
            <a:extLst>
              <a:ext uri="{FF2B5EF4-FFF2-40B4-BE49-F238E27FC236}">
                <a16:creationId xmlns:a16="http://schemas.microsoft.com/office/drawing/2014/main" id="{DC6E44AF-8E4D-42AE-B87C-2B54DD906571}"/>
              </a:ext>
            </a:extLst>
          </p:cNvPr>
          <p:cNvSpPr txBox="1">
            <a:spLocks/>
          </p:cNvSpPr>
          <p:nvPr/>
        </p:nvSpPr>
        <p:spPr bwMode="auto">
          <a:xfrm>
            <a:off x="914400" y="4961884"/>
            <a:ext cx="10363200" cy="548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5276" tIns="62639" rIns="125276" bIns="62639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3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62000" indent="-292100">
              <a:spcBef>
                <a:spcPct val="20000"/>
              </a:spcBef>
              <a:buFont typeface="Arial" panose="020B0604020202020204" pitchFamily="34" charset="0"/>
              <a:buChar char="–"/>
              <a:defRPr sz="29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73163" indent="-233363">
              <a:spcBef>
                <a:spcPct val="20000"/>
              </a:spcBef>
              <a:buFont typeface="Arial" panose="020B0604020202020204" pitchFamily="34" charset="0"/>
              <a:buChar char="•"/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43063" indent="-233363">
              <a:spcBef>
                <a:spcPct val="20000"/>
              </a:spcBef>
              <a:buFont typeface="Arial" panose="020B0604020202020204" pitchFamily="34" charset="0"/>
              <a:buChar char="–"/>
              <a:defRPr sz="19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12963" indent="-233363">
              <a:spcBef>
                <a:spcPct val="20000"/>
              </a:spcBef>
              <a:buFont typeface="Arial" panose="020B0604020202020204" pitchFamily="34" charset="0"/>
              <a:buChar char="»"/>
              <a:defRPr sz="19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70163" indent="-233363" defTabSz="938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9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27363" indent="-233363" defTabSz="938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9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84563" indent="-233363" defTabSz="938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9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941763" indent="-233363" defTabSz="938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9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1250919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lv-LV" altLang="lv-LV" sz="1867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sadarbībā ar Latvijas pārstāvniecību ES </a:t>
            </a:r>
          </a:p>
          <a:p>
            <a:pPr algn="ctr" defTabSz="1250919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lv-LV" altLang="lv-LV" sz="1867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un Latvijas Investīciju un attīstības aģentūru</a:t>
            </a:r>
          </a:p>
        </p:txBody>
      </p:sp>
      <p:sp>
        <p:nvSpPr>
          <p:cNvPr id="21509" name="Title 1">
            <a:extLst>
              <a:ext uri="{FF2B5EF4-FFF2-40B4-BE49-F238E27FC236}">
                <a16:creationId xmlns:a16="http://schemas.microsoft.com/office/drawing/2014/main" id="{2E98F349-532A-4CC7-878A-5EB39F14071E}"/>
              </a:ext>
            </a:extLst>
          </p:cNvPr>
          <p:cNvSpPr txBox="1">
            <a:spLocks/>
          </p:cNvSpPr>
          <p:nvPr/>
        </p:nvSpPr>
        <p:spPr bwMode="auto">
          <a:xfrm>
            <a:off x="1054100" y="5814484"/>
            <a:ext cx="10363200" cy="550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5276" tIns="62639" rIns="125276" bIns="62639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3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62000" indent="-292100">
              <a:spcBef>
                <a:spcPct val="20000"/>
              </a:spcBef>
              <a:buFont typeface="Arial" panose="020B0604020202020204" pitchFamily="34" charset="0"/>
              <a:buChar char="–"/>
              <a:defRPr sz="29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73163" indent="-233363">
              <a:spcBef>
                <a:spcPct val="20000"/>
              </a:spcBef>
              <a:buFont typeface="Arial" panose="020B0604020202020204" pitchFamily="34" charset="0"/>
              <a:buChar char="•"/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43063" indent="-233363">
              <a:spcBef>
                <a:spcPct val="20000"/>
              </a:spcBef>
              <a:buFont typeface="Arial" panose="020B0604020202020204" pitchFamily="34" charset="0"/>
              <a:buChar char="–"/>
              <a:defRPr sz="19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12963" indent="-233363">
              <a:spcBef>
                <a:spcPct val="20000"/>
              </a:spcBef>
              <a:buFont typeface="Arial" panose="020B0604020202020204" pitchFamily="34" charset="0"/>
              <a:buChar char="»"/>
              <a:defRPr sz="19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70163" indent="-233363" defTabSz="938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9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27363" indent="-233363" defTabSz="938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9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84563" indent="-233363" defTabSz="938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9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941763" indent="-233363" defTabSz="938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9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1250919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lv-LV" altLang="lv-LV" sz="16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2026. gada 20. maijā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41B5063-F125-5A26-D231-CBB5B3453F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E8434EF1-8D98-C143-7ADF-2469F9CB0C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00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56475A8-E88A-7AB1-2B35-E109EAF05E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1524002" y="1"/>
            <a:ext cx="9143999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C24480D-E24C-9FF1-4A53-AADB04D687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000" y="0"/>
            <a:ext cx="6096643" cy="1575461"/>
          </a:xfrm>
          <a:prstGeom prst="rect">
            <a:avLst/>
          </a:prstGeom>
          <a:gradFill>
            <a:gsLst>
              <a:gs pos="0">
                <a:schemeClr val="accent1">
                  <a:alpha val="41000"/>
                </a:schemeClr>
              </a:gs>
              <a:gs pos="74000">
                <a:schemeClr val="accent1">
                  <a:lumMod val="60000"/>
                  <a:lumOff val="40000"/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9997E80-0663-C839-7F8E-28B7A6272D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524000" y="1"/>
            <a:ext cx="9144001" cy="1574311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78000">
                <a:schemeClr val="accent1">
                  <a:alpha val="15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CBE821-F9B7-9BE3-432D-F5E1D2FEB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8786" y="248039"/>
            <a:ext cx="5297791" cy="11592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 defTabSz="914377">
              <a:lnSpc>
                <a:spcPct val="90000"/>
              </a:lnSpc>
              <a:defRPr sz="2800" b="1">
                <a:solidFill>
                  <a:srgbClr val="003366"/>
                </a:solidFill>
              </a:defRPr>
            </a:pPr>
            <a:r>
              <a:rPr lang="lv-LV" sz="3500" noProof="1">
                <a:solidFill>
                  <a:srgbClr val="FFFFFF"/>
                </a:solidFill>
              </a:rPr>
              <a:t>EDF un EUDIS 2026.gadā</a:t>
            </a:r>
          </a:p>
        </p:txBody>
      </p:sp>
      <p:pic>
        <p:nvPicPr>
          <p:cNvPr id="5" name="Content Placeholder 4" descr="EUDIS un EDF aizsardzības finansējums">
            <a:extLst>
              <a:ext uri="{FF2B5EF4-FFF2-40B4-BE49-F238E27FC236}">
                <a16:creationId xmlns:a16="http://schemas.microsoft.com/office/drawing/2014/main" id="{51710688-F85E-0E31-88BA-82E38A09D9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34165" y="1655277"/>
            <a:ext cx="8723669" cy="4800599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B4B340-E0E9-1C95-E058-9DF225AE45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/>
            <a:fld id="{C1FF6DA9-008F-8B48-92A6-B652298478BF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  <a:cs typeface="Arial" panose="020B0604020202020204" pitchFamily="34" charset="0"/>
              </a:rPr>
              <a:pPr defTabSz="457189"/>
              <a:t>10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7739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1E0D24F-ED09-F9FA-2CB8-D9B4EF0CAA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FCECC006-294F-094B-2651-551E996F8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00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68E7AE5-705F-608A-6E8C-ED9644105A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1524002" y="1"/>
            <a:ext cx="9143999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0A2E449-56E8-F5C0-B5C2-BBD19C5DBB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000" y="0"/>
            <a:ext cx="6096643" cy="1575461"/>
          </a:xfrm>
          <a:prstGeom prst="rect">
            <a:avLst/>
          </a:prstGeom>
          <a:gradFill>
            <a:gsLst>
              <a:gs pos="0">
                <a:schemeClr val="accent1">
                  <a:alpha val="41000"/>
                </a:schemeClr>
              </a:gs>
              <a:gs pos="74000">
                <a:schemeClr val="accent1">
                  <a:lumMod val="60000"/>
                  <a:lumOff val="40000"/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C91E148-3F3F-2907-1B29-7CA8D60C8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524000" y="1"/>
            <a:ext cx="9144001" cy="1574311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78000">
                <a:schemeClr val="accent1">
                  <a:alpha val="15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3598AB-2823-35C5-B706-2BA650134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8784" y="248039"/>
            <a:ext cx="8219166" cy="11592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 defTabSz="914377">
              <a:lnSpc>
                <a:spcPct val="90000"/>
              </a:lnSpc>
              <a:defRPr sz="2800" b="1">
                <a:solidFill>
                  <a:srgbClr val="003366"/>
                </a:solidFill>
              </a:defRPr>
            </a:pPr>
            <a:r>
              <a:rPr lang="lv-LV" sz="3500" noProof="1">
                <a:solidFill>
                  <a:srgbClr val="FFFFFF"/>
                </a:solidFill>
              </a:rPr>
              <a:t>Likumdošanas iniciatīvas 2026.gadā – MM un aizsardzības iepirkumu direktīva </a:t>
            </a:r>
          </a:p>
        </p:txBody>
      </p:sp>
      <p:pic>
        <p:nvPicPr>
          <p:cNvPr id="6" name="Picture 5" descr="Eiropas aizsardzības mobilitāte un stratēģija">
            <a:extLst>
              <a:ext uri="{FF2B5EF4-FFF2-40B4-BE49-F238E27FC236}">
                <a16:creationId xmlns:a16="http://schemas.microsoft.com/office/drawing/2014/main" id="{17C64347-189E-F3EF-84D2-7EDD20E795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599" y="1726233"/>
            <a:ext cx="8686801" cy="4883728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0A7CA8-D0C0-4CF6-A287-5A013F48C5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/>
            <a:fld id="{C1FF6DA9-008F-8B48-92A6-B652298478BF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  <a:cs typeface="Arial" panose="020B0604020202020204" pitchFamily="34" charset="0"/>
              </a:rPr>
              <a:pPr defTabSz="457189"/>
              <a:t>11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31201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1649E7D-760B-C373-8E7F-B15A0D3940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89F172B1-4716-704D-4F1E-A5ECE4F613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00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1FA6195-9E89-52C0-9E30-71BEDD688F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1524002" y="1"/>
            <a:ext cx="9143999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50E994A-3C41-3023-72CE-CF4B713E55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000" y="0"/>
            <a:ext cx="6096643" cy="1575461"/>
          </a:xfrm>
          <a:prstGeom prst="rect">
            <a:avLst/>
          </a:prstGeom>
          <a:gradFill>
            <a:gsLst>
              <a:gs pos="0">
                <a:schemeClr val="accent1">
                  <a:alpha val="41000"/>
                </a:schemeClr>
              </a:gs>
              <a:gs pos="74000">
                <a:schemeClr val="accent1">
                  <a:lumMod val="60000"/>
                  <a:lumOff val="40000"/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3BBDD86-7AEC-616A-78BF-D03249824E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524000" y="1"/>
            <a:ext cx="9144001" cy="1574311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78000">
                <a:schemeClr val="accent1">
                  <a:alpha val="15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4D9ADC-FF58-3761-F53C-1055476C5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8784" y="248039"/>
            <a:ext cx="5950157" cy="11592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 defTabSz="914377">
              <a:lnSpc>
                <a:spcPct val="90000"/>
              </a:lnSpc>
              <a:defRPr sz="2800" b="1">
                <a:solidFill>
                  <a:srgbClr val="003366"/>
                </a:solidFill>
              </a:defRPr>
            </a:pPr>
            <a:r>
              <a:rPr lang="lv-LV" sz="3500" noProof="1">
                <a:solidFill>
                  <a:srgbClr val="FFFFFF"/>
                </a:solidFill>
              </a:rPr>
              <a:t>Kā dzīvosim pēc 2028.gada</a:t>
            </a:r>
          </a:p>
        </p:txBody>
      </p:sp>
      <p:pic>
        <p:nvPicPr>
          <p:cNvPr id="8" name="Content Placeholder 7" descr="ES daudzgadu finanšu shēma 2028–2034">
            <a:extLst>
              <a:ext uri="{FF2B5EF4-FFF2-40B4-BE49-F238E27FC236}">
                <a16:creationId xmlns:a16="http://schemas.microsoft.com/office/drawing/2014/main" id="{6BB14BE5-806D-EA29-6E0A-707DADF3A4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09276" y="1633559"/>
            <a:ext cx="4373447" cy="4905354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C0ACB64-42E5-3B7B-0DD7-461E5C979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/>
            <a:fld id="{C1FF6DA9-008F-8B48-92A6-B652298478BF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  <a:cs typeface="Arial" panose="020B0604020202020204" pitchFamily="34" charset="0"/>
              </a:rPr>
              <a:pPr defTabSz="457189"/>
              <a:t>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58921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E60B24A-72B6-9582-8574-A78D5CBB84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80B5C704-4931-F029-F755-FA34011E9A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00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26EACA8-33AD-09BE-852E-22B34F5A43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1524002" y="1"/>
            <a:ext cx="9143999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59FAC36-9DC5-31FD-2AA8-70E76633F2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000" y="0"/>
            <a:ext cx="6096643" cy="1575461"/>
          </a:xfrm>
          <a:prstGeom prst="rect">
            <a:avLst/>
          </a:prstGeom>
          <a:gradFill>
            <a:gsLst>
              <a:gs pos="0">
                <a:schemeClr val="accent1">
                  <a:alpha val="41000"/>
                </a:schemeClr>
              </a:gs>
              <a:gs pos="74000">
                <a:schemeClr val="accent1">
                  <a:lumMod val="60000"/>
                  <a:lumOff val="40000"/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7D0892D-E785-112C-4367-30E399A711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524000" y="1"/>
            <a:ext cx="9144001" cy="1574311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78000">
                <a:schemeClr val="accent1">
                  <a:alpha val="15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10BAAF-7CBB-48E5-EC24-597FACE5E6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8784" y="248039"/>
            <a:ext cx="5950157" cy="11592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 defTabSz="914377">
              <a:lnSpc>
                <a:spcPct val="90000"/>
              </a:lnSpc>
              <a:defRPr sz="2800" b="1">
                <a:solidFill>
                  <a:srgbClr val="003366"/>
                </a:solidFill>
              </a:defRPr>
            </a:pPr>
            <a:r>
              <a:rPr lang="lv-LV" sz="3500" noProof="1">
                <a:solidFill>
                  <a:srgbClr val="FFFFFF"/>
                </a:solidFill>
              </a:rPr>
              <a:t>EU-UA dronu alianse/EDA portāls par ES finansējumu</a:t>
            </a:r>
          </a:p>
        </p:txBody>
      </p:sp>
      <p:pic>
        <p:nvPicPr>
          <p:cNvPr id="5" name="Content Placeholder 4" descr="ES–Ukrainas dronu alianse informācija">
            <a:extLst>
              <a:ext uri="{FF2B5EF4-FFF2-40B4-BE49-F238E27FC236}">
                <a16:creationId xmlns:a16="http://schemas.microsoft.com/office/drawing/2014/main" id="{C28EF5CC-0017-5DEB-E540-1A44CDDD52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31864" y="1655277"/>
            <a:ext cx="7128272" cy="4752182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7378FF-DBAC-3F23-D64A-6AA1FEB63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/>
            <a:fld id="{C1FF6DA9-008F-8B48-92A6-B652298478BF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  <a:cs typeface="Arial" panose="020B0604020202020204" pitchFamily="34" charset="0"/>
              </a:rPr>
              <a:pPr defTabSz="457189"/>
              <a:t>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55473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1AADAE8-DEEE-03F1-E3FB-07C3DBD438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A2E34903-E444-1595-FF1A-DBA2693F2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00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F59FA40-4233-B94F-3765-A59BD1E5D9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1524002" y="1"/>
            <a:ext cx="9143999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0D8552D-72FE-8787-AE99-416C4F2412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000" y="0"/>
            <a:ext cx="6096643" cy="1575461"/>
          </a:xfrm>
          <a:prstGeom prst="rect">
            <a:avLst/>
          </a:prstGeom>
          <a:gradFill>
            <a:gsLst>
              <a:gs pos="0">
                <a:schemeClr val="accent1">
                  <a:alpha val="41000"/>
                </a:schemeClr>
              </a:gs>
              <a:gs pos="74000">
                <a:schemeClr val="accent1">
                  <a:lumMod val="60000"/>
                  <a:lumOff val="40000"/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21023F4-0084-8787-4E27-6C9745568E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524000" y="1"/>
            <a:ext cx="9144001" cy="1574311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78000">
                <a:schemeClr val="accent1">
                  <a:alpha val="15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DE33A5-7724-9C20-706D-B06DF040BE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 algn="ctr">
              <a:buNone/>
            </a:pPr>
            <a:r>
              <a:rPr lang="lv-LV" b="1" noProof="1">
                <a:solidFill>
                  <a:srgbClr val="003366"/>
                </a:solidFill>
              </a:rPr>
              <a:t>Paldies par uzmanību!</a:t>
            </a:r>
            <a:endParaRPr lang="lv-LV" noProof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02004F-BDD0-F323-B019-42751C2A25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/>
            <a:fld id="{C1FF6DA9-008F-8B48-92A6-B652298478BF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  <a:cs typeface="Arial" panose="020B0604020202020204" pitchFamily="34" charset="0"/>
              </a:rPr>
              <a:pPr defTabSz="457189"/>
              <a:t>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47043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>
            <a:extLst>
              <a:ext uri="{FF2B5EF4-FFF2-40B4-BE49-F238E27FC236}">
                <a16:creationId xmlns:a16="http://schemas.microsoft.com/office/drawing/2014/main" id="{0819EF64-E171-4C82-9524-96704E23F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4400" y="304800"/>
            <a:ext cx="8128000" cy="1066800"/>
          </a:xfrm>
        </p:spPr>
        <p:txBody>
          <a:bodyPr anchor="ctr"/>
          <a:lstStyle/>
          <a:p>
            <a:r>
              <a:rPr lang="lv-LV" altLang="lv-LV" dirty="0"/>
              <a:t>Programma</a:t>
            </a:r>
          </a:p>
        </p:txBody>
      </p:sp>
      <p:sp>
        <p:nvSpPr>
          <p:cNvPr id="25603" name="Content Placeholder 2">
            <a:extLst>
              <a:ext uri="{FF2B5EF4-FFF2-40B4-BE49-F238E27FC236}">
                <a16:creationId xmlns:a16="http://schemas.microsoft.com/office/drawing/2014/main" id="{7FFF9BE9-C5C5-4F14-8C3F-5A75A6E164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5545" y="2013493"/>
            <a:ext cx="11360297" cy="41783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lv-LV" altLang="lv-LV" sz="1867" b="1" dirty="0"/>
              <a:t>11:00 – 11:10 </a:t>
            </a:r>
            <a:r>
              <a:rPr lang="lv-LV" altLang="lv-LV" sz="1867" dirty="0"/>
              <a:t>	Ievadvārdi</a:t>
            </a:r>
          </a:p>
          <a:p>
            <a:pPr marL="0" indent="0">
              <a:buNone/>
            </a:pPr>
            <a:endParaRPr lang="lv-LV" altLang="lv-LV" sz="1867" dirty="0"/>
          </a:p>
          <a:p>
            <a:pPr marL="0" indent="0">
              <a:buNone/>
            </a:pPr>
            <a:r>
              <a:rPr lang="lv-LV" altLang="lv-LV" sz="1867" b="1" dirty="0"/>
              <a:t>11:10 – 11:30</a:t>
            </a:r>
            <a:r>
              <a:rPr lang="lv-LV" altLang="lv-LV" sz="1867" dirty="0"/>
              <a:t>	</a:t>
            </a:r>
            <a:r>
              <a:rPr lang="lv-LV" sz="1867" dirty="0"/>
              <a:t>Īss pārskats no Latvijas delegācijas</a:t>
            </a:r>
          </a:p>
          <a:p>
            <a:pPr marL="0" indent="0">
              <a:buNone/>
            </a:pPr>
            <a:endParaRPr lang="lv-LV" sz="1867" dirty="0"/>
          </a:p>
          <a:p>
            <a:pPr marL="0" indent="0">
              <a:buNone/>
            </a:pPr>
            <a:r>
              <a:rPr lang="lv-LV" sz="1867" b="1" dirty="0"/>
              <a:t>11:30 – 12:15</a:t>
            </a:r>
            <a:r>
              <a:rPr lang="lv-LV" sz="1867" dirty="0"/>
              <a:t>	Eiropas Komisijas Aizsardzības industrijas un kosmosa 										ģenerāldirektorāta (DEFIS) eksperta prezentācija</a:t>
            </a:r>
          </a:p>
          <a:p>
            <a:pPr marL="0" indent="0">
              <a:buNone/>
            </a:pPr>
            <a:r>
              <a:rPr lang="lv-LV" sz="1867" b="1" dirty="0">
                <a:solidFill>
                  <a:schemeClr val="accent6"/>
                </a:solidFill>
              </a:rPr>
              <a:t>					</a:t>
            </a:r>
            <a:r>
              <a:rPr lang="lv-LV" sz="1333" b="1" dirty="0">
                <a:solidFill>
                  <a:schemeClr val="accent6"/>
                </a:solidFill>
              </a:rPr>
              <a:t>ANGĻU VALODĀ</a:t>
            </a:r>
          </a:p>
          <a:p>
            <a:pPr marL="0" indent="0">
              <a:buNone/>
            </a:pPr>
            <a:endParaRPr lang="lv-LV" sz="1867" dirty="0"/>
          </a:p>
          <a:p>
            <a:pPr marL="0" indent="0">
              <a:buNone/>
            </a:pPr>
            <a:r>
              <a:rPr lang="lv-LV" sz="1867" b="1" dirty="0"/>
              <a:t>12:15 – 12:30 </a:t>
            </a:r>
            <a:r>
              <a:rPr lang="lv-LV" sz="1867" dirty="0"/>
              <a:t>	Jautājumi un atbildes</a:t>
            </a:r>
          </a:p>
          <a:p>
            <a:pPr marL="0" indent="0">
              <a:buNone/>
            </a:pPr>
            <a:r>
              <a:rPr lang="lv-LV" sz="1867" b="1" dirty="0">
                <a:solidFill>
                  <a:schemeClr val="accent6"/>
                </a:solidFill>
              </a:rPr>
              <a:t>					</a:t>
            </a:r>
            <a:r>
              <a:rPr lang="lv-LV" sz="1867" dirty="0"/>
              <a:t>Noslēgums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4C168E6-396D-4166-864A-B2722919BB1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pPr>
              <a:defRPr/>
            </a:pPr>
            <a:endParaRPr lang="lv-LV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1B17752-0562-4000-BCDA-F99F2603650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pPr>
              <a:defRPr/>
            </a:pPr>
            <a:endParaRPr lang="lv-LV"/>
          </a:p>
        </p:txBody>
      </p:sp>
      <p:sp>
        <p:nvSpPr>
          <p:cNvPr id="25606" name="Slide Number Placeholder 8">
            <a:extLst>
              <a:ext uri="{FF2B5EF4-FFF2-40B4-BE49-F238E27FC236}">
                <a16:creationId xmlns:a16="http://schemas.microsoft.com/office/drawing/2014/main" id="{23B32B22-1B5E-45E0-8071-350A33280B92}"/>
              </a:ext>
            </a:extLst>
          </p:cNvPr>
          <p:cNvSpPr>
            <a:spLocks noGrp="1" noChangeArrowheads="1"/>
          </p:cNvSpPr>
          <p:nvPr>
            <p:ph type="sldNum" sz="quarter" idx="18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1250919" fontAlgn="base">
              <a:spcBef>
                <a:spcPct val="0"/>
              </a:spcBef>
              <a:spcAft>
                <a:spcPct val="0"/>
              </a:spcAft>
            </a:pPr>
            <a:fld id="{842B2C61-6E39-4DAA-958D-644D645323B3}" type="slidenum">
              <a:rPr lang="en-US" altLang="lv-LV">
                <a:cs typeface="Arial" panose="020B0604020202020204" pitchFamily="34" charset="0"/>
              </a:rPr>
              <a:pPr defTabSz="1250919"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en-US" altLang="lv-LV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87216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92C41-45BE-8EDA-21DE-F2038ED3E7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800" y="371069"/>
            <a:ext cx="12074525" cy="1015663"/>
          </a:xfrm>
          <a:solidFill>
            <a:srgbClr val="404373"/>
          </a:solidFill>
        </p:spPr>
        <p:txBody>
          <a:bodyPr/>
          <a:lstStyle/>
          <a:p>
            <a:r>
              <a:rPr lang="en-IE" sz="6000" b="1" dirty="0">
                <a:latin typeface="Arial Narrow" panose="020B0606020202030204" pitchFamily="34" charset="0"/>
              </a:rPr>
              <a:t>European Defence Industry Programme</a:t>
            </a:r>
            <a:endParaRPr lang="en-IE" sz="3200" spc="600" dirty="0">
              <a:latin typeface="Arial Narrow" panose="020B0606020202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F20A467-7C92-55AA-FDA3-B1E196322336}"/>
              </a:ext>
            </a:extLst>
          </p:cNvPr>
          <p:cNvSpPr txBox="1"/>
          <p:nvPr/>
        </p:nvSpPr>
        <p:spPr>
          <a:xfrm>
            <a:off x="7255029" y="5623669"/>
            <a:ext cx="346755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>
                <a:solidFill>
                  <a:schemeClr val="bg1"/>
                </a:solidFill>
              </a:rPr>
              <a:t>Guillaume GALTIER</a:t>
            </a:r>
          </a:p>
          <a:p>
            <a:r>
              <a:rPr lang="de-DE" sz="2000" dirty="0">
                <a:solidFill>
                  <a:schemeClr val="bg1"/>
                </a:solidFill>
              </a:rPr>
              <a:t>Team </a:t>
            </a:r>
            <a:r>
              <a:rPr lang="de-DE" sz="2000" dirty="0" err="1">
                <a:solidFill>
                  <a:schemeClr val="bg1"/>
                </a:solidFill>
              </a:rPr>
              <a:t>leader</a:t>
            </a:r>
            <a:r>
              <a:rPr lang="de-DE" sz="2000" dirty="0">
                <a:solidFill>
                  <a:schemeClr val="bg1"/>
                </a:solidFill>
              </a:rPr>
              <a:t> EDIP </a:t>
            </a:r>
            <a:r>
              <a:rPr lang="de-DE" sz="2000" dirty="0" err="1">
                <a:solidFill>
                  <a:schemeClr val="bg1"/>
                </a:solidFill>
              </a:rPr>
              <a:t>programming</a:t>
            </a:r>
            <a:endParaRPr lang="de-DE" sz="2000" dirty="0">
              <a:solidFill>
                <a:schemeClr val="bg1"/>
              </a:solidFill>
            </a:endParaRPr>
          </a:p>
          <a:p>
            <a:r>
              <a:rPr lang="de-DE" sz="2000" dirty="0">
                <a:solidFill>
                  <a:schemeClr val="bg1"/>
                </a:solidFill>
              </a:rPr>
              <a:t>DEFIS.B.1</a:t>
            </a:r>
            <a:endParaRPr lang="en-IE" sz="2000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C5B709-6606-D04A-8C47-AE41CF26F9B4}"/>
              </a:ext>
            </a:extLst>
          </p:cNvPr>
          <p:cNvSpPr txBox="1"/>
          <p:nvPr/>
        </p:nvSpPr>
        <p:spPr>
          <a:xfrm>
            <a:off x="9195414" y="1414347"/>
            <a:ext cx="27571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LV national EDIP Info day</a:t>
            </a:r>
            <a:endParaRPr lang="de-DE" sz="2000" dirty="0">
              <a:solidFill>
                <a:schemeClr val="bg1"/>
              </a:solidFill>
            </a:endParaRPr>
          </a:p>
          <a:p>
            <a:r>
              <a:rPr lang="de-DE" sz="2000" dirty="0">
                <a:solidFill>
                  <a:schemeClr val="bg1"/>
                </a:solidFill>
              </a:rPr>
              <a:t>20 May 2026</a:t>
            </a:r>
            <a:endParaRPr lang="en-IE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12493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30023E-C94C-1CF6-53A5-D290EE83A9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25">
            <a:extLst>
              <a:ext uri="{FF2B5EF4-FFF2-40B4-BE49-F238E27FC236}">
                <a16:creationId xmlns:a16="http://schemas.microsoft.com/office/drawing/2014/main" id="{346BDD81-F83E-A7D2-C590-9083D280509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/>
              <a:t>Evolution </a:t>
            </a:r>
            <a:r>
              <a:rPr lang="de-DE" err="1"/>
              <a:t>of</a:t>
            </a:r>
            <a:r>
              <a:rPr lang="de-DE"/>
              <a:t> EU Defence Industry Programmes</a:t>
            </a:r>
            <a:endParaRPr lang="en-IE"/>
          </a:p>
        </p:txBody>
      </p:sp>
      <p:graphicFrame>
        <p:nvGraphicFramePr>
          <p:cNvPr id="30" name="Table 29">
            <a:extLst>
              <a:ext uri="{FF2B5EF4-FFF2-40B4-BE49-F238E27FC236}">
                <a16:creationId xmlns:a16="http://schemas.microsoft.com/office/drawing/2014/main" id="{8F11019C-64C9-B312-F8A7-0B97698F6A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4188507"/>
              </p:ext>
            </p:extLst>
          </p:nvPr>
        </p:nvGraphicFramePr>
        <p:xfrm>
          <a:off x="240082" y="1315232"/>
          <a:ext cx="11774891" cy="46602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90590">
                  <a:extLst>
                    <a:ext uri="{9D8B030D-6E8A-4147-A177-3AD203B41FA5}">
                      <a16:colId xmlns:a16="http://schemas.microsoft.com/office/drawing/2014/main" val="3365204596"/>
                    </a:ext>
                  </a:extLst>
                </a:gridCol>
                <a:gridCol w="1537472">
                  <a:extLst>
                    <a:ext uri="{9D8B030D-6E8A-4147-A177-3AD203B41FA5}">
                      <a16:colId xmlns:a16="http://schemas.microsoft.com/office/drawing/2014/main" val="622917962"/>
                    </a:ext>
                  </a:extLst>
                </a:gridCol>
                <a:gridCol w="726513">
                  <a:extLst>
                    <a:ext uri="{9D8B030D-6E8A-4147-A177-3AD203B41FA5}">
                      <a16:colId xmlns:a16="http://schemas.microsoft.com/office/drawing/2014/main" val="2055290045"/>
                    </a:ext>
                  </a:extLst>
                </a:gridCol>
                <a:gridCol w="726513">
                  <a:extLst>
                    <a:ext uri="{9D8B030D-6E8A-4147-A177-3AD203B41FA5}">
                      <a16:colId xmlns:a16="http://schemas.microsoft.com/office/drawing/2014/main" val="1446020325"/>
                    </a:ext>
                  </a:extLst>
                </a:gridCol>
                <a:gridCol w="726513">
                  <a:extLst>
                    <a:ext uri="{9D8B030D-6E8A-4147-A177-3AD203B41FA5}">
                      <a16:colId xmlns:a16="http://schemas.microsoft.com/office/drawing/2014/main" val="1943285244"/>
                    </a:ext>
                  </a:extLst>
                </a:gridCol>
                <a:gridCol w="726513">
                  <a:extLst>
                    <a:ext uri="{9D8B030D-6E8A-4147-A177-3AD203B41FA5}">
                      <a16:colId xmlns:a16="http://schemas.microsoft.com/office/drawing/2014/main" val="2166183033"/>
                    </a:ext>
                  </a:extLst>
                </a:gridCol>
                <a:gridCol w="726513">
                  <a:extLst>
                    <a:ext uri="{9D8B030D-6E8A-4147-A177-3AD203B41FA5}">
                      <a16:colId xmlns:a16="http://schemas.microsoft.com/office/drawing/2014/main" val="85296601"/>
                    </a:ext>
                  </a:extLst>
                </a:gridCol>
                <a:gridCol w="726513">
                  <a:extLst>
                    <a:ext uri="{9D8B030D-6E8A-4147-A177-3AD203B41FA5}">
                      <a16:colId xmlns:a16="http://schemas.microsoft.com/office/drawing/2014/main" val="397183514"/>
                    </a:ext>
                  </a:extLst>
                </a:gridCol>
                <a:gridCol w="726513">
                  <a:extLst>
                    <a:ext uri="{9D8B030D-6E8A-4147-A177-3AD203B41FA5}">
                      <a16:colId xmlns:a16="http://schemas.microsoft.com/office/drawing/2014/main" val="617007877"/>
                    </a:ext>
                  </a:extLst>
                </a:gridCol>
                <a:gridCol w="3361238">
                  <a:extLst>
                    <a:ext uri="{9D8B030D-6E8A-4147-A177-3AD203B41FA5}">
                      <a16:colId xmlns:a16="http://schemas.microsoft.com/office/drawing/2014/main" val="2504474020"/>
                    </a:ext>
                  </a:extLst>
                </a:gridCol>
              </a:tblGrid>
              <a:tr h="932045">
                <a:tc>
                  <a:txBody>
                    <a:bodyPr/>
                    <a:lstStyle/>
                    <a:p>
                      <a:pPr algn="ctr"/>
                      <a:r>
                        <a:rPr lang="de-DE"/>
                        <a:t>Target/Year</a:t>
                      </a:r>
                      <a:endParaRPr lang="en-IE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/>
                        <a:t>2017-2020</a:t>
                      </a:r>
                      <a:endParaRPr lang="en-IE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/>
                        <a:t>2021</a:t>
                      </a:r>
                      <a:endParaRPr lang="en-IE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/>
                        <a:t>2022</a:t>
                      </a:r>
                      <a:endParaRPr lang="en-IE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/>
                        <a:t>2023</a:t>
                      </a:r>
                      <a:endParaRPr lang="en-IE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/>
                        <a:t>2024</a:t>
                      </a:r>
                      <a:endParaRPr lang="en-IE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/>
                        <a:t>2025</a:t>
                      </a:r>
                      <a:endParaRPr lang="en-IE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/>
                        <a:t>2026</a:t>
                      </a:r>
                      <a:endParaRPr lang="en-IE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/>
                        <a:t>2027</a:t>
                      </a:r>
                      <a:endParaRPr lang="en-IE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/>
                        <a:t>2028-2034</a:t>
                      </a:r>
                      <a:endParaRPr lang="en-IE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94226563"/>
                  </a:ext>
                </a:extLst>
              </a:tr>
              <a:tr h="932045">
                <a:tc>
                  <a:txBody>
                    <a:bodyPr/>
                    <a:lstStyle/>
                    <a:p>
                      <a:r>
                        <a:rPr lang="de-DE"/>
                        <a:t>Research &amp; Development</a:t>
                      </a:r>
                      <a:endParaRPr lang="en-IE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I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6854168"/>
                  </a:ext>
                </a:extLst>
              </a:tr>
              <a:tr h="932045">
                <a:tc>
                  <a:txBody>
                    <a:bodyPr/>
                    <a:lstStyle/>
                    <a:p>
                      <a:r>
                        <a:rPr lang="de-DE"/>
                        <a:t>Industrial Reinforcement</a:t>
                      </a:r>
                      <a:endParaRPr lang="en-IE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I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2276900"/>
                  </a:ext>
                </a:extLst>
              </a:tr>
              <a:tr h="932045">
                <a:tc>
                  <a:txBody>
                    <a:bodyPr/>
                    <a:lstStyle/>
                    <a:p>
                      <a:r>
                        <a:rPr lang="de-DE"/>
                        <a:t>Common </a:t>
                      </a:r>
                      <a:r>
                        <a:rPr lang="de-DE" err="1"/>
                        <a:t>Procurement</a:t>
                      </a:r>
                      <a:endParaRPr lang="en-IE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I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6096088"/>
                  </a:ext>
                </a:extLst>
              </a:tr>
              <a:tr h="932045">
                <a:tc>
                  <a:txBody>
                    <a:bodyPr/>
                    <a:lstStyle/>
                    <a:p>
                      <a:r>
                        <a:rPr lang="de-DE"/>
                        <a:t>More</a:t>
                      </a:r>
                      <a:endParaRPr lang="en-IE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I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4148326"/>
                  </a:ext>
                </a:extLst>
              </a:tr>
            </a:tbl>
          </a:graphicData>
        </a:graphic>
      </p:graphicFrame>
      <p:sp>
        <p:nvSpPr>
          <p:cNvPr id="31" name="TextBox 30">
            <a:extLst>
              <a:ext uri="{FF2B5EF4-FFF2-40B4-BE49-F238E27FC236}">
                <a16:creationId xmlns:a16="http://schemas.microsoft.com/office/drawing/2014/main" id="{BF5A1529-F206-0ACA-7D84-F225735EE50D}"/>
              </a:ext>
            </a:extLst>
          </p:cNvPr>
          <p:cNvSpPr txBox="1"/>
          <p:nvPr/>
        </p:nvSpPr>
        <p:spPr>
          <a:xfrm>
            <a:off x="3620465" y="2312276"/>
            <a:ext cx="5008630" cy="809295"/>
          </a:xfrm>
          <a:prstGeom prst="rect">
            <a:avLst/>
          </a:prstGeom>
          <a:solidFill>
            <a:schemeClr val="accent3">
              <a:alpha val="67000"/>
            </a:schemeClr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de-DE" sz="3600" b="1">
                <a:solidFill>
                  <a:schemeClr val="bg1"/>
                </a:solidFill>
              </a:rPr>
              <a:t>European Defence Fund</a:t>
            </a:r>
            <a:endParaRPr lang="en-IE" sz="3600" b="1">
              <a:solidFill>
                <a:schemeClr val="bg1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048FDB8-E45E-E625-27AB-0992013917F8}"/>
              </a:ext>
            </a:extLst>
          </p:cNvPr>
          <p:cNvSpPr txBox="1"/>
          <p:nvPr/>
        </p:nvSpPr>
        <p:spPr>
          <a:xfrm>
            <a:off x="7304708" y="3169328"/>
            <a:ext cx="1261884" cy="2778711"/>
          </a:xfrm>
          <a:prstGeom prst="rect">
            <a:avLst/>
          </a:prstGeom>
          <a:solidFill>
            <a:schemeClr val="accent4">
              <a:lumMod val="75000"/>
            </a:schemeClr>
          </a:solidFill>
          <a:ln w="76200">
            <a:noFill/>
            <a:prstDash val="solid"/>
          </a:ln>
        </p:spPr>
        <p:txBody>
          <a:bodyPr vert="vert" wrap="square" rtlCol="0" anchor="ctr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endParaRPr lang="de-DE" sz="100" b="1" dirty="0">
              <a:solidFill>
                <a:schemeClr val="bg1"/>
              </a:solidFill>
            </a:endParaRP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de-DE" sz="2400" b="1" dirty="0">
                <a:solidFill>
                  <a:schemeClr val="bg1"/>
                </a:solidFill>
              </a:rPr>
              <a:t>European Defence Industry Programme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endParaRPr lang="de-DE" sz="100" b="1" dirty="0">
              <a:solidFill>
                <a:schemeClr val="bg1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1DD10E4-6F99-13B9-5DE6-7B1F2C915B91}"/>
              </a:ext>
            </a:extLst>
          </p:cNvPr>
          <p:cNvSpPr txBox="1"/>
          <p:nvPr/>
        </p:nvSpPr>
        <p:spPr>
          <a:xfrm>
            <a:off x="8715991" y="2276664"/>
            <a:ext cx="3234508" cy="3628836"/>
          </a:xfrm>
          <a:prstGeom prst="rect">
            <a:avLst/>
          </a:prstGeom>
          <a:solidFill>
            <a:schemeClr val="accent3">
              <a:alpha val="67000"/>
            </a:schemeClr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de-DE" sz="3200" b="1" dirty="0">
                <a:solidFill>
                  <a:schemeClr val="bg1"/>
                </a:solidFill>
              </a:rPr>
              <a:t>European</a:t>
            </a:r>
          </a:p>
          <a:p>
            <a:pPr algn="ctr"/>
            <a:r>
              <a:rPr lang="de-DE" sz="3200" b="1" dirty="0" err="1">
                <a:solidFill>
                  <a:schemeClr val="bg1"/>
                </a:solidFill>
              </a:rPr>
              <a:t>Competitiveness</a:t>
            </a:r>
            <a:endParaRPr lang="de-DE" sz="3200" b="1" dirty="0">
              <a:solidFill>
                <a:schemeClr val="bg1"/>
              </a:solidFill>
            </a:endParaRPr>
          </a:p>
          <a:p>
            <a:pPr algn="ctr"/>
            <a:r>
              <a:rPr lang="de-DE" sz="3200" b="1" dirty="0">
                <a:solidFill>
                  <a:schemeClr val="bg1"/>
                </a:solidFill>
              </a:rPr>
              <a:t>Fund </a:t>
            </a:r>
          </a:p>
          <a:p>
            <a:pPr algn="ctr"/>
            <a:endParaRPr lang="en-IE" sz="2800" b="1" dirty="0">
              <a:solidFill>
                <a:schemeClr val="bg1"/>
              </a:solidFill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5664BC91-35DB-A508-590E-84345685D047}"/>
              </a:ext>
            </a:extLst>
          </p:cNvPr>
          <p:cNvGrpSpPr/>
          <p:nvPr/>
        </p:nvGrpSpPr>
        <p:grpSpPr>
          <a:xfrm>
            <a:off x="2038145" y="2363474"/>
            <a:ext cx="1309817" cy="740439"/>
            <a:chOff x="2038145" y="2363474"/>
            <a:chExt cx="1309817" cy="740439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D9BFF3B5-ED45-0457-AA11-4AACC54FC98D}"/>
                </a:ext>
              </a:extLst>
            </p:cNvPr>
            <p:cNvSpPr txBox="1"/>
            <p:nvPr/>
          </p:nvSpPr>
          <p:spPr>
            <a:xfrm>
              <a:off x="2038145" y="2739069"/>
              <a:ext cx="1309817" cy="364844"/>
            </a:xfrm>
            <a:prstGeom prst="rect">
              <a:avLst/>
            </a:prstGeom>
            <a:solidFill>
              <a:schemeClr val="accent3"/>
            </a:solidFill>
          </p:spPr>
          <p:txBody>
            <a:bodyPr wrap="square" rtlCol="0" anchor="ctr">
              <a:noAutofit/>
            </a:bodyPr>
            <a:lstStyle/>
            <a:p>
              <a:pPr algn="ctr"/>
              <a:r>
                <a:rPr lang="de-DE" sz="2400" b="1">
                  <a:solidFill>
                    <a:schemeClr val="bg1"/>
                  </a:solidFill>
                </a:rPr>
                <a:t>EDIDP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91C6AC18-9939-E6C8-CCAA-3E6BB2729B8C}"/>
                </a:ext>
              </a:extLst>
            </p:cNvPr>
            <p:cNvSpPr txBox="1"/>
            <p:nvPr/>
          </p:nvSpPr>
          <p:spPr>
            <a:xfrm>
              <a:off x="2038145" y="2363474"/>
              <a:ext cx="1309817" cy="300424"/>
            </a:xfrm>
            <a:prstGeom prst="rect">
              <a:avLst/>
            </a:prstGeom>
            <a:solidFill>
              <a:schemeClr val="accent3"/>
            </a:solidFill>
          </p:spPr>
          <p:txBody>
            <a:bodyPr wrap="square" rtlCol="0" anchor="ctr">
              <a:noAutofit/>
            </a:bodyPr>
            <a:lstStyle>
              <a:defPPr>
                <a:defRPr lang="en-US"/>
              </a:defPPr>
              <a:lvl1pPr algn="ctr">
                <a:defRPr sz="2800" b="1"/>
              </a:lvl1pPr>
            </a:lstStyle>
            <a:p>
              <a:r>
                <a:rPr lang="de-DE" sz="2400">
                  <a:solidFill>
                    <a:schemeClr val="bg1"/>
                  </a:solidFill>
                </a:rPr>
                <a:t>PADR</a:t>
              </a: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43AE9882-91D2-DAB2-EA90-FB2B17CFDE32}"/>
              </a:ext>
            </a:extLst>
          </p:cNvPr>
          <p:cNvSpPr txBox="1"/>
          <p:nvPr/>
        </p:nvSpPr>
        <p:spPr>
          <a:xfrm>
            <a:off x="5011654" y="4277693"/>
            <a:ext cx="1825352" cy="620793"/>
          </a:xfrm>
          <a:prstGeom prst="rect">
            <a:avLst/>
          </a:prstGeom>
          <a:solidFill>
            <a:schemeClr val="accent3">
              <a:alpha val="67000"/>
            </a:schemeClr>
          </a:solidFill>
        </p:spPr>
        <p:txBody>
          <a:bodyPr wrap="square" rtlCol="0" anchor="t">
            <a:noAutofit/>
          </a:bodyPr>
          <a:lstStyle>
            <a:defPPr>
              <a:defRPr lang="en-US"/>
            </a:defPPr>
            <a:lvl1pPr algn="ctr">
              <a:defRPr sz="2800" b="1"/>
            </a:lvl1pPr>
          </a:lstStyle>
          <a:p>
            <a:r>
              <a:rPr lang="de-DE">
                <a:solidFill>
                  <a:schemeClr val="bg1"/>
                </a:solidFill>
              </a:rPr>
              <a:t>EDIRPA</a:t>
            </a:r>
            <a:endParaRPr lang="en-IE">
              <a:solidFill>
                <a:schemeClr val="bg1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E2EA0AC-3137-9538-4FA8-DBD10B2E7C15}"/>
              </a:ext>
            </a:extLst>
          </p:cNvPr>
          <p:cNvSpPr txBox="1"/>
          <p:nvPr/>
        </p:nvSpPr>
        <p:spPr>
          <a:xfrm>
            <a:off x="5006596" y="3429000"/>
            <a:ext cx="1830409" cy="544593"/>
          </a:xfrm>
          <a:prstGeom prst="rect">
            <a:avLst/>
          </a:prstGeom>
          <a:solidFill>
            <a:schemeClr val="accent3">
              <a:alpha val="67000"/>
            </a:schemeClr>
          </a:solidFill>
        </p:spPr>
        <p:txBody>
          <a:bodyPr wrap="square" rtlCol="0" anchor="t">
            <a:noAutofit/>
          </a:bodyPr>
          <a:lstStyle>
            <a:defPPr>
              <a:defRPr lang="en-US"/>
            </a:defPPr>
            <a:lvl1pPr algn="ctr">
              <a:defRPr sz="2800" b="1"/>
            </a:lvl1pPr>
          </a:lstStyle>
          <a:p>
            <a:r>
              <a:rPr lang="de-DE">
                <a:solidFill>
                  <a:schemeClr val="bg1"/>
                </a:solidFill>
              </a:rPr>
              <a:t>ASAP</a:t>
            </a:r>
            <a:endParaRPr lang="en-IE">
              <a:solidFill>
                <a:schemeClr val="bg1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195EDFC-B200-B300-DF25-50E130C5243D}"/>
              </a:ext>
            </a:extLst>
          </p:cNvPr>
          <p:cNvSpPr txBox="1">
            <a:spLocks/>
          </p:cNvSpPr>
          <p:nvPr/>
        </p:nvSpPr>
        <p:spPr>
          <a:xfrm>
            <a:off x="10332116" y="6207651"/>
            <a:ext cx="472148" cy="2616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rgbClr val="404373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2EB30D7-3E9D-4B5E-8606-1BFE7D34FD09}" type="slidenum">
              <a:rPr lang="en-IE" smtClean="0"/>
              <a:pPr/>
              <a:t>17</a:t>
            </a:fld>
            <a:endParaRPr lang="en-IE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3B03749-7515-1839-FD2E-794BCF9B810B}"/>
              </a:ext>
            </a:extLst>
          </p:cNvPr>
          <p:cNvSpPr txBox="1"/>
          <p:nvPr/>
        </p:nvSpPr>
        <p:spPr>
          <a:xfrm>
            <a:off x="7966841" y="2249210"/>
            <a:ext cx="697155" cy="226455"/>
          </a:xfrm>
          <a:prstGeom prst="rect">
            <a:avLst/>
          </a:prstGeom>
          <a:solidFill>
            <a:schemeClr val="accent3">
              <a:alpha val="67000"/>
            </a:schemeClr>
          </a:solidFill>
          <a:ln>
            <a:solidFill>
              <a:schemeClr val="accent1"/>
            </a:solidFill>
            <a:prstDash val="dash"/>
          </a:ln>
        </p:spPr>
        <p:txBody>
          <a:bodyPr wrap="square" rtlCol="0" anchor="ctr">
            <a:noAutofit/>
          </a:bodyPr>
          <a:lstStyle/>
          <a:p>
            <a:pPr algn="ctr"/>
            <a:r>
              <a:rPr lang="de-DE" sz="1600" b="1" dirty="0">
                <a:solidFill>
                  <a:schemeClr val="bg1"/>
                </a:solidFill>
              </a:rPr>
              <a:t>AGILE</a:t>
            </a:r>
            <a:endParaRPr lang="en-IE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7715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81BB2A-46D8-BFD7-D5C5-5C98F9B6DA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C51E4E9-347F-2915-576A-186DE1C3E12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Foreword</a:t>
            </a:r>
            <a:endParaRPr lang="en-I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AFBA045-C5E0-3005-15F0-CBF9BEFF9028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019175" y="1190625"/>
            <a:ext cx="10662079" cy="5381625"/>
          </a:xfrm>
        </p:spPr>
        <p:txBody>
          <a:bodyPr>
            <a:normAutofit/>
          </a:bodyPr>
          <a:lstStyle/>
          <a:p>
            <a:endParaRPr lang="en-IE" sz="2400" dirty="0"/>
          </a:p>
          <a:p>
            <a:pPr marL="0" indent="0">
              <a:buNone/>
            </a:pPr>
            <a:endParaRPr lang="en-IE" sz="2800" b="1" dirty="0"/>
          </a:p>
          <a:p>
            <a:pPr marL="0" indent="0">
              <a:buNone/>
            </a:pPr>
            <a:r>
              <a:rPr lang="en-IE" sz="2800" b="1" dirty="0"/>
              <a:t>Important!</a:t>
            </a:r>
          </a:p>
          <a:p>
            <a:r>
              <a:rPr lang="en-IE" sz="2800" dirty="0"/>
              <a:t>EDIP broad </a:t>
            </a:r>
            <a:r>
              <a:rPr lang="en-IE" sz="2800" dirty="0">
                <a:sym typeface="Wingdings" panose="05000000000000000000" pitchFamily="2" charset="2"/>
              </a:rPr>
              <a:t> Not possible to cover everything in detail</a:t>
            </a:r>
          </a:p>
          <a:p>
            <a:r>
              <a:rPr lang="en-IE" sz="2800" dirty="0">
                <a:sym typeface="Wingdings" panose="05000000000000000000" pitchFamily="2" charset="2"/>
              </a:rPr>
              <a:t>The following presentation is for information</a:t>
            </a:r>
          </a:p>
          <a:p>
            <a:r>
              <a:rPr lang="en-IE" sz="2800" dirty="0">
                <a:sym typeface="Wingdings" panose="05000000000000000000" pitchFamily="2" charset="2"/>
              </a:rPr>
              <a:t>Additional information available on our </a:t>
            </a:r>
            <a:r>
              <a:rPr lang="en-IE" sz="2800" dirty="0">
                <a:sym typeface="Wingdings" panose="05000000000000000000" pitchFamily="2" charset="2"/>
                <a:hlinkClick r:id="rId3"/>
              </a:rPr>
              <a:t>dedicated EDIP webpage</a:t>
            </a:r>
            <a:endParaRPr lang="en-IE" sz="2800" dirty="0">
              <a:solidFill>
                <a:srgbClr val="FF0000"/>
              </a:solidFill>
              <a:sym typeface="Wingdings" panose="05000000000000000000" pitchFamily="2" charset="2"/>
            </a:endParaRPr>
          </a:p>
          <a:p>
            <a:r>
              <a:rPr lang="en-IE" sz="2800" dirty="0">
                <a:sym typeface="Wingdings" panose="05000000000000000000" pitchFamily="2" charset="2"/>
              </a:rPr>
              <a:t>Legally binding information to be found in the respective call documents (available soon) on the </a:t>
            </a:r>
            <a:r>
              <a:rPr lang="en-IE" sz="2800" dirty="0">
                <a:sym typeface="Wingdings" panose="05000000000000000000" pitchFamily="2" charset="2"/>
                <a:hlinkClick r:id="rId4"/>
              </a:rPr>
              <a:t>EU Funding &amp; Tenders Portal</a:t>
            </a:r>
            <a:endParaRPr lang="en-IE" sz="2400" dirty="0"/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870080A1-1101-E220-9736-D57E4C1F64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32116" y="6207651"/>
            <a:ext cx="472148" cy="261610"/>
          </a:xfrm>
        </p:spPr>
        <p:txBody>
          <a:bodyPr/>
          <a:lstStyle/>
          <a:p>
            <a:fld id="{A2EB30D7-3E9D-4B5E-8606-1BFE7D34FD09}" type="slidenum">
              <a:rPr lang="en-IE" smtClean="0"/>
              <a:pPr/>
              <a:t>18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792025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099C5D-7E4E-C50A-489F-1688B86F08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FFECCAC-70EE-947A-766A-AE809E3D01C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Content</a:t>
            </a:r>
            <a:endParaRPr lang="en-I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75EED45-22B1-85ED-D7C3-3ED757862718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019175" y="1261241"/>
            <a:ext cx="11172825" cy="5311009"/>
          </a:xfrm>
        </p:spPr>
        <p:txBody>
          <a:bodyPr>
            <a:normAutofit/>
          </a:bodyPr>
          <a:lstStyle/>
          <a:p>
            <a:pPr marL="457200" indent="-457200">
              <a:lnSpc>
                <a:spcPct val="200000"/>
              </a:lnSpc>
              <a:buFont typeface="+mj-lt"/>
              <a:buAutoNum type="arabicPeriod"/>
            </a:pPr>
            <a:r>
              <a:rPr lang="en-US" sz="2400" b="1" dirty="0"/>
              <a:t>EDIP work </a:t>
            </a:r>
            <a:r>
              <a:rPr lang="en-US" sz="2400" b="1" dirty="0" err="1"/>
              <a:t>programme</a:t>
            </a:r>
            <a:r>
              <a:rPr lang="en-US" sz="2400" b="1" dirty="0"/>
              <a:t> content</a:t>
            </a:r>
          </a:p>
          <a:p>
            <a:pPr marL="457200" indent="-457200">
              <a:lnSpc>
                <a:spcPct val="200000"/>
              </a:lnSpc>
              <a:buFont typeface="+mj-lt"/>
              <a:buAutoNum type="arabicPeriod"/>
            </a:pPr>
            <a:r>
              <a:rPr lang="en-US" sz="2400" b="1" dirty="0"/>
              <a:t>Focus on IRA calls and conditions, including USI IRA ones</a:t>
            </a:r>
          </a:p>
          <a:p>
            <a:pPr marL="457200" indent="-457200">
              <a:lnSpc>
                <a:spcPct val="200000"/>
              </a:lnSpc>
              <a:buFont typeface="+mj-lt"/>
              <a:buAutoNum type="arabicPeriod"/>
            </a:pPr>
            <a:r>
              <a:rPr lang="en-US" sz="2400" b="1" dirty="0"/>
              <a:t>Information on CPA calls</a:t>
            </a:r>
          </a:p>
          <a:p>
            <a:pPr marL="457200" indent="-457200">
              <a:lnSpc>
                <a:spcPct val="200000"/>
              </a:lnSpc>
              <a:buFont typeface="+mj-lt"/>
              <a:buAutoNum type="arabicPeriod"/>
            </a:pPr>
            <a:r>
              <a:rPr lang="en-US" sz="2400" b="1" dirty="0"/>
              <a:t>Information on EDPCIs</a:t>
            </a:r>
          </a:p>
          <a:p>
            <a:pPr marL="457200" indent="-457200">
              <a:lnSpc>
                <a:spcPct val="200000"/>
              </a:lnSpc>
              <a:buFont typeface="+mj-lt"/>
              <a:buAutoNum type="arabicPeriod"/>
            </a:pPr>
            <a:r>
              <a:rPr lang="en-US" sz="2400" b="1" dirty="0"/>
              <a:t>Information on FAST</a:t>
            </a:r>
          </a:p>
          <a:p>
            <a:pPr marL="457200" indent="-457200">
              <a:lnSpc>
                <a:spcPct val="200000"/>
              </a:lnSpc>
              <a:buFont typeface="+mj-lt"/>
              <a:buAutoNum type="arabicPeriod"/>
            </a:pPr>
            <a:r>
              <a:rPr lang="en-US" sz="2400" b="1" dirty="0"/>
              <a:t>Information on other supporting actions</a:t>
            </a:r>
            <a:endParaRPr lang="en-IE" sz="2400" dirty="0"/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95CC7136-0606-0D14-CB7C-55752A8151A0}"/>
              </a:ext>
            </a:extLst>
          </p:cNvPr>
          <p:cNvSpPr txBox="1">
            <a:spLocks/>
          </p:cNvSpPr>
          <p:nvPr/>
        </p:nvSpPr>
        <p:spPr>
          <a:xfrm>
            <a:off x="10332116" y="6207651"/>
            <a:ext cx="472148" cy="2616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rgbClr val="404373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2EB30D7-3E9D-4B5E-8606-1BFE7D34FD09}" type="slidenum">
              <a:rPr lang="en-IE" smtClean="0"/>
              <a:pPr/>
              <a:t>19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805142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>
            <a:extLst>
              <a:ext uri="{FF2B5EF4-FFF2-40B4-BE49-F238E27FC236}">
                <a16:creationId xmlns:a16="http://schemas.microsoft.com/office/drawing/2014/main" id="{0819EF64-E171-4C82-9524-96704E23F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4400" y="304800"/>
            <a:ext cx="8128000" cy="1066800"/>
          </a:xfrm>
        </p:spPr>
        <p:txBody>
          <a:bodyPr anchor="ctr"/>
          <a:lstStyle/>
          <a:p>
            <a:r>
              <a:rPr lang="lv-LV" altLang="lv-LV" dirty="0"/>
              <a:t>Programma</a:t>
            </a:r>
          </a:p>
        </p:txBody>
      </p:sp>
      <p:sp>
        <p:nvSpPr>
          <p:cNvPr id="25603" name="Content Placeholder 2">
            <a:extLst>
              <a:ext uri="{FF2B5EF4-FFF2-40B4-BE49-F238E27FC236}">
                <a16:creationId xmlns:a16="http://schemas.microsoft.com/office/drawing/2014/main" id="{7FFF9BE9-C5C5-4F14-8C3F-5A75A6E164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5545" y="2013493"/>
            <a:ext cx="11360297" cy="41783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lv-LV" altLang="lv-LV" sz="1867" b="1" dirty="0"/>
              <a:t>11:00 – 11:10 </a:t>
            </a:r>
            <a:r>
              <a:rPr lang="lv-LV" altLang="lv-LV" sz="1867" dirty="0"/>
              <a:t>	Ievadvārdi</a:t>
            </a:r>
          </a:p>
          <a:p>
            <a:pPr marL="0" indent="0">
              <a:buNone/>
            </a:pPr>
            <a:endParaRPr lang="lv-LV" altLang="lv-LV" sz="1867" dirty="0"/>
          </a:p>
          <a:p>
            <a:pPr marL="0" indent="0">
              <a:buNone/>
            </a:pPr>
            <a:r>
              <a:rPr lang="lv-LV" altLang="lv-LV" sz="1867" b="1" dirty="0"/>
              <a:t>11:10 – 11:30</a:t>
            </a:r>
            <a:r>
              <a:rPr lang="lv-LV" altLang="lv-LV" sz="1867" dirty="0"/>
              <a:t>	</a:t>
            </a:r>
            <a:r>
              <a:rPr lang="lv-LV" sz="1867" dirty="0"/>
              <a:t>Īss pārskats no Latvijas delegācijas</a:t>
            </a:r>
          </a:p>
          <a:p>
            <a:pPr marL="0" indent="0">
              <a:buNone/>
            </a:pPr>
            <a:endParaRPr lang="lv-LV" sz="1867" dirty="0"/>
          </a:p>
          <a:p>
            <a:pPr marL="0" indent="0">
              <a:buNone/>
            </a:pPr>
            <a:r>
              <a:rPr lang="lv-LV" sz="1867" b="1" dirty="0"/>
              <a:t>11:30 – 12:15</a:t>
            </a:r>
            <a:r>
              <a:rPr lang="lv-LV" sz="1867" dirty="0"/>
              <a:t>	Eiropas Komisijas Aizsardzības industrijas un kosmosa 			ģenerāldirektorāta (DEFIS) eksperta prezentācija</a:t>
            </a:r>
          </a:p>
          <a:p>
            <a:pPr marL="0" indent="0">
              <a:buNone/>
            </a:pPr>
            <a:r>
              <a:rPr lang="lv-LV" sz="1867" b="1" dirty="0">
                <a:solidFill>
                  <a:schemeClr val="accent6"/>
                </a:solidFill>
              </a:rPr>
              <a:t>		</a:t>
            </a:r>
            <a:r>
              <a:rPr lang="lv-LV" sz="1333" b="1" dirty="0">
                <a:solidFill>
                  <a:schemeClr val="accent6"/>
                </a:solidFill>
              </a:rPr>
              <a:t>ANGĻU VALODĀ</a:t>
            </a:r>
          </a:p>
          <a:p>
            <a:pPr marL="0" indent="0">
              <a:buNone/>
            </a:pPr>
            <a:endParaRPr lang="lv-LV" sz="1867" dirty="0"/>
          </a:p>
          <a:p>
            <a:pPr marL="0" indent="0">
              <a:buNone/>
            </a:pPr>
            <a:r>
              <a:rPr lang="lv-LV" sz="1867" b="1" dirty="0"/>
              <a:t>12:15 – 12:30 </a:t>
            </a:r>
            <a:r>
              <a:rPr lang="lv-LV" sz="1867" dirty="0"/>
              <a:t>	Jautājumi un atbildes</a:t>
            </a:r>
          </a:p>
          <a:p>
            <a:pPr marL="0" indent="0">
              <a:buNone/>
            </a:pPr>
            <a:r>
              <a:rPr lang="lv-LV" sz="1867" b="1" dirty="0">
                <a:solidFill>
                  <a:schemeClr val="accent6"/>
                </a:solidFill>
              </a:rPr>
              <a:t>		</a:t>
            </a:r>
            <a:r>
              <a:rPr lang="lv-LV" sz="1867" dirty="0"/>
              <a:t>Noslēgums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4C168E6-396D-4166-864A-B2722919BB1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pPr>
              <a:defRPr/>
            </a:pPr>
            <a:endParaRPr lang="lv-LV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1B17752-0562-4000-BCDA-F99F2603650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pPr>
              <a:defRPr/>
            </a:pPr>
            <a:endParaRPr lang="lv-LV"/>
          </a:p>
        </p:txBody>
      </p:sp>
      <p:sp>
        <p:nvSpPr>
          <p:cNvPr id="25606" name="Slide Number Placeholder 8">
            <a:extLst>
              <a:ext uri="{FF2B5EF4-FFF2-40B4-BE49-F238E27FC236}">
                <a16:creationId xmlns:a16="http://schemas.microsoft.com/office/drawing/2014/main" id="{23B32B22-1B5E-45E0-8071-350A33280B92}"/>
              </a:ext>
            </a:extLst>
          </p:cNvPr>
          <p:cNvSpPr>
            <a:spLocks noGrp="1" noChangeArrowheads="1"/>
          </p:cNvSpPr>
          <p:nvPr>
            <p:ph type="sldNum" sz="quarter" idx="18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1250919" fontAlgn="base">
              <a:spcBef>
                <a:spcPct val="0"/>
              </a:spcBef>
              <a:spcAft>
                <a:spcPct val="0"/>
              </a:spcAft>
            </a:pPr>
            <a:fld id="{842B2C61-6E39-4DAA-958D-644D645323B3}" type="slidenum">
              <a:rPr lang="en-US" altLang="lv-LV">
                <a:cs typeface="Arial" panose="020B0604020202020204" pitchFamily="34" charset="0"/>
              </a:rPr>
              <a:pPr defTabSz="1250919"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US" altLang="lv-LV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69400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DF3521-D3ED-15BE-E7D2-C055910064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F4A45C7-80EE-2ACE-9FB4-3796BE8B216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Content</a:t>
            </a:r>
            <a:endParaRPr lang="en-IE" dirty="0"/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55D70973-E5BD-E4E2-5881-B817E99E5934}"/>
              </a:ext>
            </a:extLst>
          </p:cNvPr>
          <p:cNvSpPr txBox="1">
            <a:spLocks/>
          </p:cNvSpPr>
          <p:nvPr/>
        </p:nvSpPr>
        <p:spPr>
          <a:xfrm>
            <a:off x="10332116" y="6207651"/>
            <a:ext cx="472148" cy="2616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rgbClr val="404373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2EB30D7-3E9D-4B5E-8606-1BFE7D34FD09}" type="slidenum">
              <a:rPr lang="en-IE" smtClean="0"/>
              <a:pPr/>
              <a:t>20</a:t>
            </a:fld>
            <a:endParaRPr lang="en-IE" dirty="0"/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1B619534-1756-0A33-6F86-5BE4BAE318C1}"/>
              </a:ext>
            </a:extLst>
          </p:cNvPr>
          <p:cNvSpPr txBox="1">
            <a:spLocks/>
          </p:cNvSpPr>
          <p:nvPr/>
        </p:nvSpPr>
        <p:spPr>
          <a:xfrm>
            <a:off x="1019175" y="1261241"/>
            <a:ext cx="11172825" cy="53110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200000"/>
              </a:lnSpc>
              <a:buFont typeface="+mj-lt"/>
              <a:buAutoNum type="arabicPeriod"/>
            </a:pPr>
            <a:r>
              <a:rPr lang="en-US" sz="2400" b="1" dirty="0"/>
              <a:t>EDIP work </a:t>
            </a:r>
            <a:r>
              <a:rPr lang="en-US" sz="2400" b="1" dirty="0" err="1"/>
              <a:t>programme</a:t>
            </a:r>
            <a:r>
              <a:rPr lang="en-US" sz="2400" b="1" dirty="0"/>
              <a:t> content</a:t>
            </a:r>
          </a:p>
          <a:p>
            <a:pPr marL="457200" indent="-457200">
              <a:lnSpc>
                <a:spcPct val="200000"/>
              </a:lnSpc>
              <a:buFont typeface="+mj-lt"/>
              <a:buAutoNum type="arabicPeriod"/>
            </a:pPr>
            <a:r>
              <a:rPr lang="en-US" sz="2400" b="1" dirty="0">
                <a:solidFill>
                  <a:schemeClr val="bg1">
                    <a:lumMod val="75000"/>
                  </a:schemeClr>
                </a:solidFill>
              </a:rPr>
              <a:t>Focus on IRA calls and conditions, including USI IRA ones</a:t>
            </a:r>
          </a:p>
          <a:p>
            <a:pPr marL="457200" indent="-457200">
              <a:lnSpc>
                <a:spcPct val="200000"/>
              </a:lnSpc>
              <a:buFont typeface="+mj-lt"/>
              <a:buAutoNum type="arabicPeriod"/>
            </a:pPr>
            <a:r>
              <a:rPr lang="en-US" sz="2400" b="1" dirty="0">
                <a:solidFill>
                  <a:schemeClr val="bg1">
                    <a:lumMod val="75000"/>
                  </a:schemeClr>
                </a:solidFill>
              </a:rPr>
              <a:t>Information on CPA calls</a:t>
            </a:r>
          </a:p>
          <a:p>
            <a:pPr marL="457200" indent="-457200">
              <a:lnSpc>
                <a:spcPct val="200000"/>
              </a:lnSpc>
              <a:buFont typeface="+mj-lt"/>
              <a:buAutoNum type="arabicPeriod"/>
            </a:pPr>
            <a:r>
              <a:rPr lang="en-US" sz="2400" b="1" dirty="0">
                <a:solidFill>
                  <a:schemeClr val="bg1">
                    <a:lumMod val="75000"/>
                  </a:schemeClr>
                </a:solidFill>
              </a:rPr>
              <a:t>Information on EDPCIs</a:t>
            </a:r>
          </a:p>
          <a:p>
            <a:pPr marL="457200" indent="-457200">
              <a:lnSpc>
                <a:spcPct val="200000"/>
              </a:lnSpc>
              <a:buFont typeface="+mj-lt"/>
              <a:buAutoNum type="arabicPeriod"/>
            </a:pPr>
            <a:r>
              <a:rPr lang="en-US" sz="2400" b="1" dirty="0">
                <a:solidFill>
                  <a:schemeClr val="bg1">
                    <a:lumMod val="75000"/>
                  </a:schemeClr>
                </a:solidFill>
              </a:rPr>
              <a:t>Information on FAST</a:t>
            </a:r>
          </a:p>
          <a:p>
            <a:pPr marL="457200" indent="-457200">
              <a:lnSpc>
                <a:spcPct val="200000"/>
              </a:lnSpc>
              <a:buFont typeface="+mj-lt"/>
              <a:buAutoNum type="arabicPeriod"/>
            </a:pPr>
            <a:r>
              <a:rPr lang="en-US" sz="2400" b="1" dirty="0">
                <a:solidFill>
                  <a:schemeClr val="bg1">
                    <a:lumMod val="75000"/>
                  </a:schemeClr>
                </a:solidFill>
              </a:rPr>
              <a:t>Information on other supporting actions</a:t>
            </a:r>
            <a:endParaRPr lang="en-IE" sz="24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5995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: Top Corners Rounded 15">
            <a:extLst>
              <a:ext uri="{FF2B5EF4-FFF2-40B4-BE49-F238E27FC236}">
                <a16:creationId xmlns:a16="http://schemas.microsoft.com/office/drawing/2014/main" id="{4285EB18-86CD-FD09-30F9-885660D4E7BC}"/>
              </a:ext>
            </a:extLst>
          </p:cNvPr>
          <p:cNvSpPr/>
          <p:nvPr/>
        </p:nvSpPr>
        <p:spPr>
          <a:xfrm rot="10800000">
            <a:off x="6791416" y="3581900"/>
            <a:ext cx="4376691" cy="1103115"/>
          </a:xfrm>
          <a:prstGeom prst="round2Same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5" name="Rectangle: Top Corners Rounded 14">
            <a:extLst>
              <a:ext uri="{FF2B5EF4-FFF2-40B4-BE49-F238E27FC236}">
                <a16:creationId xmlns:a16="http://schemas.microsoft.com/office/drawing/2014/main" id="{86F5B5C8-FB39-F88E-F276-2361F57E16DB}"/>
              </a:ext>
            </a:extLst>
          </p:cNvPr>
          <p:cNvSpPr/>
          <p:nvPr/>
        </p:nvSpPr>
        <p:spPr>
          <a:xfrm rot="10800000">
            <a:off x="917275" y="3540646"/>
            <a:ext cx="4095735" cy="2593026"/>
          </a:xfrm>
          <a:prstGeom prst="round2Same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04E1CB-888F-2399-43FF-90C1F9A8C5E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Overview of EDIP work </a:t>
            </a:r>
            <a:r>
              <a:rPr lang="en-US" dirty="0" err="1"/>
              <a:t>programme</a:t>
            </a:r>
            <a:endParaRPr lang="en-US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F792495-5AE5-A775-D355-2E216F4F83A6}"/>
              </a:ext>
            </a:extLst>
          </p:cNvPr>
          <p:cNvSpPr/>
          <p:nvPr/>
        </p:nvSpPr>
        <p:spPr>
          <a:xfrm>
            <a:off x="729302" y="2570839"/>
            <a:ext cx="4387352" cy="10800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ea typeface="Calibri"/>
                <a:cs typeface="Calibri"/>
              </a:rPr>
              <a:t>The Programme </a:t>
            </a:r>
            <a:br>
              <a:rPr lang="en-US" sz="2000" b="1" dirty="0">
                <a:ea typeface="Calibri"/>
                <a:cs typeface="Calibri"/>
              </a:rPr>
            </a:br>
            <a:r>
              <a:rPr lang="en-US" sz="2000" b="1" dirty="0">
                <a:ea typeface="Calibri"/>
                <a:cs typeface="Calibri"/>
              </a:rPr>
              <a:t>(EU + NO)</a:t>
            </a:r>
          </a:p>
          <a:p>
            <a:pPr algn="ctr"/>
            <a:r>
              <a:rPr lang="en-US" sz="2000" dirty="0">
                <a:ea typeface="Calibri"/>
                <a:cs typeface="Calibri"/>
              </a:rPr>
              <a:t>€1,2 billion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55665BB-7866-E90E-7884-27A2DB0CE185}"/>
              </a:ext>
            </a:extLst>
          </p:cNvPr>
          <p:cNvSpPr/>
          <p:nvPr/>
        </p:nvSpPr>
        <p:spPr>
          <a:xfrm>
            <a:off x="6696075" y="2570839"/>
            <a:ext cx="4578647" cy="10800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000" b="1" dirty="0">
                <a:ea typeface="Calibri"/>
                <a:cs typeface="Calibri"/>
              </a:rPr>
              <a:t>Ukraine Support Instrument (USI) (EU+UA) </a:t>
            </a:r>
            <a:endParaRPr lang="en-US" sz="2000" b="1" dirty="0"/>
          </a:p>
          <a:p>
            <a:pPr algn="ctr"/>
            <a:r>
              <a:rPr lang="en-US" sz="2000" dirty="0">
                <a:ea typeface="Calibri"/>
                <a:cs typeface="Calibri"/>
              </a:rPr>
              <a:t>€300 million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FDF4C86-1F68-DDA9-0A59-4F33388340EB}"/>
              </a:ext>
            </a:extLst>
          </p:cNvPr>
          <p:cNvSpPr txBox="1"/>
          <p:nvPr/>
        </p:nvSpPr>
        <p:spPr>
          <a:xfrm>
            <a:off x="994299" y="3683391"/>
            <a:ext cx="395056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fr-BE" b="1" dirty="0" err="1"/>
              <a:t>Industrial</a:t>
            </a:r>
            <a:r>
              <a:rPr lang="fr-BE" b="1" dirty="0"/>
              <a:t> </a:t>
            </a:r>
            <a:r>
              <a:rPr lang="fr-BE" b="1" dirty="0" err="1"/>
              <a:t>reinforcement</a:t>
            </a:r>
            <a:r>
              <a:rPr lang="fr-BE" b="1" dirty="0"/>
              <a:t> actions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BE" b="1" dirty="0"/>
              <a:t>Common </a:t>
            </a:r>
            <a:r>
              <a:rPr lang="fr-BE" b="1" dirty="0" err="1"/>
              <a:t>procurement</a:t>
            </a:r>
            <a:r>
              <a:rPr lang="fr-BE" b="1" dirty="0"/>
              <a:t> actions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BE" b="1" dirty="0" err="1"/>
              <a:t>Supporting</a:t>
            </a:r>
            <a:r>
              <a:rPr lang="fr-BE" b="1" dirty="0"/>
              <a:t> actions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BE" b="1" dirty="0"/>
              <a:t>European Defence </a:t>
            </a:r>
            <a:r>
              <a:rPr lang="fr-BE" b="1" dirty="0" err="1"/>
              <a:t>projects</a:t>
            </a:r>
            <a:r>
              <a:rPr lang="fr-BE" b="1" dirty="0"/>
              <a:t> of </a:t>
            </a:r>
            <a:r>
              <a:rPr lang="fr-BE" b="1" dirty="0" err="1"/>
              <a:t>common</a:t>
            </a:r>
            <a:r>
              <a:rPr lang="fr-BE" b="1" dirty="0"/>
              <a:t> </a:t>
            </a:r>
            <a:r>
              <a:rPr lang="fr-BE" b="1" dirty="0" err="1"/>
              <a:t>interest</a:t>
            </a:r>
            <a:r>
              <a:rPr lang="fr-BE" b="1" dirty="0"/>
              <a:t> (</a:t>
            </a:r>
            <a:r>
              <a:rPr lang="fr-BE" b="1" dirty="0" err="1"/>
              <a:t>EDPCIs</a:t>
            </a:r>
            <a:r>
              <a:rPr lang="fr-BE" b="1" dirty="0"/>
              <a:t>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dirty="0"/>
              <a:t>Fund to accelerate </a:t>
            </a:r>
            <a:r>
              <a:rPr lang="en-US" b="1" dirty="0" err="1"/>
              <a:t>defence</a:t>
            </a:r>
            <a:r>
              <a:rPr lang="en-US" b="1" dirty="0"/>
              <a:t> supply chains’ transformation (FAST)</a:t>
            </a:r>
            <a:endParaRPr lang="fr-BE" b="1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5FE3CE8-2A76-A3A7-F245-D31AE1B564DE}"/>
              </a:ext>
            </a:extLst>
          </p:cNvPr>
          <p:cNvSpPr txBox="1"/>
          <p:nvPr/>
        </p:nvSpPr>
        <p:spPr>
          <a:xfrm>
            <a:off x="7164281" y="3683391"/>
            <a:ext cx="37286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fr-BE" b="1" dirty="0" err="1"/>
              <a:t>Industrial</a:t>
            </a:r>
            <a:r>
              <a:rPr lang="fr-BE" b="1" dirty="0"/>
              <a:t> </a:t>
            </a:r>
            <a:r>
              <a:rPr lang="fr-BE" b="1" dirty="0" err="1"/>
              <a:t>reinforcement</a:t>
            </a:r>
            <a:r>
              <a:rPr lang="fr-BE" b="1" dirty="0"/>
              <a:t> actions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BE" b="1" dirty="0" err="1"/>
              <a:t>Supporting</a:t>
            </a:r>
            <a:r>
              <a:rPr lang="fr-BE" b="1" dirty="0"/>
              <a:t> actions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F1A18AD-73F0-A0B5-3256-BAF57993F121}"/>
              </a:ext>
            </a:extLst>
          </p:cNvPr>
          <p:cNvSpPr txBox="1"/>
          <p:nvPr/>
        </p:nvSpPr>
        <p:spPr>
          <a:xfrm>
            <a:off x="1990956" y="5749074"/>
            <a:ext cx="31051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400" i="1" dirty="0"/>
              <a:t>Eg: EDIP-</a:t>
            </a:r>
            <a:r>
              <a:rPr lang="en-IE" sz="1400" b="1" i="1" dirty="0"/>
              <a:t>P</a:t>
            </a:r>
            <a:r>
              <a:rPr lang="en-IE" sz="1400" i="1" dirty="0"/>
              <a:t>-2026-LS-IRA</a:t>
            </a:r>
            <a:endParaRPr lang="en-IE" sz="1400" i="1" dirty="0">
              <a:latin typeface="EC Square Sans Pro" panose="020B05060400000200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3499A49-5C42-A436-4D28-F8569895C4FB}"/>
              </a:ext>
            </a:extLst>
          </p:cNvPr>
          <p:cNvSpPr txBox="1"/>
          <p:nvPr/>
        </p:nvSpPr>
        <p:spPr>
          <a:xfrm>
            <a:off x="7962902" y="4329722"/>
            <a:ext cx="31051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400" i="1"/>
              <a:t>Eg: EDIP-</a:t>
            </a:r>
            <a:r>
              <a:rPr lang="en-IE" sz="1400" b="1" i="1"/>
              <a:t>USI</a:t>
            </a:r>
            <a:r>
              <a:rPr lang="en-IE" sz="1400" i="1"/>
              <a:t>-2026-LS-IRA</a:t>
            </a:r>
            <a:endParaRPr lang="en-IE" sz="1400" i="1">
              <a:latin typeface="EC Square Sans Pro" panose="020B0506040000020004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71F80D7-B7FE-732D-0D70-5CE740F9C9F5}"/>
              </a:ext>
            </a:extLst>
          </p:cNvPr>
          <p:cNvSpPr/>
          <p:nvPr/>
        </p:nvSpPr>
        <p:spPr>
          <a:xfrm>
            <a:off x="4357040" y="1343517"/>
            <a:ext cx="3147781" cy="1053454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800" b="1" dirty="0">
                <a:ea typeface="Calibri"/>
                <a:cs typeface="Calibri"/>
              </a:rPr>
              <a:t>EDIP</a:t>
            </a:r>
            <a:endParaRPr lang="en-US" sz="2800" b="1" dirty="0"/>
          </a:p>
          <a:p>
            <a:pPr algn="ctr"/>
            <a:r>
              <a:rPr lang="en-US" sz="2800" dirty="0">
                <a:ea typeface="Calibri"/>
                <a:cs typeface="Calibri"/>
              </a:rPr>
              <a:t>€1,5 billion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3DFAFAA-D2A6-C346-26FA-A0B1DBA4A094}"/>
              </a:ext>
            </a:extLst>
          </p:cNvPr>
          <p:cNvGrpSpPr/>
          <p:nvPr/>
        </p:nvGrpSpPr>
        <p:grpSpPr>
          <a:xfrm>
            <a:off x="8293400" y="4925405"/>
            <a:ext cx="1497873" cy="920589"/>
            <a:chOff x="3918454" y="1284233"/>
            <a:chExt cx="961527" cy="568277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60396359-6D93-1A2B-90F8-5F97D08CF63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0306"/>
            <a:stretch>
              <a:fillRect/>
            </a:stretch>
          </p:blipFill>
          <p:spPr>
            <a:xfrm>
              <a:off x="4407244" y="1284233"/>
              <a:ext cx="472737" cy="56003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3A06C10D-A0AA-BCD6-554A-89C63F831D3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3918454" y="1294478"/>
              <a:ext cx="488789" cy="558032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sp>
        <p:nvSpPr>
          <p:cNvPr id="23" name="Slide Number Placeholder 2">
            <a:extLst>
              <a:ext uri="{FF2B5EF4-FFF2-40B4-BE49-F238E27FC236}">
                <a16:creationId xmlns:a16="http://schemas.microsoft.com/office/drawing/2014/main" id="{57BDE3B4-A616-C9E1-2EAC-352A3CCB1217}"/>
              </a:ext>
            </a:extLst>
          </p:cNvPr>
          <p:cNvSpPr txBox="1">
            <a:spLocks/>
          </p:cNvSpPr>
          <p:nvPr/>
        </p:nvSpPr>
        <p:spPr>
          <a:xfrm>
            <a:off x="10332116" y="6207651"/>
            <a:ext cx="472148" cy="2616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rgbClr val="404373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2EB30D7-3E9D-4B5E-8606-1BFE7D34FD09}" type="slidenum">
              <a:rPr lang="en-IE" smtClean="0"/>
              <a:pPr/>
              <a:t>21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189763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Top Corners Rounded 17">
            <a:extLst>
              <a:ext uri="{FF2B5EF4-FFF2-40B4-BE49-F238E27FC236}">
                <a16:creationId xmlns:a16="http://schemas.microsoft.com/office/drawing/2014/main" id="{2799A782-C9F7-C463-1F72-2EE29EB81879}"/>
              </a:ext>
            </a:extLst>
          </p:cNvPr>
          <p:cNvSpPr/>
          <p:nvPr/>
        </p:nvSpPr>
        <p:spPr>
          <a:xfrm rot="10800000">
            <a:off x="8183137" y="5126804"/>
            <a:ext cx="3904585" cy="95358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7" name="Rectangle: Top Corners Rounded 16">
            <a:extLst>
              <a:ext uri="{FF2B5EF4-FFF2-40B4-BE49-F238E27FC236}">
                <a16:creationId xmlns:a16="http://schemas.microsoft.com/office/drawing/2014/main" id="{7F6BE071-B4AE-2F36-C28B-910B16A7D8EA}"/>
              </a:ext>
            </a:extLst>
          </p:cNvPr>
          <p:cNvSpPr/>
          <p:nvPr/>
        </p:nvSpPr>
        <p:spPr>
          <a:xfrm>
            <a:off x="8183138" y="4243227"/>
            <a:ext cx="3904582" cy="934948"/>
          </a:xfrm>
          <a:prstGeom prst="round2Same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6" name="Rectangle: Top Corners Rounded 15">
            <a:extLst>
              <a:ext uri="{FF2B5EF4-FFF2-40B4-BE49-F238E27FC236}">
                <a16:creationId xmlns:a16="http://schemas.microsoft.com/office/drawing/2014/main" id="{738E69CF-3903-43A5-5BCC-641AD698665E}"/>
              </a:ext>
            </a:extLst>
          </p:cNvPr>
          <p:cNvSpPr/>
          <p:nvPr/>
        </p:nvSpPr>
        <p:spPr>
          <a:xfrm>
            <a:off x="8183138" y="1594597"/>
            <a:ext cx="3904582" cy="2782193"/>
          </a:xfrm>
          <a:prstGeom prst="round2Same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4" name="Rectangle: Top Corners Rounded 13">
            <a:extLst>
              <a:ext uri="{FF2B5EF4-FFF2-40B4-BE49-F238E27FC236}">
                <a16:creationId xmlns:a16="http://schemas.microsoft.com/office/drawing/2014/main" id="{51CC0414-0F01-FE51-93BB-977DAD033022}"/>
              </a:ext>
            </a:extLst>
          </p:cNvPr>
          <p:cNvSpPr/>
          <p:nvPr/>
        </p:nvSpPr>
        <p:spPr>
          <a:xfrm rot="10800000">
            <a:off x="77908" y="4351809"/>
            <a:ext cx="4112527" cy="1751041"/>
          </a:xfrm>
          <a:prstGeom prst="round2SameRect">
            <a:avLst>
              <a:gd name="adj1" fmla="val 27786"/>
              <a:gd name="adj2" fmla="val 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3" name="Rectangle: Top Corners Rounded 12">
            <a:extLst>
              <a:ext uri="{FF2B5EF4-FFF2-40B4-BE49-F238E27FC236}">
                <a16:creationId xmlns:a16="http://schemas.microsoft.com/office/drawing/2014/main" id="{011D9608-9CA3-9FDC-8C86-8A1BC80B888F}"/>
              </a:ext>
            </a:extLst>
          </p:cNvPr>
          <p:cNvSpPr/>
          <p:nvPr/>
        </p:nvSpPr>
        <p:spPr>
          <a:xfrm>
            <a:off x="77908" y="1614993"/>
            <a:ext cx="4112527" cy="2767859"/>
          </a:xfrm>
          <a:prstGeom prst="round2Same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4" name="Rectangle : coins arrondis 21">
            <a:extLst>
              <a:ext uri="{FF2B5EF4-FFF2-40B4-BE49-F238E27FC236}">
                <a16:creationId xmlns:a16="http://schemas.microsoft.com/office/drawing/2014/main" id="{8272DE99-FABF-0C2E-9D22-E8654A61BE61}"/>
              </a:ext>
            </a:extLst>
          </p:cNvPr>
          <p:cNvSpPr/>
          <p:nvPr/>
        </p:nvSpPr>
        <p:spPr>
          <a:xfrm>
            <a:off x="8621576" y="1189607"/>
            <a:ext cx="3030370" cy="450255"/>
          </a:xfrm>
          <a:custGeom>
            <a:avLst/>
            <a:gdLst>
              <a:gd name="connsiteX0" fmla="*/ 0 w 2228331"/>
              <a:gd name="connsiteY0" fmla="*/ 99845 h 599058"/>
              <a:gd name="connsiteX1" fmla="*/ 99845 w 2228331"/>
              <a:gd name="connsiteY1" fmla="*/ 0 h 599058"/>
              <a:gd name="connsiteX2" fmla="*/ 2128486 w 2228331"/>
              <a:gd name="connsiteY2" fmla="*/ 0 h 599058"/>
              <a:gd name="connsiteX3" fmla="*/ 2228331 w 2228331"/>
              <a:gd name="connsiteY3" fmla="*/ 99845 h 599058"/>
              <a:gd name="connsiteX4" fmla="*/ 2228331 w 2228331"/>
              <a:gd name="connsiteY4" fmla="*/ 499213 h 599058"/>
              <a:gd name="connsiteX5" fmla="*/ 2128486 w 2228331"/>
              <a:gd name="connsiteY5" fmla="*/ 599058 h 599058"/>
              <a:gd name="connsiteX6" fmla="*/ 99845 w 2228331"/>
              <a:gd name="connsiteY6" fmla="*/ 599058 h 599058"/>
              <a:gd name="connsiteX7" fmla="*/ 0 w 2228331"/>
              <a:gd name="connsiteY7" fmla="*/ 499213 h 599058"/>
              <a:gd name="connsiteX8" fmla="*/ 0 w 2228331"/>
              <a:gd name="connsiteY8" fmla="*/ 99845 h 599058"/>
              <a:gd name="connsiteX0" fmla="*/ 72268 w 2300599"/>
              <a:gd name="connsiteY0" fmla="*/ 99845 h 599058"/>
              <a:gd name="connsiteX1" fmla="*/ 100465 w 2300599"/>
              <a:gd name="connsiteY1" fmla="*/ 30956 h 599058"/>
              <a:gd name="connsiteX2" fmla="*/ 172113 w 2300599"/>
              <a:gd name="connsiteY2" fmla="*/ 0 h 599058"/>
              <a:gd name="connsiteX3" fmla="*/ 2200754 w 2300599"/>
              <a:gd name="connsiteY3" fmla="*/ 0 h 599058"/>
              <a:gd name="connsiteX4" fmla="*/ 2300599 w 2300599"/>
              <a:gd name="connsiteY4" fmla="*/ 99845 h 599058"/>
              <a:gd name="connsiteX5" fmla="*/ 2300599 w 2300599"/>
              <a:gd name="connsiteY5" fmla="*/ 499213 h 599058"/>
              <a:gd name="connsiteX6" fmla="*/ 2200754 w 2300599"/>
              <a:gd name="connsiteY6" fmla="*/ 599058 h 599058"/>
              <a:gd name="connsiteX7" fmla="*/ 172113 w 2300599"/>
              <a:gd name="connsiteY7" fmla="*/ 599058 h 599058"/>
              <a:gd name="connsiteX8" fmla="*/ 72268 w 2300599"/>
              <a:gd name="connsiteY8" fmla="*/ 499213 h 599058"/>
              <a:gd name="connsiteX9" fmla="*/ 72268 w 2300599"/>
              <a:gd name="connsiteY9" fmla="*/ 99845 h 599058"/>
              <a:gd name="connsiteX0" fmla="*/ 80191 w 2308522"/>
              <a:gd name="connsiteY0" fmla="*/ 104351 h 603564"/>
              <a:gd name="connsiteX1" fmla="*/ 84576 w 2308522"/>
              <a:gd name="connsiteY1" fmla="*/ 6887 h 603564"/>
              <a:gd name="connsiteX2" fmla="*/ 180036 w 2308522"/>
              <a:gd name="connsiteY2" fmla="*/ 4506 h 603564"/>
              <a:gd name="connsiteX3" fmla="*/ 2208677 w 2308522"/>
              <a:gd name="connsiteY3" fmla="*/ 4506 h 603564"/>
              <a:gd name="connsiteX4" fmla="*/ 2308522 w 2308522"/>
              <a:gd name="connsiteY4" fmla="*/ 104351 h 603564"/>
              <a:gd name="connsiteX5" fmla="*/ 2308522 w 2308522"/>
              <a:gd name="connsiteY5" fmla="*/ 503719 h 603564"/>
              <a:gd name="connsiteX6" fmla="*/ 2208677 w 2308522"/>
              <a:gd name="connsiteY6" fmla="*/ 603564 h 603564"/>
              <a:gd name="connsiteX7" fmla="*/ 180036 w 2308522"/>
              <a:gd name="connsiteY7" fmla="*/ 603564 h 603564"/>
              <a:gd name="connsiteX8" fmla="*/ 80191 w 2308522"/>
              <a:gd name="connsiteY8" fmla="*/ 503719 h 603564"/>
              <a:gd name="connsiteX9" fmla="*/ 80191 w 2308522"/>
              <a:gd name="connsiteY9" fmla="*/ 104351 h 603564"/>
              <a:gd name="connsiteX0" fmla="*/ 80191 w 2308522"/>
              <a:gd name="connsiteY0" fmla="*/ 104351 h 603564"/>
              <a:gd name="connsiteX1" fmla="*/ 84576 w 2308522"/>
              <a:gd name="connsiteY1" fmla="*/ 6887 h 603564"/>
              <a:gd name="connsiteX2" fmla="*/ 180036 w 2308522"/>
              <a:gd name="connsiteY2" fmla="*/ 4506 h 603564"/>
              <a:gd name="connsiteX3" fmla="*/ 2208677 w 2308522"/>
              <a:gd name="connsiteY3" fmla="*/ 4506 h 603564"/>
              <a:gd name="connsiteX4" fmla="*/ 2308522 w 2308522"/>
              <a:gd name="connsiteY4" fmla="*/ 104351 h 603564"/>
              <a:gd name="connsiteX5" fmla="*/ 2308522 w 2308522"/>
              <a:gd name="connsiteY5" fmla="*/ 503719 h 603564"/>
              <a:gd name="connsiteX6" fmla="*/ 2208677 w 2308522"/>
              <a:gd name="connsiteY6" fmla="*/ 603564 h 603564"/>
              <a:gd name="connsiteX7" fmla="*/ 180036 w 2308522"/>
              <a:gd name="connsiteY7" fmla="*/ 603564 h 603564"/>
              <a:gd name="connsiteX8" fmla="*/ 80191 w 2308522"/>
              <a:gd name="connsiteY8" fmla="*/ 503719 h 603564"/>
              <a:gd name="connsiteX9" fmla="*/ 80191 w 2308522"/>
              <a:gd name="connsiteY9" fmla="*/ 104351 h 603564"/>
              <a:gd name="connsiteX0" fmla="*/ 84366 w 2312697"/>
              <a:gd name="connsiteY0" fmla="*/ 107361 h 606574"/>
              <a:gd name="connsiteX1" fmla="*/ 88751 w 2312697"/>
              <a:gd name="connsiteY1" fmla="*/ 9897 h 606574"/>
              <a:gd name="connsiteX2" fmla="*/ 184211 w 2312697"/>
              <a:gd name="connsiteY2" fmla="*/ 7516 h 606574"/>
              <a:gd name="connsiteX3" fmla="*/ 2212852 w 2312697"/>
              <a:gd name="connsiteY3" fmla="*/ 7516 h 606574"/>
              <a:gd name="connsiteX4" fmla="*/ 2312697 w 2312697"/>
              <a:gd name="connsiteY4" fmla="*/ 107361 h 606574"/>
              <a:gd name="connsiteX5" fmla="*/ 2312697 w 2312697"/>
              <a:gd name="connsiteY5" fmla="*/ 506729 h 606574"/>
              <a:gd name="connsiteX6" fmla="*/ 2212852 w 2312697"/>
              <a:gd name="connsiteY6" fmla="*/ 606574 h 606574"/>
              <a:gd name="connsiteX7" fmla="*/ 184211 w 2312697"/>
              <a:gd name="connsiteY7" fmla="*/ 606574 h 606574"/>
              <a:gd name="connsiteX8" fmla="*/ 84366 w 2312697"/>
              <a:gd name="connsiteY8" fmla="*/ 506729 h 606574"/>
              <a:gd name="connsiteX9" fmla="*/ 84366 w 2312697"/>
              <a:gd name="connsiteY9" fmla="*/ 107361 h 606574"/>
              <a:gd name="connsiteX0" fmla="*/ 0 w 2228331"/>
              <a:gd name="connsiteY0" fmla="*/ 108434 h 607647"/>
              <a:gd name="connsiteX1" fmla="*/ 4385 w 2228331"/>
              <a:gd name="connsiteY1" fmla="*/ 10970 h 607647"/>
              <a:gd name="connsiteX2" fmla="*/ 99845 w 2228331"/>
              <a:gd name="connsiteY2" fmla="*/ 8589 h 607647"/>
              <a:gd name="connsiteX3" fmla="*/ 2128486 w 2228331"/>
              <a:gd name="connsiteY3" fmla="*/ 8589 h 607647"/>
              <a:gd name="connsiteX4" fmla="*/ 2228331 w 2228331"/>
              <a:gd name="connsiteY4" fmla="*/ 108434 h 607647"/>
              <a:gd name="connsiteX5" fmla="*/ 2228331 w 2228331"/>
              <a:gd name="connsiteY5" fmla="*/ 507802 h 607647"/>
              <a:gd name="connsiteX6" fmla="*/ 2128486 w 2228331"/>
              <a:gd name="connsiteY6" fmla="*/ 607647 h 607647"/>
              <a:gd name="connsiteX7" fmla="*/ 99845 w 2228331"/>
              <a:gd name="connsiteY7" fmla="*/ 607647 h 607647"/>
              <a:gd name="connsiteX8" fmla="*/ 0 w 2228331"/>
              <a:gd name="connsiteY8" fmla="*/ 507802 h 607647"/>
              <a:gd name="connsiteX9" fmla="*/ 0 w 2228331"/>
              <a:gd name="connsiteY9" fmla="*/ 108434 h 607647"/>
              <a:gd name="connsiteX0" fmla="*/ 17945 w 2246276"/>
              <a:gd name="connsiteY0" fmla="*/ 99845 h 599058"/>
              <a:gd name="connsiteX1" fmla="*/ 22330 w 2246276"/>
              <a:gd name="connsiteY1" fmla="*/ 2381 h 599058"/>
              <a:gd name="connsiteX2" fmla="*/ 117790 w 2246276"/>
              <a:gd name="connsiteY2" fmla="*/ 0 h 599058"/>
              <a:gd name="connsiteX3" fmla="*/ 2146431 w 2246276"/>
              <a:gd name="connsiteY3" fmla="*/ 0 h 599058"/>
              <a:gd name="connsiteX4" fmla="*/ 2246276 w 2246276"/>
              <a:gd name="connsiteY4" fmla="*/ 99845 h 599058"/>
              <a:gd name="connsiteX5" fmla="*/ 2246276 w 2246276"/>
              <a:gd name="connsiteY5" fmla="*/ 499213 h 599058"/>
              <a:gd name="connsiteX6" fmla="*/ 2146431 w 2246276"/>
              <a:gd name="connsiteY6" fmla="*/ 599058 h 599058"/>
              <a:gd name="connsiteX7" fmla="*/ 117790 w 2246276"/>
              <a:gd name="connsiteY7" fmla="*/ 599058 h 599058"/>
              <a:gd name="connsiteX8" fmla="*/ 17945 w 2246276"/>
              <a:gd name="connsiteY8" fmla="*/ 499213 h 599058"/>
              <a:gd name="connsiteX9" fmla="*/ 17945 w 2246276"/>
              <a:gd name="connsiteY9" fmla="*/ 99845 h 599058"/>
              <a:gd name="connsiteX0" fmla="*/ 0 w 2228331"/>
              <a:gd name="connsiteY0" fmla="*/ 99845 h 599058"/>
              <a:gd name="connsiteX1" fmla="*/ 4385 w 2228331"/>
              <a:gd name="connsiteY1" fmla="*/ 2381 h 599058"/>
              <a:gd name="connsiteX2" fmla="*/ 99845 w 2228331"/>
              <a:gd name="connsiteY2" fmla="*/ 0 h 599058"/>
              <a:gd name="connsiteX3" fmla="*/ 2128486 w 2228331"/>
              <a:gd name="connsiteY3" fmla="*/ 0 h 599058"/>
              <a:gd name="connsiteX4" fmla="*/ 2228331 w 2228331"/>
              <a:gd name="connsiteY4" fmla="*/ 99845 h 599058"/>
              <a:gd name="connsiteX5" fmla="*/ 2228331 w 2228331"/>
              <a:gd name="connsiteY5" fmla="*/ 499213 h 599058"/>
              <a:gd name="connsiteX6" fmla="*/ 2128486 w 2228331"/>
              <a:gd name="connsiteY6" fmla="*/ 599058 h 599058"/>
              <a:gd name="connsiteX7" fmla="*/ 99845 w 2228331"/>
              <a:gd name="connsiteY7" fmla="*/ 599058 h 599058"/>
              <a:gd name="connsiteX8" fmla="*/ 0 w 2228331"/>
              <a:gd name="connsiteY8" fmla="*/ 499213 h 599058"/>
              <a:gd name="connsiteX9" fmla="*/ 0 w 2228331"/>
              <a:gd name="connsiteY9" fmla="*/ 99845 h 599058"/>
              <a:gd name="connsiteX0" fmla="*/ 0 w 2228331"/>
              <a:gd name="connsiteY0" fmla="*/ 104608 h 603821"/>
              <a:gd name="connsiteX1" fmla="*/ 4385 w 2228331"/>
              <a:gd name="connsiteY1" fmla="*/ 0 h 603821"/>
              <a:gd name="connsiteX2" fmla="*/ 99845 w 2228331"/>
              <a:gd name="connsiteY2" fmla="*/ 4763 h 603821"/>
              <a:gd name="connsiteX3" fmla="*/ 2128486 w 2228331"/>
              <a:gd name="connsiteY3" fmla="*/ 4763 h 603821"/>
              <a:gd name="connsiteX4" fmla="*/ 2228331 w 2228331"/>
              <a:gd name="connsiteY4" fmla="*/ 104608 h 603821"/>
              <a:gd name="connsiteX5" fmla="*/ 2228331 w 2228331"/>
              <a:gd name="connsiteY5" fmla="*/ 503976 h 603821"/>
              <a:gd name="connsiteX6" fmla="*/ 2128486 w 2228331"/>
              <a:gd name="connsiteY6" fmla="*/ 603821 h 603821"/>
              <a:gd name="connsiteX7" fmla="*/ 99845 w 2228331"/>
              <a:gd name="connsiteY7" fmla="*/ 603821 h 603821"/>
              <a:gd name="connsiteX8" fmla="*/ 0 w 2228331"/>
              <a:gd name="connsiteY8" fmla="*/ 503976 h 603821"/>
              <a:gd name="connsiteX9" fmla="*/ 0 w 2228331"/>
              <a:gd name="connsiteY9" fmla="*/ 104608 h 603821"/>
              <a:gd name="connsiteX0" fmla="*/ 0 w 2228331"/>
              <a:gd name="connsiteY0" fmla="*/ 102227 h 601440"/>
              <a:gd name="connsiteX1" fmla="*/ 4385 w 2228331"/>
              <a:gd name="connsiteY1" fmla="*/ 0 h 601440"/>
              <a:gd name="connsiteX2" fmla="*/ 99845 w 2228331"/>
              <a:gd name="connsiteY2" fmla="*/ 2382 h 601440"/>
              <a:gd name="connsiteX3" fmla="*/ 2128486 w 2228331"/>
              <a:gd name="connsiteY3" fmla="*/ 2382 h 601440"/>
              <a:gd name="connsiteX4" fmla="*/ 2228331 w 2228331"/>
              <a:gd name="connsiteY4" fmla="*/ 102227 h 601440"/>
              <a:gd name="connsiteX5" fmla="*/ 2228331 w 2228331"/>
              <a:gd name="connsiteY5" fmla="*/ 501595 h 601440"/>
              <a:gd name="connsiteX6" fmla="*/ 2128486 w 2228331"/>
              <a:gd name="connsiteY6" fmla="*/ 601440 h 601440"/>
              <a:gd name="connsiteX7" fmla="*/ 99845 w 2228331"/>
              <a:gd name="connsiteY7" fmla="*/ 601440 h 601440"/>
              <a:gd name="connsiteX8" fmla="*/ 0 w 2228331"/>
              <a:gd name="connsiteY8" fmla="*/ 501595 h 601440"/>
              <a:gd name="connsiteX9" fmla="*/ 0 w 2228331"/>
              <a:gd name="connsiteY9" fmla="*/ 102227 h 601440"/>
              <a:gd name="connsiteX0" fmla="*/ 0 w 2228331"/>
              <a:gd name="connsiteY0" fmla="*/ 113718 h 612931"/>
              <a:gd name="connsiteX1" fmla="*/ 4385 w 2228331"/>
              <a:gd name="connsiteY1" fmla="*/ 11491 h 612931"/>
              <a:gd name="connsiteX2" fmla="*/ 2128486 w 2228331"/>
              <a:gd name="connsiteY2" fmla="*/ 13873 h 612931"/>
              <a:gd name="connsiteX3" fmla="*/ 2228331 w 2228331"/>
              <a:gd name="connsiteY3" fmla="*/ 113718 h 612931"/>
              <a:gd name="connsiteX4" fmla="*/ 2228331 w 2228331"/>
              <a:gd name="connsiteY4" fmla="*/ 513086 h 612931"/>
              <a:gd name="connsiteX5" fmla="*/ 2128486 w 2228331"/>
              <a:gd name="connsiteY5" fmla="*/ 612931 h 612931"/>
              <a:gd name="connsiteX6" fmla="*/ 99845 w 2228331"/>
              <a:gd name="connsiteY6" fmla="*/ 612931 h 612931"/>
              <a:gd name="connsiteX7" fmla="*/ 0 w 2228331"/>
              <a:gd name="connsiteY7" fmla="*/ 513086 h 612931"/>
              <a:gd name="connsiteX8" fmla="*/ 0 w 2228331"/>
              <a:gd name="connsiteY8" fmla="*/ 113718 h 612931"/>
              <a:gd name="connsiteX0" fmla="*/ 0 w 2228331"/>
              <a:gd name="connsiteY0" fmla="*/ 102227 h 601440"/>
              <a:gd name="connsiteX1" fmla="*/ 4385 w 2228331"/>
              <a:gd name="connsiteY1" fmla="*/ 0 h 601440"/>
              <a:gd name="connsiteX2" fmla="*/ 2128486 w 2228331"/>
              <a:gd name="connsiteY2" fmla="*/ 2382 h 601440"/>
              <a:gd name="connsiteX3" fmla="*/ 2228331 w 2228331"/>
              <a:gd name="connsiteY3" fmla="*/ 102227 h 601440"/>
              <a:gd name="connsiteX4" fmla="*/ 2228331 w 2228331"/>
              <a:gd name="connsiteY4" fmla="*/ 501595 h 601440"/>
              <a:gd name="connsiteX5" fmla="*/ 2128486 w 2228331"/>
              <a:gd name="connsiteY5" fmla="*/ 601440 h 601440"/>
              <a:gd name="connsiteX6" fmla="*/ 99845 w 2228331"/>
              <a:gd name="connsiteY6" fmla="*/ 601440 h 601440"/>
              <a:gd name="connsiteX7" fmla="*/ 0 w 2228331"/>
              <a:gd name="connsiteY7" fmla="*/ 501595 h 601440"/>
              <a:gd name="connsiteX8" fmla="*/ 0 w 2228331"/>
              <a:gd name="connsiteY8" fmla="*/ 102227 h 601440"/>
              <a:gd name="connsiteX0" fmla="*/ 1725 w 2230056"/>
              <a:gd name="connsiteY0" fmla="*/ 102227 h 601440"/>
              <a:gd name="connsiteX1" fmla="*/ 1347 w 2230056"/>
              <a:gd name="connsiteY1" fmla="*/ 0 h 601440"/>
              <a:gd name="connsiteX2" fmla="*/ 2130211 w 2230056"/>
              <a:gd name="connsiteY2" fmla="*/ 2382 h 601440"/>
              <a:gd name="connsiteX3" fmla="*/ 2230056 w 2230056"/>
              <a:gd name="connsiteY3" fmla="*/ 102227 h 601440"/>
              <a:gd name="connsiteX4" fmla="*/ 2230056 w 2230056"/>
              <a:gd name="connsiteY4" fmla="*/ 501595 h 601440"/>
              <a:gd name="connsiteX5" fmla="*/ 2130211 w 2230056"/>
              <a:gd name="connsiteY5" fmla="*/ 601440 h 601440"/>
              <a:gd name="connsiteX6" fmla="*/ 101570 w 2230056"/>
              <a:gd name="connsiteY6" fmla="*/ 601440 h 601440"/>
              <a:gd name="connsiteX7" fmla="*/ 1725 w 2230056"/>
              <a:gd name="connsiteY7" fmla="*/ 501595 h 601440"/>
              <a:gd name="connsiteX8" fmla="*/ 1725 w 2230056"/>
              <a:gd name="connsiteY8" fmla="*/ 102227 h 601440"/>
              <a:gd name="connsiteX0" fmla="*/ 378 w 2228709"/>
              <a:gd name="connsiteY0" fmla="*/ 501595 h 601440"/>
              <a:gd name="connsiteX1" fmla="*/ 0 w 2228709"/>
              <a:gd name="connsiteY1" fmla="*/ 0 h 601440"/>
              <a:gd name="connsiteX2" fmla="*/ 2128864 w 2228709"/>
              <a:gd name="connsiteY2" fmla="*/ 2382 h 601440"/>
              <a:gd name="connsiteX3" fmla="*/ 2228709 w 2228709"/>
              <a:gd name="connsiteY3" fmla="*/ 102227 h 601440"/>
              <a:gd name="connsiteX4" fmla="*/ 2228709 w 2228709"/>
              <a:gd name="connsiteY4" fmla="*/ 501595 h 601440"/>
              <a:gd name="connsiteX5" fmla="*/ 2128864 w 2228709"/>
              <a:gd name="connsiteY5" fmla="*/ 601440 h 601440"/>
              <a:gd name="connsiteX6" fmla="*/ 100223 w 2228709"/>
              <a:gd name="connsiteY6" fmla="*/ 601440 h 601440"/>
              <a:gd name="connsiteX7" fmla="*/ 378 w 2228709"/>
              <a:gd name="connsiteY7" fmla="*/ 501595 h 601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28709" h="601440">
                <a:moveTo>
                  <a:pt x="378" y="501595"/>
                </a:moveTo>
                <a:lnTo>
                  <a:pt x="0" y="0"/>
                </a:lnTo>
                <a:lnTo>
                  <a:pt x="2128864" y="2382"/>
                </a:lnTo>
                <a:cubicBezTo>
                  <a:pt x="2184007" y="2382"/>
                  <a:pt x="2228709" y="47084"/>
                  <a:pt x="2228709" y="102227"/>
                </a:cubicBezTo>
                <a:lnTo>
                  <a:pt x="2228709" y="501595"/>
                </a:lnTo>
                <a:cubicBezTo>
                  <a:pt x="2228709" y="556738"/>
                  <a:pt x="2184007" y="601440"/>
                  <a:pt x="2128864" y="601440"/>
                </a:cubicBezTo>
                <a:lnTo>
                  <a:pt x="100223" y="601440"/>
                </a:lnTo>
                <a:cubicBezTo>
                  <a:pt x="45080" y="601440"/>
                  <a:pt x="378" y="556738"/>
                  <a:pt x="378" y="501595"/>
                </a:cubicBezTo>
                <a:close/>
              </a:path>
            </a:pathLst>
          </a:custGeom>
          <a:solidFill>
            <a:srgbClr val="A4B8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5" name="Rectangle : coins arrondis 21">
            <a:extLst>
              <a:ext uri="{FF2B5EF4-FFF2-40B4-BE49-F238E27FC236}">
                <a16:creationId xmlns:a16="http://schemas.microsoft.com/office/drawing/2014/main" id="{0D736A47-BE63-05F1-E7B0-1D1E352E23BD}"/>
              </a:ext>
            </a:extLst>
          </p:cNvPr>
          <p:cNvSpPr/>
          <p:nvPr/>
        </p:nvSpPr>
        <p:spPr>
          <a:xfrm>
            <a:off x="658276" y="1189608"/>
            <a:ext cx="3030370" cy="431878"/>
          </a:xfrm>
          <a:custGeom>
            <a:avLst/>
            <a:gdLst>
              <a:gd name="connsiteX0" fmla="*/ 0 w 2228331"/>
              <a:gd name="connsiteY0" fmla="*/ 99845 h 599058"/>
              <a:gd name="connsiteX1" fmla="*/ 99845 w 2228331"/>
              <a:gd name="connsiteY1" fmla="*/ 0 h 599058"/>
              <a:gd name="connsiteX2" fmla="*/ 2128486 w 2228331"/>
              <a:gd name="connsiteY2" fmla="*/ 0 h 599058"/>
              <a:gd name="connsiteX3" fmla="*/ 2228331 w 2228331"/>
              <a:gd name="connsiteY3" fmla="*/ 99845 h 599058"/>
              <a:gd name="connsiteX4" fmla="*/ 2228331 w 2228331"/>
              <a:gd name="connsiteY4" fmla="*/ 499213 h 599058"/>
              <a:gd name="connsiteX5" fmla="*/ 2128486 w 2228331"/>
              <a:gd name="connsiteY5" fmla="*/ 599058 h 599058"/>
              <a:gd name="connsiteX6" fmla="*/ 99845 w 2228331"/>
              <a:gd name="connsiteY6" fmla="*/ 599058 h 599058"/>
              <a:gd name="connsiteX7" fmla="*/ 0 w 2228331"/>
              <a:gd name="connsiteY7" fmla="*/ 499213 h 599058"/>
              <a:gd name="connsiteX8" fmla="*/ 0 w 2228331"/>
              <a:gd name="connsiteY8" fmla="*/ 99845 h 599058"/>
              <a:gd name="connsiteX0" fmla="*/ 72268 w 2300599"/>
              <a:gd name="connsiteY0" fmla="*/ 99845 h 599058"/>
              <a:gd name="connsiteX1" fmla="*/ 100465 w 2300599"/>
              <a:gd name="connsiteY1" fmla="*/ 30956 h 599058"/>
              <a:gd name="connsiteX2" fmla="*/ 172113 w 2300599"/>
              <a:gd name="connsiteY2" fmla="*/ 0 h 599058"/>
              <a:gd name="connsiteX3" fmla="*/ 2200754 w 2300599"/>
              <a:gd name="connsiteY3" fmla="*/ 0 h 599058"/>
              <a:gd name="connsiteX4" fmla="*/ 2300599 w 2300599"/>
              <a:gd name="connsiteY4" fmla="*/ 99845 h 599058"/>
              <a:gd name="connsiteX5" fmla="*/ 2300599 w 2300599"/>
              <a:gd name="connsiteY5" fmla="*/ 499213 h 599058"/>
              <a:gd name="connsiteX6" fmla="*/ 2200754 w 2300599"/>
              <a:gd name="connsiteY6" fmla="*/ 599058 h 599058"/>
              <a:gd name="connsiteX7" fmla="*/ 172113 w 2300599"/>
              <a:gd name="connsiteY7" fmla="*/ 599058 h 599058"/>
              <a:gd name="connsiteX8" fmla="*/ 72268 w 2300599"/>
              <a:gd name="connsiteY8" fmla="*/ 499213 h 599058"/>
              <a:gd name="connsiteX9" fmla="*/ 72268 w 2300599"/>
              <a:gd name="connsiteY9" fmla="*/ 99845 h 599058"/>
              <a:gd name="connsiteX0" fmla="*/ 80191 w 2308522"/>
              <a:gd name="connsiteY0" fmla="*/ 104351 h 603564"/>
              <a:gd name="connsiteX1" fmla="*/ 84576 w 2308522"/>
              <a:gd name="connsiteY1" fmla="*/ 6887 h 603564"/>
              <a:gd name="connsiteX2" fmla="*/ 180036 w 2308522"/>
              <a:gd name="connsiteY2" fmla="*/ 4506 h 603564"/>
              <a:gd name="connsiteX3" fmla="*/ 2208677 w 2308522"/>
              <a:gd name="connsiteY3" fmla="*/ 4506 h 603564"/>
              <a:gd name="connsiteX4" fmla="*/ 2308522 w 2308522"/>
              <a:gd name="connsiteY4" fmla="*/ 104351 h 603564"/>
              <a:gd name="connsiteX5" fmla="*/ 2308522 w 2308522"/>
              <a:gd name="connsiteY5" fmla="*/ 503719 h 603564"/>
              <a:gd name="connsiteX6" fmla="*/ 2208677 w 2308522"/>
              <a:gd name="connsiteY6" fmla="*/ 603564 h 603564"/>
              <a:gd name="connsiteX7" fmla="*/ 180036 w 2308522"/>
              <a:gd name="connsiteY7" fmla="*/ 603564 h 603564"/>
              <a:gd name="connsiteX8" fmla="*/ 80191 w 2308522"/>
              <a:gd name="connsiteY8" fmla="*/ 503719 h 603564"/>
              <a:gd name="connsiteX9" fmla="*/ 80191 w 2308522"/>
              <a:gd name="connsiteY9" fmla="*/ 104351 h 603564"/>
              <a:gd name="connsiteX0" fmla="*/ 80191 w 2308522"/>
              <a:gd name="connsiteY0" fmla="*/ 104351 h 603564"/>
              <a:gd name="connsiteX1" fmla="*/ 84576 w 2308522"/>
              <a:gd name="connsiteY1" fmla="*/ 6887 h 603564"/>
              <a:gd name="connsiteX2" fmla="*/ 180036 w 2308522"/>
              <a:gd name="connsiteY2" fmla="*/ 4506 h 603564"/>
              <a:gd name="connsiteX3" fmla="*/ 2208677 w 2308522"/>
              <a:gd name="connsiteY3" fmla="*/ 4506 h 603564"/>
              <a:gd name="connsiteX4" fmla="*/ 2308522 w 2308522"/>
              <a:gd name="connsiteY4" fmla="*/ 104351 h 603564"/>
              <a:gd name="connsiteX5" fmla="*/ 2308522 w 2308522"/>
              <a:gd name="connsiteY5" fmla="*/ 503719 h 603564"/>
              <a:gd name="connsiteX6" fmla="*/ 2208677 w 2308522"/>
              <a:gd name="connsiteY6" fmla="*/ 603564 h 603564"/>
              <a:gd name="connsiteX7" fmla="*/ 180036 w 2308522"/>
              <a:gd name="connsiteY7" fmla="*/ 603564 h 603564"/>
              <a:gd name="connsiteX8" fmla="*/ 80191 w 2308522"/>
              <a:gd name="connsiteY8" fmla="*/ 503719 h 603564"/>
              <a:gd name="connsiteX9" fmla="*/ 80191 w 2308522"/>
              <a:gd name="connsiteY9" fmla="*/ 104351 h 603564"/>
              <a:gd name="connsiteX0" fmla="*/ 84366 w 2312697"/>
              <a:gd name="connsiteY0" fmla="*/ 107361 h 606574"/>
              <a:gd name="connsiteX1" fmla="*/ 88751 w 2312697"/>
              <a:gd name="connsiteY1" fmla="*/ 9897 h 606574"/>
              <a:gd name="connsiteX2" fmla="*/ 184211 w 2312697"/>
              <a:gd name="connsiteY2" fmla="*/ 7516 h 606574"/>
              <a:gd name="connsiteX3" fmla="*/ 2212852 w 2312697"/>
              <a:gd name="connsiteY3" fmla="*/ 7516 h 606574"/>
              <a:gd name="connsiteX4" fmla="*/ 2312697 w 2312697"/>
              <a:gd name="connsiteY4" fmla="*/ 107361 h 606574"/>
              <a:gd name="connsiteX5" fmla="*/ 2312697 w 2312697"/>
              <a:gd name="connsiteY5" fmla="*/ 506729 h 606574"/>
              <a:gd name="connsiteX6" fmla="*/ 2212852 w 2312697"/>
              <a:gd name="connsiteY6" fmla="*/ 606574 h 606574"/>
              <a:gd name="connsiteX7" fmla="*/ 184211 w 2312697"/>
              <a:gd name="connsiteY7" fmla="*/ 606574 h 606574"/>
              <a:gd name="connsiteX8" fmla="*/ 84366 w 2312697"/>
              <a:gd name="connsiteY8" fmla="*/ 506729 h 606574"/>
              <a:gd name="connsiteX9" fmla="*/ 84366 w 2312697"/>
              <a:gd name="connsiteY9" fmla="*/ 107361 h 606574"/>
              <a:gd name="connsiteX0" fmla="*/ 0 w 2228331"/>
              <a:gd name="connsiteY0" fmla="*/ 108434 h 607647"/>
              <a:gd name="connsiteX1" fmla="*/ 4385 w 2228331"/>
              <a:gd name="connsiteY1" fmla="*/ 10970 h 607647"/>
              <a:gd name="connsiteX2" fmla="*/ 99845 w 2228331"/>
              <a:gd name="connsiteY2" fmla="*/ 8589 h 607647"/>
              <a:gd name="connsiteX3" fmla="*/ 2128486 w 2228331"/>
              <a:gd name="connsiteY3" fmla="*/ 8589 h 607647"/>
              <a:gd name="connsiteX4" fmla="*/ 2228331 w 2228331"/>
              <a:gd name="connsiteY4" fmla="*/ 108434 h 607647"/>
              <a:gd name="connsiteX5" fmla="*/ 2228331 w 2228331"/>
              <a:gd name="connsiteY5" fmla="*/ 507802 h 607647"/>
              <a:gd name="connsiteX6" fmla="*/ 2128486 w 2228331"/>
              <a:gd name="connsiteY6" fmla="*/ 607647 h 607647"/>
              <a:gd name="connsiteX7" fmla="*/ 99845 w 2228331"/>
              <a:gd name="connsiteY7" fmla="*/ 607647 h 607647"/>
              <a:gd name="connsiteX8" fmla="*/ 0 w 2228331"/>
              <a:gd name="connsiteY8" fmla="*/ 507802 h 607647"/>
              <a:gd name="connsiteX9" fmla="*/ 0 w 2228331"/>
              <a:gd name="connsiteY9" fmla="*/ 108434 h 607647"/>
              <a:gd name="connsiteX0" fmla="*/ 17945 w 2246276"/>
              <a:gd name="connsiteY0" fmla="*/ 99845 h 599058"/>
              <a:gd name="connsiteX1" fmla="*/ 22330 w 2246276"/>
              <a:gd name="connsiteY1" fmla="*/ 2381 h 599058"/>
              <a:gd name="connsiteX2" fmla="*/ 117790 w 2246276"/>
              <a:gd name="connsiteY2" fmla="*/ 0 h 599058"/>
              <a:gd name="connsiteX3" fmla="*/ 2146431 w 2246276"/>
              <a:gd name="connsiteY3" fmla="*/ 0 h 599058"/>
              <a:gd name="connsiteX4" fmla="*/ 2246276 w 2246276"/>
              <a:gd name="connsiteY4" fmla="*/ 99845 h 599058"/>
              <a:gd name="connsiteX5" fmla="*/ 2246276 w 2246276"/>
              <a:gd name="connsiteY5" fmla="*/ 499213 h 599058"/>
              <a:gd name="connsiteX6" fmla="*/ 2146431 w 2246276"/>
              <a:gd name="connsiteY6" fmla="*/ 599058 h 599058"/>
              <a:gd name="connsiteX7" fmla="*/ 117790 w 2246276"/>
              <a:gd name="connsiteY7" fmla="*/ 599058 h 599058"/>
              <a:gd name="connsiteX8" fmla="*/ 17945 w 2246276"/>
              <a:gd name="connsiteY8" fmla="*/ 499213 h 599058"/>
              <a:gd name="connsiteX9" fmla="*/ 17945 w 2246276"/>
              <a:gd name="connsiteY9" fmla="*/ 99845 h 599058"/>
              <a:gd name="connsiteX0" fmla="*/ 0 w 2228331"/>
              <a:gd name="connsiteY0" fmla="*/ 99845 h 599058"/>
              <a:gd name="connsiteX1" fmla="*/ 4385 w 2228331"/>
              <a:gd name="connsiteY1" fmla="*/ 2381 h 599058"/>
              <a:gd name="connsiteX2" fmla="*/ 99845 w 2228331"/>
              <a:gd name="connsiteY2" fmla="*/ 0 h 599058"/>
              <a:gd name="connsiteX3" fmla="*/ 2128486 w 2228331"/>
              <a:gd name="connsiteY3" fmla="*/ 0 h 599058"/>
              <a:gd name="connsiteX4" fmla="*/ 2228331 w 2228331"/>
              <a:gd name="connsiteY4" fmla="*/ 99845 h 599058"/>
              <a:gd name="connsiteX5" fmla="*/ 2228331 w 2228331"/>
              <a:gd name="connsiteY5" fmla="*/ 499213 h 599058"/>
              <a:gd name="connsiteX6" fmla="*/ 2128486 w 2228331"/>
              <a:gd name="connsiteY6" fmla="*/ 599058 h 599058"/>
              <a:gd name="connsiteX7" fmla="*/ 99845 w 2228331"/>
              <a:gd name="connsiteY7" fmla="*/ 599058 h 599058"/>
              <a:gd name="connsiteX8" fmla="*/ 0 w 2228331"/>
              <a:gd name="connsiteY8" fmla="*/ 499213 h 599058"/>
              <a:gd name="connsiteX9" fmla="*/ 0 w 2228331"/>
              <a:gd name="connsiteY9" fmla="*/ 99845 h 599058"/>
              <a:gd name="connsiteX0" fmla="*/ 0 w 2228331"/>
              <a:gd name="connsiteY0" fmla="*/ 104608 h 603821"/>
              <a:gd name="connsiteX1" fmla="*/ 4385 w 2228331"/>
              <a:gd name="connsiteY1" fmla="*/ 0 h 603821"/>
              <a:gd name="connsiteX2" fmla="*/ 99845 w 2228331"/>
              <a:gd name="connsiteY2" fmla="*/ 4763 h 603821"/>
              <a:gd name="connsiteX3" fmla="*/ 2128486 w 2228331"/>
              <a:gd name="connsiteY3" fmla="*/ 4763 h 603821"/>
              <a:gd name="connsiteX4" fmla="*/ 2228331 w 2228331"/>
              <a:gd name="connsiteY4" fmla="*/ 104608 h 603821"/>
              <a:gd name="connsiteX5" fmla="*/ 2228331 w 2228331"/>
              <a:gd name="connsiteY5" fmla="*/ 503976 h 603821"/>
              <a:gd name="connsiteX6" fmla="*/ 2128486 w 2228331"/>
              <a:gd name="connsiteY6" fmla="*/ 603821 h 603821"/>
              <a:gd name="connsiteX7" fmla="*/ 99845 w 2228331"/>
              <a:gd name="connsiteY7" fmla="*/ 603821 h 603821"/>
              <a:gd name="connsiteX8" fmla="*/ 0 w 2228331"/>
              <a:gd name="connsiteY8" fmla="*/ 503976 h 603821"/>
              <a:gd name="connsiteX9" fmla="*/ 0 w 2228331"/>
              <a:gd name="connsiteY9" fmla="*/ 104608 h 603821"/>
              <a:gd name="connsiteX0" fmla="*/ 0 w 2228331"/>
              <a:gd name="connsiteY0" fmla="*/ 102227 h 601440"/>
              <a:gd name="connsiteX1" fmla="*/ 4385 w 2228331"/>
              <a:gd name="connsiteY1" fmla="*/ 0 h 601440"/>
              <a:gd name="connsiteX2" fmla="*/ 99845 w 2228331"/>
              <a:gd name="connsiteY2" fmla="*/ 2382 h 601440"/>
              <a:gd name="connsiteX3" fmla="*/ 2128486 w 2228331"/>
              <a:gd name="connsiteY3" fmla="*/ 2382 h 601440"/>
              <a:gd name="connsiteX4" fmla="*/ 2228331 w 2228331"/>
              <a:gd name="connsiteY4" fmla="*/ 102227 h 601440"/>
              <a:gd name="connsiteX5" fmla="*/ 2228331 w 2228331"/>
              <a:gd name="connsiteY5" fmla="*/ 501595 h 601440"/>
              <a:gd name="connsiteX6" fmla="*/ 2128486 w 2228331"/>
              <a:gd name="connsiteY6" fmla="*/ 601440 h 601440"/>
              <a:gd name="connsiteX7" fmla="*/ 99845 w 2228331"/>
              <a:gd name="connsiteY7" fmla="*/ 601440 h 601440"/>
              <a:gd name="connsiteX8" fmla="*/ 0 w 2228331"/>
              <a:gd name="connsiteY8" fmla="*/ 501595 h 601440"/>
              <a:gd name="connsiteX9" fmla="*/ 0 w 2228331"/>
              <a:gd name="connsiteY9" fmla="*/ 102227 h 601440"/>
              <a:gd name="connsiteX0" fmla="*/ 0 w 2228331"/>
              <a:gd name="connsiteY0" fmla="*/ 113718 h 612931"/>
              <a:gd name="connsiteX1" fmla="*/ 4385 w 2228331"/>
              <a:gd name="connsiteY1" fmla="*/ 11491 h 612931"/>
              <a:gd name="connsiteX2" fmla="*/ 2128486 w 2228331"/>
              <a:gd name="connsiteY2" fmla="*/ 13873 h 612931"/>
              <a:gd name="connsiteX3" fmla="*/ 2228331 w 2228331"/>
              <a:gd name="connsiteY3" fmla="*/ 113718 h 612931"/>
              <a:gd name="connsiteX4" fmla="*/ 2228331 w 2228331"/>
              <a:gd name="connsiteY4" fmla="*/ 513086 h 612931"/>
              <a:gd name="connsiteX5" fmla="*/ 2128486 w 2228331"/>
              <a:gd name="connsiteY5" fmla="*/ 612931 h 612931"/>
              <a:gd name="connsiteX6" fmla="*/ 99845 w 2228331"/>
              <a:gd name="connsiteY6" fmla="*/ 612931 h 612931"/>
              <a:gd name="connsiteX7" fmla="*/ 0 w 2228331"/>
              <a:gd name="connsiteY7" fmla="*/ 513086 h 612931"/>
              <a:gd name="connsiteX8" fmla="*/ 0 w 2228331"/>
              <a:gd name="connsiteY8" fmla="*/ 113718 h 612931"/>
              <a:gd name="connsiteX0" fmla="*/ 0 w 2228331"/>
              <a:gd name="connsiteY0" fmla="*/ 102227 h 601440"/>
              <a:gd name="connsiteX1" fmla="*/ 4385 w 2228331"/>
              <a:gd name="connsiteY1" fmla="*/ 0 h 601440"/>
              <a:gd name="connsiteX2" fmla="*/ 2128486 w 2228331"/>
              <a:gd name="connsiteY2" fmla="*/ 2382 h 601440"/>
              <a:gd name="connsiteX3" fmla="*/ 2228331 w 2228331"/>
              <a:gd name="connsiteY3" fmla="*/ 102227 h 601440"/>
              <a:gd name="connsiteX4" fmla="*/ 2228331 w 2228331"/>
              <a:gd name="connsiteY4" fmla="*/ 501595 h 601440"/>
              <a:gd name="connsiteX5" fmla="*/ 2128486 w 2228331"/>
              <a:gd name="connsiteY5" fmla="*/ 601440 h 601440"/>
              <a:gd name="connsiteX6" fmla="*/ 99845 w 2228331"/>
              <a:gd name="connsiteY6" fmla="*/ 601440 h 601440"/>
              <a:gd name="connsiteX7" fmla="*/ 0 w 2228331"/>
              <a:gd name="connsiteY7" fmla="*/ 501595 h 601440"/>
              <a:gd name="connsiteX8" fmla="*/ 0 w 2228331"/>
              <a:gd name="connsiteY8" fmla="*/ 102227 h 601440"/>
              <a:gd name="connsiteX0" fmla="*/ 1725 w 2230056"/>
              <a:gd name="connsiteY0" fmla="*/ 102227 h 601440"/>
              <a:gd name="connsiteX1" fmla="*/ 1347 w 2230056"/>
              <a:gd name="connsiteY1" fmla="*/ 0 h 601440"/>
              <a:gd name="connsiteX2" fmla="*/ 2130211 w 2230056"/>
              <a:gd name="connsiteY2" fmla="*/ 2382 h 601440"/>
              <a:gd name="connsiteX3" fmla="*/ 2230056 w 2230056"/>
              <a:gd name="connsiteY3" fmla="*/ 102227 h 601440"/>
              <a:gd name="connsiteX4" fmla="*/ 2230056 w 2230056"/>
              <a:gd name="connsiteY4" fmla="*/ 501595 h 601440"/>
              <a:gd name="connsiteX5" fmla="*/ 2130211 w 2230056"/>
              <a:gd name="connsiteY5" fmla="*/ 601440 h 601440"/>
              <a:gd name="connsiteX6" fmla="*/ 101570 w 2230056"/>
              <a:gd name="connsiteY6" fmla="*/ 601440 h 601440"/>
              <a:gd name="connsiteX7" fmla="*/ 1725 w 2230056"/>
              <a:gd name="connsiteY7" fmla="*/ 501595 h 601440"/>
              <a:gd name="connsiteX8" fmla="*/ 1725 w 2230056"/>
              <a:gd name="connsiteY8" fmla="*/ 102227 h 601440"/>
              <a:gd name="connsiteX0" fmla="*/ 378 w 2228709"/>
              <a:gd name="connsiteY0" fmla="*/ 501595 h 601440"/>
              <a:gd name="connsiteX1" fmla="*/ 0 w 2228709"/>
              <a:gd name="connsiteY1" fmla="*/ 0 h 601440"/>
              <a:gd name="connsiteX2" fmla="*/ 2128864 w 2228709"/>
              <a:gd name="connsiteY2" fmla="*/ 2382 h 601440"/>
              <a:gd name="connsiteX3" fmla="*/ 2228709 w 2228709"/>
              <a:gd name="connsiteY3" fmla="*/ 102227 h 601440"/>
              <a:gd name="connsiteX4" fmla="*/ 2228709 w 2228709"/>
              <a:gd name="connsiteY4" fmla="*/ 501595 h 601440"/>
              <a:gd name="connsiteX5" fmla="*/ 2128864 w 2228709"/>
              <a:gd name="connsiteY5" fmla="*/ 601440 h 601440"/>
              <a:gd name="connsiteX6" fmla="*/ 100223 w 2228709"/>
              <a:gd name="connsiteY6" fmla="*/ 601440 h 601440"/>
              <a:gd name="connsiteX7" fmla="*/ 378 w 2228709"/>
              <a:gd name="connsiteY7" fmla="*/ 501595 h 601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28709" h="601440">
                <a:moveTo>
                  <a:pt x="378" y="501595"/>
                </a:moveTo>
                <a:lnTo>
                  <a:pt x="0" y="0"/>
                </a:lnTo>
                <a:lnTo>
                  <a:pt x="2128864" y="2382"/>
                </a:lnTo>
                <a:cubicBezTo>
                  <a:pt x="2184007" y="2382"/>
                  <a:pt x="2228709" y="47084"/>
                  <a:pt x="2228709" y="102227"/>
                </a:cubicBezTo>
                <a:lnTo>
                  <a:pt x="2228709" y="501595"/>
                </a:lnTo>
                <a:cubicBezTo>
                  <a:pt x="2228709" y="556738"/>
                  <a:pt x="2184007" y="601440"/>
                  <a:pt x="2128864" y="601440"/>
                </a:cubicBezTo>
                <a:lnTo>
                  <a:pt x="100223" y="601440"/>
                </a:lnTo>
                <a:cubicBezTo>
                  <a:pt x="45080" y="601440"/>
                  <a:pt x="378" y="556738"/>
                  <a:pt x="378" y="501595"/>
                </a:cubicBezTo>
                <a:close/>
              </a:path>
            </a:pathLst>
          </a:custGeom>
          <a:solidFill>
            <a:srgbClr val="A4B8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E09888B-ACD6-75C2-9674-622D2C0A9677}"/>
              </a:ext>
            </a:extLst>
          </p:cNvPr>
          <p:cNvGrpSpPr/>
          <p:nvPr/>
        </p:nvGrpSpPr>
        <p:grpSpPr>
          <a:xfrm>
            <a:off x="365461" y="2625185"/>
            <a:ext cx="465486" cy="468764"/>
            <a:chOff x="1101102" y="2686395"/>
            <a:chExt cx="439220" cy="408395"/>
          </a:xfrm>
        </p:grpSpPr>
        <p:sp>
          <p:nvSpPr>
            <p:cNvPr id="27" name="object 76">
              <a:extLst>
                <a:ext uri="{FF2B5EF4-FFF2-40B4-BE49-F238E27FC236}">
                  <a16:creationId xmlns:a16="http://schemas.microsoft.com/office/drawing/2014/main" id="{28CCB9AA-6182-1FBC-95C7-7CD2A07CCD1C}"/>
                </a:ext>
              </a:extLst>
            </p:cNvPr>
            <p:cNvSpPr/>
            <p:nvPr/>
          </p:nvSpPr>
          <p:spPr>
            <a:xfrm>
              <a:off x="1101102" y="2686395"/>
              <a:ext cx="439220" cy="354675"/>
            </a:xfrm>
            <a:prstGeom prst="rect">
              <a:avLst/>
            </a:prstGeom>
            <a:blipFill>
              <a:blip r:embed="rId3" cstate="email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744"/>
            </a:p>
          </p:txBody>
        </p:sp>
        <p:sp>
          <p:nvSpPr>
            <p:cNvPr id="28" name="object 46">
              <a:extLst>
                <a:ext uri="{FF2B5EF4-FFF2-40B4-BE49-F238E27FC236}">
                  <a16:creationId xmlns:a16="http://schemas.microsoft.com/office/drawing/2014/main" id="{DD1CAF64-225E-7D37-CD56-E6FEFC9A059F}"/>
                </a:ext>
              </a:extLst>
            </p:cNvPr>
            <p:cNvSpPr/>
            <p:nvPr/>
          </p:nvSpPr>
          <p:spPr>
            <a:xfrm>
              <a:off x="1108358" y="2769383"/>
              <a:ext cx="282348" cy="325407"/>
            </a:xfrm>
            <a:custGeom>
              <a:avLst/>
              <a:gdLst/>
              <a:ahLst/>
              <a:cxnLst/>
              <a:rect l="l" t="t" r="r" b="b"/>
              <a:pathLst>
                <a:path w="291465" h="335914">
                  <a:moveTo>
                    <a:pt x="145427" y="0"/>
                  </a:moveTo>
                  <a:lnTo>
                    <a:pt x="0" y="83959"/>
                  </a:lnTo>
                  <a:lnTo>
                    <a:pt x="0" y="251891"/>
                  </a:lnTo>
                  <a:lnTo>
                    <a:pt x="145427" y="335851"/>
                  </a:lnTo>
                  <a:lnTo>
                    <a:pt x="290855" y="251891"/>
                  </a:lnTo>
                  <a:lnTo>
                    <a:pt x="290855" y="83959"/>
                  </a:lnTo>
                  <a:lnTo>
                    <a:pt x="145427" y="0"/>
                  </a:lnTo>
                  <a:close/>
                </a:path>
              </a:pathLst>
            </a:custGeom>
            <a:solidFill>
              <a:schemeClr val="accent2">
                <a:alpha val="19999"/>
              </a:schemeClr>
            </a:solidFill>
          </p:spPr>
          <p:txBody>
            <a:bodyPr wrap="square" lIns="0" tIns="0" rIns="0" bIns="0" rtlCol="0"/>
            <a:lstStyle/>
            <a:p>
              <a:endParaRPr sz="1744"/>
            </a:p>
          </p:txBody>
        </p: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290E616C-13B1-B461-6131-35FFD824B62F}"/>
              </a:ext>
            </a:extLst>
          </p:cNvPr>
          <p:cNvSpPr/>
          <p:nvPr/>
        </p:nvSpPr>
        <p:spPr>
          <a:xfrm>
            <a:off x="774216" y="2688970"/>
            <a:ext cx="265470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302">
              <a:spcBef>
                <a:spcPts val="1608"/>
              </a:spcBef>
            </a:pPr>
            <a:r>
              <a:rPr lang="en-US" sz="1200" spc="44" noProof="0">
                <a:solidFill>
                  <a:srgbClr val="00405A"/>
                </a:solidFill>
                <a:latin typeface="Arial Black"/>
                <a:cs typeface="Arial Black"/>
              </a:rPr>
              <a:t>Key electronic components</a:t>
            </a:r>
            <a:endParaRPr lang="en-US" sz="1200" noProof="0">
              <a:latin typeface="Arial Black"/>
              <a:cs typeface="Arial Black"/>
            </a:endParaRPr>
          </a:p>
        </p:txBody>
      </p:sp>
      <p:sp>
        <p:nvSpPr>
          <p:cNvPr id="36" name="object 3">
            <a:extLst>
              <a:ext uri="{FF2B5EF4-FFF2-40B4-BE49-F238E27FC236}">
                <a16:creationId xmlns:a16="http://schemas.microsoft.com/office/drawing/2014/main" id="{425614A0-1A75-27EF-CBB7-34F634B5A2CF}"/>
              </a:ext>
            </a:extLst>
          </p:cNvPr>
          <p:cNvSpPr txBox="1"/>
          <p:nvPr/>
        </p:nvSpPr>
        <p:spPr>
          <a:xfrm>
            <a:off x="8876175" y="1991069"/>
            <a:ext cx="2990003" cy="381755"/>
          </a:xfrm>
          <a:prstGeom prst="rect">
            <a:avLst/>
          </a:prstGeom>
        </p:spPr>
        <p:txBody>
          <a:bodyPr vert="horz" wrap="square" lIns="0" tIns="12303" rIns="0" bIns="0" rtlCol="0">
            <a:spAutoFit/>
          </a:bodyPr>
          <a:lstStyle/>
          <a:p>
            <a:pPr marL="12302">
              <a:spcBef>
                <a:spcPts val="97"/>
              </a:spcBef>
            </a:pPr>
            <a:r>
              <a:rPr lang="en-US" sz="1200" spc="97" noProof="0" dirty="0">
                <a:solidFill>
                  <a:srgbClr val="00405A"/>
                </a:solidFill>
                <a:latin typeface="Arial Black"/>
                <a:cs typeface="Arial Black"/>
              </a:rPr>
              <a:t>EDPCI deployment + </a:t>
            </a:r>
            <a:br>
              <a:rPr lang="en-US" sz="1200" spc="97" noProof="0" dirty="0">
                <a:solidFill>
                  <a:srgbClr val="00405A"/>
                </a:solidFill>
                <a:latin typeface="Arial Black"/>
                <a:cs typeface="Arial Black"/>
              </a:rPr>
            </a:br>
            <a:r>
              <a:rPr lang="en-US" sz="1200" spc="97" noProof="0" dirty="0">
                <a:solidFill>
                  <a:srgbClr val="00405A"/>
                </a:solidFill>
                <a:latin typeface="Arial Black"/>
                <a:cs typeface="Arial Black"/>
              </a:rPr>
              <a:t>coordination &amp; support action</a:t>
            </a:r>
            <a:endParaRPr lang="en-US" sz="1200" noProof="0" dirty="0">
              <a:latin typeface="Arial Black"/>
              <a:cs typeface="Arial Black"/>
            </a:endParaRPr>
          </a:p>
        </p:txBody>
      </p:sp>
      <p:sp>
        <p:nvSpPr>
          <p:cNvPr id="37" name="object 4">
            <a:extLst>
              <a:ext uri="{FF2B5EF4-FFF2-40B4-BE49-F238E27FC236}">
                <a16:creationId xmlns:a16="http://schemas.microsoft.com/office/drawing/2014/main" id="{8B0FF138-0361-2A8C-8B22-DBD36CFA7E73}"/>
              </a:ext>
            </a:extLst>
          </p:cNvPr>
          <p:cNvSpPr txBox="1"/>
          <p:nvPr/>
        </p:nvSpPr>
        <p:spPr>
          <a:xfrm>
            <a:off x="8876175" y="2856281"/>
            <a:ext cx="2602651" cy="381755"/>
          </a:xfrm>
          <a:prstGeom prst="rect">
            <a:avLst/>
          </a:prstGeom>
        </p:spPr>
        <p:txBody>
          <a:bodyPr vert="horz" wrap="square" lIns="0" tIns="12303" rIns="0" bIns="0" rtlCol="0">
            <a:spAutoFit/>
          </a:bodyPr>
          <a:lstStyle/>
          <a:p>
            <a:pPr marL="12302">
              <a:spcBef>
                <a:spcPts val="97"/>
              </a:spcBef>
            </a:pPr>
            <a:r>
              <a:rPr lang="en-US" sz="1200" spc="97" noProof="0" dirty="0">
                <a:solidFill>
                  <a:srgbClr val="00405A"/>
                </a:solidFill>
                <a:latin typeface="Arial Black"/>
                <a:cs typeface="Arial Black"/>
              </a:rPr>
              <a:t>Support to SEAP functioning</a:t>
            </a:r>
            <a:endParaRPr lang="en-US" sz="1200" noProof="0" dirty="0">
              <a:latin typeface="Arial Black"/>
              <a:cs typeface="Arial Black"/>
            </a:endParaRPr>
          </a:p>
        </p:txBody>
      </p:sp>
      <p:sp>
        <p:nvSpPr>
          <p:cNvPr id="38" name="object 5">
            <a:extLst>
              <a:ext uri="{FF2B5EF4-FFF2-40B4-BE49-F238E27FC236}">
                <a16:creationId xmlns:a16="http://schemas.microsoft.com/office/drawing/2014/main" id="{ADC93A9A-BA8B-6950-A3A4-C937C0E24AE2}"/>
              </a:ext>
            </a:extLst>
          </p:cNvPr>
          <p:cNvSpPr txBox="1"/>
          <p:nvPr/>
        </p:nvSpPr>
        <p:spPr>
          <a:xfrm>
            <a:off x="8876176" y="3633546"/>
            <a:ext cx="2864224" cy="381755"/>
          </a:xfrm>
          <a:prstGeom prst="rect">
            <a:avLst/>
          </a:prstGeom>
        </p:spPr>
        <p:txBody>
          <a:bodyPr vert="horz" wrap="square" lIns="0" tIns="12303" rIns="0" bIns="0" rtlCol="0">
            <a:spAutoFit/>
          </a:bodyPr>
          <a:lstStyle/>
          <a:p>
            <a:pPr marL="12302">
              <a:spcBef>
                <a:spcPts val="97"/>
              </a:spcBef>
            </a:pPr>
            <a:r>
              <a:rPr lang="en-US" sz="1200" spc="15" noProof="0" dirty="0">
                <a:solidFill>
                  <a:srgbClr val="00405A"/>
                </a:solidFill>
                <a:latin typeface="Arial Black"/>
                <a:cs typeface="Arial Black"/>
              </a:rPr>
              <a:t>Joint ammunition qualification (JAQ)</a:t>
            </a:r>
            <a:endParaRPr lang="en-US" sz="1200" noProof="0" dirty="0">
              <a:latin typeface="Arial Black"/>
              <a:cs typeface="Arial Black"/>
            </a:endParaRPr>
          </a:p>
        </p:txBody>
      </p:sp>
      <p:sp>
        <p:nvSpPr>
          <p:cNvPr id="39" name="object 6">
            <a:extLst>
              <a:ext uri="{FF2B5EF4-FFF2-40B4-BE49-F238E27FC236}">
                <a16:creationId xmlns:a16="http://schemas.microsoft.com/office/drawing/2014/main" id="{51246ABA-F7D2-72C9-B5B7-1FC67B711E57}"/>
              </a:ext>
            </a:extLst>
          </p:cNvPr>
          <p:cNvSpPr txBox="1"/>
          <p:nvPr/>
        </p:nvSpPr>
        <p:spPr>
          <a:xfrm>
            <a:off x="8876176" y="4559409"/>
            <a:ext cx="3257146" cy="197089"/>
          </a:xfrm>
          <a:prstGeom prst="rect">
            <a:avLst/>
          </a:prstGeom>
        </p:spPr>
        <p:txBody>
          <a:bodyPr vert="horz" wrap="square" lIns="0" tIns="12303" rIns="0" bIns="0" rtlCol="0">
            <a:spAutoFit/>
          </a:bodyPr>
          <a:lstStyle/>
          <a:p>
            <a:pPr marL="12302">
              <a:spcBef>
                <a:spcPts val="97"/>
              </a:spcBef>
            </a:pPr>
            <a:r>
              <a:rPr lang="en-US" sz="1200" noProof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/>
                <a:cs typeface="Arial Black"/>
              </a:rPr>
              <a:t>Defence innovation action</a:t>
            </a:r>
          </a:p>
        </p:txBody>
      </p:sp>
      <p:sp>
        <p:nvSpPr>
          <p:cNvPr id="41" name="object 42">
            <a:extLst>
              <a:ext uri="{FF2B5EF4-FFF2-40B4-BE49-F238E27FC236}">
                <a16:creationId xmlns:a16="http://schemas.microsoft.com/office/drawing/2014/main" id="{78860CA5-D326-E5D6-EAC6-2B1931CBBAE0}"/>
              </a:ext>
            </a:extLst>
          </p:cNvPr>
          <p:cNvSpPr txBox="1"/>
          <p:nvPr/>
        </p:nvSpPr>
        <p:spPr>
          <a:xfrm>
            <a:off x="8876176" y="5184660"/>
            <a:ext cx="3052121" cy="847393"/>
          </a:xfrm>
          <a:prstGeom prst="rect">
            <a:avLst/>
          </a:prstGeom>
        </p:spPr>
        <p:txBody>
          <a:bodyPr vert="horz" wrap="square" lIns="0" tIns="71356" rIns="0" bIns="0" rtlCol="0">
            <a:spAutoFit/>
          </a:bodyPr>
          <a:lstStyle/>
          <a:p>
            <a:pPr marL="12302" marR="4921">
              <a:lnSpc>
                <a:spcPct val="75000"/>
              </a:lnSpc>
              <a:spcBef>
                <a:spcPts val="562"/>
              </a:spcBef>
            </a:pPr>
            <a:r>
              <a:rPr lang="en-US" sz="1200" spc="15" noProof="0" dirty="0">
                <a:solidFill>
                  <a:srgbClr val="A53585"/>
                </a:solidFill>
                <a:latin typeface="Arial Black"/>
                <a:cs typeface="Arial Black"/>
              </a:rPr>
              <a:t>Funds accelerating supply </a:t>
            </a:r>
            <a:br>
              <a:rPr lang="en-US" sz="1200" spc="15" noProof="0" dirty="0">
                <a:solidFill>
                  <a:srgbClr val="A53585"/>
                </a:solidFill>
                <a:latin typeface="Arial Black"/>
                <a:cs typeface="Arial Black"/>
              </a:rPr>
            </a:br>
            <a:r>
              <a:rPr lang="en-US" sz="1200" spc="15" noProof="0" dirty="0">
                <a:solidFill>
                  <a:srgbClr val="A53585"/>
                </a:solidFill>
                <a:latin typeface="Arial Black"/>
                <a:cs typeface="Arial Black"/>
              </a:rPr>
              <a:t>chain transformation (FAST)</a:t>
            </a:r>
          </a:p>
          <a:p>
            <a:pPr marL="12302" marR="4921">
              <a:lnSpc>
                <a:spcPct val="75000"/>
              </a:lnSpc>
              <a:spcBef>
                <a:spcPts val="562"/>
              </a:spcBef>
            </a:pPr>
            <a:r>
              <a:rPr lang="en-US" sz="1200" spc="15" dirty="0">
                <a:solidFill>
                  <a:srgbClr val="A53585"/>
                </a:solidFill>
                <a:latin typeface="Arial Black"/>
                <a:cs typeface="Arial Black"/>
              </a:rPr>
              <a:t>SME-support, Defence talent platform, Military Sales Catalogue…</a:t>
            </a:r>
            <a:endParaRPr lang="en-US" sz="1200" noProof="0" dirty="0">
              <a:latin typeface="Arial Black"/>
              <a:cs typeface="Arial Black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70DFBE59-263E-B0EB-1DC3-AB55DB8313F5}"/>
              </a:ext>
            </a:extLst>
          </p:cNvPr>
          <p:cNvSpPr/>
          <p:nvPr/>
        </p:nvSpPr>
        <p:spPr>
          <a:xfrm>
            <a:off x="774216" y="4483243"/>
            <a:ext cx="24566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302">
              <a:spcBef>
                <a:spcPts val="97"/>
              </a:spcBef>
            </a:pPr>
            <a:r>
              <a:rPr lang="en-US" sz="1200" spc="58" noProof="0">
                <a:solidFill>
                  <a:schemeClr val="tx1">
                    <a:lumMod val="75000"/>
                    <a:lumOff val="25000"/>
                  </a:schemeClr>
                </a:solidFill>
                <a:latin typeface="Arial Black"/>
                <a:cs typeface="Arial Black"/>
              </a:rPr>
              <a:t>Missiles ammunition and</a:t>
            </a:r>
            <a:br>
              <a:rPr lang="en-US" sz="1200" spc="58" noProof="0">
                <a:solidFill>
                  <a:schemeClr val="tx1">
                    <a:lumMod val="75000"/>
                    <a:lumOff val="25000"/>
                  </a:schemeClr>
                </a:solidFill>
                <a:latin typeface="Arial Black"/>
                <a:cs typeface="Arial Black"/>
              </a:rPr>
            </a:br>
            <a:r>
              <a:rPr lang="en-US" sz="1200" spc="58" noProof="0">
                <a:solidFill>
                  <a:schemeClr val="tx1">
                    <a:lumMod val="75000"/>
                    <a:lumOff val="25000"/>
                  </a:schemeClr>
                </a:solidFill>
                <a:latin typeface="Arial Black"/>
                <a:cs typeface="Arial Black"/>
              </a:rPr>
              <a:t>bombs </a:t>
            </a:r>
            <a:endParaRPr lang="en-US" sz="1200" noProof="0">
              <a:solidFill>
                <a:schemeClr val="tx1">
                  <a:lumMod val="75000"/>
                  <a:lumOff val="25000"/>
                </a:schemeClr>
              </a:solidFill>
              <a:latin typeface="Arial Black"/>
              <a:cs typeface="Arial Black"/>
            </a:endParaRPr>
          </a:p>
        </p:txBody>
      </p:sp>
      <p:sp>
        <p:nvSpPr>
          <p:cNvPr id="61" name="Espace réservé du texte 6">
            <a:extLst>
              <a:ext uri="{FF2B5EF4-FFF2-40B4-BE49-F238E27FC236}">
                <a16:creationId xmlns:a16="http://schemas.microsoft.com/office/drawing/2014/main" id="{73309825-FC07-5427-003C-389F9E14AF26}"/>
              </a:ext>
            </a:extLst>
          </p:cNvPr>
          <p:cNvSpPr txBox="1">
            <a:spLocks/>
          </p:cNvSpPr>
          <p:nvPr/>
        </p:nvSpPr>
        <p:spPr>
          <a:xfrm>
            <a:off x="648705" y="1216240"/>
            <a:ext cx="3016510" cy="443085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1" i="0" kern="1200">
                <a:solidFill>
                  <a:schemeClr val="tx1"/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 err="1"/>
              <a:t>Industrial</a:t>
            </a:r>
            <a:r>
              <a:rPr lang="fr-FR" dirty="0"/>
              <a:t> </a:t>
            </a:r>
            <a:r>
              <a:rPr lang="fr-FR" dirty="0" err="1"/>
              <a:t>Reinforcement</a:t>
            </a:r>
            <a:r>
              <a:rPr lang="fr-FR" dirty="0"/>
              <a:t> Actions (IRA)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3" name="Espace réservé du texte 6">
            <a:extLst>
              <a:ext uri="{FF2B5EF4-FFF2-40B4-BE49-F238E27FC236}">
                <a16:creationId xmlns:a16="http://schemas.microsoft.com/office/drawing/2014/main" id="{40635900-E6F3-5C74-1878-F71A16F21991}"/>
              </a:ext>
            </a:extLst>
          </p:cNvPr>
          <p:cNvSpPr txBox="1">
            <a:spLocks/>
          </p:cNvSpPr>
          <p:nvPr/>
        </p:nvSpPr>
        <p:spPr>
          <a:xfrm>
            <a:off x="8824684" y="1189607"/>
            <a:ext cx="2592132" cy="426129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1" i="0" kern="1200">
                <a:solidFill>
                  <a:schemeClr val="tx1"/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 err="1"/>
              <a:t>Other</a:t>
            </a:r>
            <a:endParaRPr lang="en-GB" dirty="0"/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E2B749E7-17DB-3133-353C-54099214969A}"/>
              </a:ext>
            </a:extLst>
          </p:cNvPr>
          <p:cNvSpPr/>
          <p:nvPr/>
        </p:nvSpPr>
        <p:spPr>
          <a:xfrm>
            <a:off x="774216" y="1955484"/>
            <a:ext cx="208743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302">
              <a:spcBef>
                <a:spcPts val="97"/>
              </a:spcBef>
            </a:pPr>
            <a:r>
              <a:rPr lang="en-US" sz="1200" spc="-5">
                <a:solidFill>
                  <a:srgbClr val="00405A"/>
                </a:solidFill>
                <a:latin typeface="Arial Black"/>
                <a:cs typeface="Arial Black"/>
              </a:rPr>
              <a:t>Energetic components</a:t>
            </a:r>
            <a:endParaRPr lang="en-US" sz="1200">
              <a:latin typeface="Arial Black"/>
              <a:cs typeface="Arial Black"/>
            </a:endParaRP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29975FBB-8D2B-898E-925C-DD4DA5C0332E}"/>
              </a:ext>
            </a:extLst>
          </p:cNvPr>
          <p:cNvSpPr/>
          <p:nvPr/>
        </p:nvSpPr>
        <p:spPr>
          <a:xfrm>
            <a:off x="774216" y="3620238"/>
            <a:ext cx="251267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302">
              <a:spcBef>
                <a:spcPts val="97"/>
              </a:spcBef>
            </a:pPr>
            <a:r>
              <a:rPr lang="en-US" sz="1200" spc="-5">
                <a:solidFill>
                  <a:srgbClr val="00405A"/>
                </a:solidFill>
                <a:latin typeface="Arial Black"/>
                <a:cs typeface="Arial Black"/>
              </a:rPr>
              <a:t>Platforms and end products</a:t>
            </a:r>
            <a:endParaRPr lang="en-US" sz="1200">
              <a:latin typeface="Arial Black"/>
              <a:cs typeface="Arial Black"/>
            </a:endParaRP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EF740E99-6F1F-32BC-153D-7364944BC2DB}"/>
              </a:ext>
            </a:extLst>
          </p:cNvPr>
          <p:cNvSpPr/>
          <p:nvPr/>
        </p:nvSpPr>
        <p:spPr>
          <a:xfrm>
            <a:off x="755302" y="5235727"/>
            <a:ext cx="27045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302">
              <a:spcBef>
                <a:spcPts val="97"/>
              </a:spcBef>
            </a:pPr>
            <a:r>
              <a:rPr lang="en-US" sz="1200" spc="58" noProof="0">
                <a:solidFill>
                  <a:schemeClr val="tx1">
                    <a:lumMod val="75000"/>
                    <a:lumOff val="25000"/>
                  </a:schemeClr>
                </a:solidFill>
                <a:latin typeface="Arial Black"/>
                <a:cs typeface="Arial Black"/>
              </a:rPr>
              <a:t>Unmanned systems and </a:t>
            </a:r>
            <a:br>
              <a:rPr lang="en-US" sz="1200" spc="58" noProof="0">
                <a:solidFill>
                  <a:schemeClr val="tx1">
                    <a:lumMod val="75000"/>
                    <a:lumOff val="25000"/>
                  </a:schemeClr>
                </a:solidFill>
                <a:latin typeface="Arial Black"/>
                <a:cs typeface="Arial Black"/>
              </a:rPr>
            </a:br>
            <a:r>
              <a:rPr lang="en-US" sz="1200" spc="58" noProof="0">
                <a:solidFill>
                  <a:schemeClr val="tx1">
                    <a:lumMod val="75000"/>
                    <a:lumOff val="25000"/>
                  </a:schemeClr>
                </a:solidFill>
                <a:latin typeface="Arial Black"/>
                <a:cs typeface="Arial Black"/>
              </a:rPr>
              <a:t>counter-unmanned systems</a:t>
            </a:r>
            <a:endParaRPr lang="en-US" sz="1200" noProof="0">
              <a:solidFill>
                <a:schemeClr val="tx1">
                  <a:lumMod val="75000"/>
                  <a:lumOff val="25000"/>
                </a:schemeClr>
              </a:solidFill>
              <a:latin typeface="Arial Black"/>
              <a:cs typeface="Arial Black"/>
            </a:endParaRPr>
          </a:p>
        </p:txBody>
      </p:sp>
      <p:grpSp>
        <p:nvGrpSpPr>
          <p:cNvPr id="90" name="Group 89">
            <a:extLst>
              <a:ext uri="{FF2B5EF4-FFF2-40B4-BE49-F238E27FC236}">
                <a16:creationId xmlns:a16="http://schemas.microsoft.com/office/drawing/2014/main" id="{2859C4E3-E3CB-B8F5-24EE-52974B3BD4C0}"/>
              </a:ext>
            </a:extLst>
          </p:cNvPr>
          <p:cNvGrpSpPr/>
          <p:nvPr/>
        </p:nvGrpSpPr>
        <p:grpSpPr>
          <a:xfrm>
            <a:off x="322652" y="4487863"/>
            <a:ext cx="399952" cy="395626"/>
            <a:chOff x="4849106" y="5586230"/>
            <a:chExt cx="713493" cy="663138"/>
          </a:xfrm>
        </p:grpSpPr>
        <p:grpSp>
          <p:nvGrpSpPr>
            <p:cNvPr id="91" name="object 13">
              <a:extLst>
                <a:ext uri="{FF2B5EF4-FFF2-40B4-BE49-F238E27FC236}">
                  <a16:creationId xmlns:a16="http://schemas.microsoft.com/office/drawing/2014/main" id="{4788C395-D67A-3E05-8233-FF654AC8BF5C}"/>
                </a:ext>
              </a:extLst>
            </p:cNvPr>
            <p:cNvGrpSpPr/>
            <p:nvPr/>
          </p:nvGrpSpPr>
          <p:grpSpPr>
            <a:xfrm rot="20657697">
              <a:off x="4907156" y="5673302"/>
              <a:ext cx="655443" cy="576066"/>
              <a:chOff x="7375671" y="1577013"/>
              <a:chExt cx="410978" cy="428961"/>
            </a:xfrm>
            <a:solidFill>
              <a:schemeClr val="bg1"/>
            </a:solidFill>
          </p:grpSpPr>
          <p:pic>
            <p:nvPicPr>
              <p:cNvPr id="95" name="object 14">
                <a:extLst>
                  <a:ext uri="{FF2B5EF4-FFF2-40B4-BE49-F238E27FC236}">
                    <a16:creationId xmlns:a16="http://schemas.microsoft.com/office/drawing/2014/main" id="{6B53B60A-16F2-CA1F-CDE8-032A10EC746C}"/>
                  </a:ext>
                </a:extLst>
              </p:cNvPr>
              <p:cNvPicPr/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375671" y="1849524"/>
                <a:ext cx="149875" cy="156450"/>
              </a:xfrm>
              <a:prstGeom prst="rect">
                <a:avLst/>
              </a:prstGeom>
              <a:grpFill/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</p:pic>
          <p:sp>
            <p:nvSpPr>
              <p:cNvPr id="96" name="object 15">
                <a:extLst>
                  <a:ext uri="{FF2B5EF4-FFF2-40B4-BE49-F238E27FC236}">
                    <a16:creationId xmlns:a16="http://schemas.microsoft.com/office/drawing/2014/main" id="{CADA2141-D23B-06C8-EA5A-B6363D6B7A53}"/>
                  </a:ext>
                </a:extLst>
              </p:cNvPr>
              <p:cNvSpPr/>
              <p:nvPr/>
            </p:nvSpPr>
            <p:spPr>
              <a:xfrm>
                <a:off x="7406919" y="1577013"/>
                <a:ext cx="379730" cy="396875"/>
              </a:xfrm>
              <a:custGeom>
                <a:avLst/>
                <a:gdLst/>
                <a:ahLst/>
                <a:cxnLst/>
                <a:rect l="l" t="t" r="r" b="b"/>
                <a:pathLst>
                  <a:path w="379729" h="396875">
                    <a:moveTo>
                      <a:pt x="136093" y="313461"/>
                    </a:moveTo>
                    <a:lnTo>
                      <a:pt x="124067" y="313461"/>
                    </a:lnTo>
                    <a:lnTo>
                      <a:pt x="126925" y="362165"/>
                    </a:lnTo>
                    <a:lnTo>
                      <a:pt x="128423" y="365645"/>
                    </a:lnTo>
                    <a:lnTo>
                      <a:pt x="154001" y="392366"/>
                    </a:lnTo>
                    <a:lnTo>
                      <a:pt x="160558" y="396319"/>
                    </a:lnTo>
                    <a:lnTo>
                      <a:pt x="167711" y="396352"/>
                    </a:lnTo>
                    <a:lnTo>
                      <a:pt x="174025" y="392839"/>
                    </a:lnTo>
                    <a:lnTo>
                      <a:pt x="178068" y="386156"/>
                    </a:lnTo>
                    <a:lnTo>
                      <a:pt x="178450" y="384873"/>
                    </a:lnTo>
                    <a:lnTo>
                      <a:pt x="163806" y="384873"/>
                    </a:lnTo>
                    <a:lnTo>
                      <a:pt x="138990" y="358940"/>
                    </a:lnTo>
                    <a:lnTo>
                      <a:pt x="138736" y="358355"/>
                    </a:lnTo>
                    <a:lnTo>
                      <a:pt x="136093" y="313461"/>
                    </a:lnTo>
                    <a:close/>
                  </a:path>
                  <a:path w="379729" h="396875">
                    <a:moveTo>
                      <a:pt x="204033" y="284594"/>
                    </a:moveTo>
                    <a:lnTo>
                      <a:pt x="191898" y="284594"/>
                    </a:lnTo>
                    <a:lnTo>
                      <a:pt x="193054" y="289052"/>
                    </a:lnTo>
                    <a:lnTo>
                      <a:pt x="193003" y="293789"/>
                    </a:lnTo>
                    <a:lnTo>
                      <a:pt x="190781" y="301180"/>
                    </a:lnTo>
                    <a:lnTo>
                      <a:pt x="166054" y="384289"/>
                    </a:lnTo>
                    <a:lnTo>
                      <a:pt x="163806" y="384873"/>
                    </a:lnTo>
                    <a:lnTo>
                      <a:pt x="178450" y="384873"/>
                    </a:lnTo>
                    <a:lnTo>
                      <a:pt x="203112" y="302056"/>
                    </a:lnTo>
                    <a:lnTo>
                      <a:pt x="204507" y="295167"/>
                    </a:lnTo>
                    <a:lnTo>
                      <a:pt x="204631" y="288231"/>
                    </a:lnTo>
                    <a:lnTo>
                      <a:pt x="204033" y="284594"/>
                    </a:lnTo>
                    <a:close/>
                  </a:path>
                  <a:path w="379729" h="396875">
                    <a:moveTo>
                      <a:pt x="103497" y="182562"/>
                    </a:moveTo>
                    <a:lnTo>
                      <a:pt x="9767" y="210299"/>
                    </a:lnTo>
                    <a:lnTo>
                      <a:pt x="0" y="221135"/>
                    </a:lnTo>
                    <a:lnTo>
                      <a:pt x="39" y="228612"/>
                    </a:lnTo>
                    <a:lnTo>
                      <a:pt x="3824" y="235458"/>
                    </a:lnTo>
                    <a:lnTo>
                      <a:pt x="29389" y="262178"/>
                    </a:lnTo>
                    <a:lnTo>
                      <a:pt x="32716" y="263740"/>
                    </a:lnTo>
                    <a:lnTo>
                      <a:pt x="79338" y="266712"/>
                    </a:lnTo>
                    <a:lnTo>
                      <a:pt x="79109" y="271195"/>
                    </a:lnTo>
                    <a:lnTo>
                      <a:pt x="78551" y="276821"/>
                    </a:lnTo>
                    <a:lnTo>
                      <a:pt x="80798" y="284505"/>
                    </a:lnTo>
                    <a:lnTo>
                      <a:pt x="71324" y="294411"/>
                    </a:lnTo>
                    <a:lnTo>
                      <a:pt x="67938" y="299732"/>
                    </a:lnTo>
                    <a:lnTo>
                      <a:pt x="66809" y="305792"/>
                    </a:lnTo>
                    <a:lnTo>
                      <a:pt x="67938" y="311854"/>
                    </a:lnTo>
                    <a:lnTo>
                      <a:pt x="71324" y="317182"/>
                    </a:lnTo>
                    <a:lnTo>
                      <a:pt x="81789" y="328117"/>
                    </a:lnTo>
                    <a:lnTo>
                      <a:pt x="91555" y="328117"/>
                    </a:lnTo>
                    <a:lnTo>
                      <a:pt x="104751" y="314337"/>
                    </a:lnTo>
                    <a:lnTo>
                      <a:pt x="85574" y="314337"/>
                    </a:lnTo>
                    <a:lnTo>
                      <a:pt x="78512" y="306946"/>
                    </a:lnTo>
                    <a:lnTo>
                      <a:pt x="78512" y="304647"/>
                    </a:lnTo>
                    <a:lnTo>
                      <a:pt x="108127" y="273710"/>
                    </a:lnTo>
                    <a:lnTo>
                      <a:pt x="91136" y="273710"/>
                    </a:lnTo>
                    <a:lnTo>
                      <a:pt x="91080" y="271195"/>
                    </a:lnTo>
                    <a:lnTo>
                      <a:pt x="91362" y="266712"/>
                    </a:lnTo>
                    <a:lnTo>
                      <a:pt x="91682" y="260591"/>
                    </a:lnTo>
                    <a:lnTo>
                      <a:pt x="92575" y="254203"/>
                    </a:lnTo>
                    <a:lnTo>
                      <a:pt x="80138" y="254203"/>
                    </a:lnTo>
                    <a:lnTo>
                      <a:pt x="36374" y="251396"/>
                    </a:lnTo>
                    <a:lnTo>
                      <a:pt x="35802" y="251129"/>
                    </a:lnTo>
                    <a:lnTo>
                      <a:pt x="10999" y="225209"/>
                    </a:lnTo>
                    <a:lnTo>
                      <a:pt x="11545" y="222859"/>
                    </a:lnTo>
                    <a:lnTo>
                      <a:pt x="98147" y="194716"/>
                    </a:lnTo>
                    <a:lnTo>
                      <a:pt x="102681" y="194640"/>
                    </a:lnTo>
                    <a:lnTo>
                      <a:pt x="125134" y="194640"/>
                    </a:lnTo>
                    <a:lnTo>
                      <a:pt x="133238" y="186169"/>
                    </a:lnTo>
                    <a:lnTo>
                      <a:pt x="116257" y="186169"/>
                    </a:lnTo>
                    <a:lnTo>
                      <a:pt x="110016" y="183730"/>
                    </a:lnTo>
                    <a:lnTo>
                      <a:pt x="103497" y="182562"/>
                    </a:lnTo>
                    <a:close/>
                  </a:path>
                  <a:path w="379729" h="396875">
                    <a:moveTo>
                      <a:pt x="164179" y="234226"/>
                    </a:moveTo>
                    <a:lnTo>
                      <a:pt x="148121" y="234226"/>
                    </a:lnTo>
                    <a:lnTo>
                      <a:pt x="155182" y="241592"/>
                    </a:lnTo>
                    <a:lnTo>
                      <a:pt x="155182" y="243903"/>
                    </a:lnTo>
                    <a:lnTo>
                      <a:pt x="87758" y="314337"/>
                    </a:lnTo>
                    <a:lnTo>
                      <a:pt x="104751" y="314337"/>
                    </a:lnTo>
                    <a:lnTo>
                      <a:pt x="107049" y="311937"/>
                    </a:lnTo>
                    <a:lnTo>
                      <a:pt x="139333" y="311937"/>
                    </a:lnTo>
                    <a:lnTo>
                      <a:pt x="151645" y="309370"/>
                    </a:lnTo>
                    <a:lnTo>
                      <a:pt x="166385" y="303480"/>
                    </a:lnTo>
                    <a:lnTo>
                      <a:pt x="170124" y="301180"/>
                    </a:lnTo>
                    <a:lnTo>
                      <a:pt x="118238" y="301180"/>
                    </a:lnTo>
                    <a:lnTo>
                      <a:pt x="117374" y="301142"/>
                    </a:lnTo>
                    <a:lnTo>
                      <a:pt x="162371" y="254139"/>
                    </a:lnTo>
                    <a:lnTo>
                      <a:pt x="165719" y="248856"/>
                    </a:lnTo>
                    <a:lnTo>
                      <a:pt x="166862" y="242801"/>
                    </a:lnTo>
                    <a:lnTo>
                      <a:pt x="165759" y="236723"/>
                    </a:lnTo>
                    <a:lnTo>
                      <a:pt x="164179" y="234226"/>
                    </a:lnTo>
                    <a:close/>
                  </a:path>
                  <a:path w="379729" h="396875">
                    <a:moveTo>
                      <a:pt x="139333" y="311937"/>
                    </a:moveTo>
                    <a:lnTo>
                      <a:pt x="107049" y="311937"/>
                    </a:lnTo>
                    <a:lnTo>
                      <a:pt x="114377" y="314274"/>
                    </a:lnTo>
                    <a:lnTo>
                      <a:pt x="119762" y="313702"/>
                    </a:lnTo>
                    <a:lnTo>
                      <a:pt x="124067" y="313461"/>
                    </a:lnTo>
                    <a:lnTo>
                      <a:pt x="136093" y="313461"/>
                    </a:lnTo>
                    <a:lnTo>
                      <a:pt x="136043" y="312623"/>
                    </a:lnTo>
                    <a:lnTo>
                      <a:pt x="139333" y="311937"/>
                    </a:lnTo>
                    <a:close/>
                  </a:path>
                  <a:path w="379729" h="396875">
                    <a:moveTo>
                      <a:pt x="150814" y="185547"/>
                    </a:moveTo>
                    <a:lnTo>
                      <a:pt x="133834" y="185547"/>
                    </a:lnTo>
                    <a:lnTo>
                      <a:pt x="201779" y="256527"/>
                    </a:lnTo>
                    <a:lnTo>
                      <a:pt x="183529" y="275602"/>
                    </a:lnTo>
                    <a:lnTo>
                      <a:pt x="147443" y="297527"/>
                    </a:lnTo>
                    <a:lnTo>
                      <a:pt x="118238" y="301180"/>
                    </a:lnTo>
                    <a:lnTo>
                      <a:pt x="170124" y="301180"/>
                    </a:lnTo>
                    <a:lnTo>
                      <a:pt x="179919" y="295154"/>
                    </a:lnTo>
                    <a:lnTo>
                      <a:pt x="191898" y="284594"/>
                    </a:lnTo>
                    <a:lnTo>
                      <a:pt x="204033" y="284594"/>
                    </a:lnTo>
                    <a:lnTo>
                      <a:pt x="203510" y="281416"/>
                    </a:lnTo>
                    <a:lnTo>
                      <a:pt x="201169" y="274891"/>
                    </a:lnTo>
                    <a:lnTo>
                      <a:pt x="227240" y="247662"/>
                    </a:lnTo>
                    <a:lnTo>
                      <a:pt x="210262" y="247662"/>
                    </a:lnTo>
                    <a:lnTo>
                      <a:pt x="150814" y="185547"/>
                    </a:lnTo>
                    <a:close/>
                  </a:path>
                  <a:path w="379729" h="396875">
                    <a:moveTo>
                      <a:pt x="142216" y="220345"/>
                    </a:moveTo>
                    <a:lnTo>
                      <a:pt x="91136" y="273710"/>
                    </a:lnTo>
                    <a:lnTo>
                      <a:pt x="108127" y="273710"/>
                    </a:lnTo>
                    <a:lnTo>
                      <a:pt x="145924" y="234226"/>
                    </a:lnTo>
                    <a:lnTo>
                      <a:pt x="164179" y="234226"/>
                    </a:lnTo>
                    <a:lnTo>
                      <a:pt x="162371" y="231368"/>
                    </a:lnTo>
                    <a:lnTo>
                      <a:pt x="151995" y="220548"/>
                    </a:lnTo>
                    <a:lnTo>
                      <a:pt x="142216" y="220345"/>
                    </a:lnTo>
                    <a:close/>
                  </a:path>
                  <a:path w="379729" h="396875">
                    <a:moveTo>
                      <a:pt x="125134" y="194640"/>
                    </a:moveTo>
                    <a:lnTo>
                      <a:pt x="102681" y="194640"/>
                    </a:lnTo>
                    <a:lnTo>
                      <a:pt x="106973" y="195859"/>
                    </a:lnTo>
                    <a:lnTo>
                      <a:pt x="96535" y="208881"/>
                    </a:lnTo>
                    <a:lnTo>
                      <a:pt x="88560" y="223226"/>
                    </a:lnTo>
                    <a:lnTo>
                      <a:pt x="83083" y="238473"/>
                    </a:lnTo>
                    <a:lnTo>
                      <a:pt x="80138" y="254203"/>
                    </a:lnTo>
                    <a:lnTo>
                      <a:pt x="92575" y="254203"/>
                    </a:lnTo>
                    <a:lnTo>
                      <a:pt x="93856" y="245034"/>
                    </a:lnTo>
                    <a:lnTo>
                      <a:pt x="98661" y="230292"/>
                    </a:lnTo>
                    <a:lnTo>
                      <a:pt x="105952" y="216707"/>
                    </a:lnTo>
                    <a:lnTo>
                      <a:pt x="115584" y="204622"/>
                    </a:lnTo>
                    <a:lnTo>
                      <a:pt x="125134" y="194640"/>
                    </a:lnTo>
                    <a:close/>
                  </a:path>
                  <a:path w="379729" h="396875">
                    <a:moveTo>
                      <a:pt x="261659" y="197929"/>
                    </a:moveTo>
                    <a:lnTo>
                      <a:pt x="257862" y="197929"/>
                    </a:lnTo>
                    <a:lnTo>
                      <a:pt x="210262" y="247662"/>
                    </a:lnTo>
                    <a:lnTo>
                      <a:pt x="227240" y="247662"/>
                    </a:lnTo>
                    <a:lnTo>
                      <a:pt x="266358" y="206806"/>
                    </a:lnTo>
                    <a:lnTo>
                      <a:pt x="266358" y="202819"/>
                    </a:lnTo>
                    <a:lnTo>
                      <a:pt x="261659" y="197929"/>
                    </a:lnTo>
                    <a:close/>
                  </a:path>
                  <a:path w="379729" h="396875">
                    <a:moveTo>
                      <a:pt x="311303" y="84645"/>
                    </a:moveTo>
                    <a:lnTo>
                      <a:pt x="307506" y="84645"/>
                    </a:lnTo>
                    <a:lnTo>
                      <a:pt x="302820" y="89535"/>
                    </a:lnTo>
                    <a:lnTo>
                      <a:pt x="302820" y="93510"/>
                    </a:lnTo>
                    <a:lnTo>
                      <a:pt x="330303" y="122224"/>
                    </a:lnTo>
                    <a:lnTo>
                      <a:pt x="272988" y="182118"/>
                    </a:lnTo>
                    <a:lnTo>
                      <a:pt x="273061" y="186169"/>
                    </a:lnTo>
                    <a:lnTo>
                      <a:pt x="277687" y="190995"/>
                    </a:lnTo>
                    <a:lnTo>
                      <a:pt x="281484" y="190995"/>
                    </a:lnTo>
                    <a:lnTo>
                      <a:pt x="355771" y="113360"/>
                    </a:lnTo>
                    <a:lnTo>
                      <a:pt x="338812" y="113360"/>
                    </a:lnTo>
                    <a:lnTo>
                      <a:pt x="311303" y="84645"/>
                    </a:lnTo>
                    <a:close/>
                  </a:path>
                  <a:path w="379729" h="396875">
                    <a:moveTo>
                      <a:pt x="318327" y="0"/>
                    </a:moveTo>
                    <a:lnTo>
                      <a:pt x="280783" y="16114"/>
                    </a:lnTo>
                    <a:lnTo>
                      <a:pt x="116257" y="186169"/>
                    </a:lnTo>
                    <a:lnTo>
                      <a:pt x="133238" y="186169"/>
                    </a:lnTo>
                    <a:lnTo>
                      <a:pt x="133834" y="185547"/>
                    </a:lnTo>
                    <a:lnTo>
                      <a:pt x="150814" y="185547"/>
                    </a:lnTo>
                    <a:lnTo>
                      <a:pt x="142330" y="176682"/>
                    </a:lnTo>
                    <a:lnTo>
                      <a:pt x="262370" y="51244"/>
                    </a:lnTo>
                    <a:lnTo>
                      <a:pt x="279340" y="51244"/>
                    </a:lnTo>
                    <a:lnTo>
                      <a:pt x="270854" y="42379"/>
                    </a:lnTo>
                    <a:lnTo>
                      <a:pt x="278690" y="34188"/>
                    </a:lnTo>
                    <a:lnTo>
                      <a:pt x="302609" y="18207"/>
                    </a:lnTo>
                    <a:lnTo>
                      <a:pt x="332349" y="11144"/>
                    </a:lnTo>
                    <a:lnTo>
                      <a:pt x="366765" y="11144"/>
                    </a:lnTo>
                    <a:lnTo>
                      <a:pt x="347093" y="124"/>
                    </a:lnTo>
                    <a:lnTo>
                      <a:pt x="318327" y="0"/>
                    </a:lnTo>
                    <a:close/>
                  </a:path>
                  <a:path w="379729" h="396875">
                    <a:moveTo>
                      <a:pt x="366765" y="11144"/>
                    </a:moveTo>
                    <a:lnTo>
                      <a:pt x="332349" y="11144"/>
                    </a:lnTo>
                    <a:lnTo>
                      <a:pt x="357748" y="19082"/>
                    </a:lnTo>
                    <a:lnTo>
                      <a:pt x="368644" y="48107"/>
                    </a:lnTo>
                    <a:lnTo>
                      <a:pt x="355948" y="92939"/>
                    </a:lnTo>
                    <a:lnTo>
                      <a:pt x="338812" y="113360"/>
                    </a:lnTo>
                    <a:lnTo>
                      <a:pt x="355771" y="113360"/>
                    </a:lnTo>
                    <a:lnTo>
                      <a:pt x="363384" y="103864"/>
                    </a:lnTo>
                    <a:lnTo>
                      <a:pt x="370189" y="92071"/>
                    </a:lnTo>
                    <a:lnTo>
                      <a:pt x="375662" y="78550"/>
                    </a:lnTo>
                    <a:lnTo>
                      <a:pt x="379363" y="63766"/>
                    </a:lnTo>
                    <a:lnTo>
                      <a:pt x="379207" y="33502"/>
                    </a:lnTo>
                    <a:lnTo>
                      <a:pt x="367918" y="11790"/>
                    </a:lnTo>
                    <a:lnTo>
                      <a:pt x="366765" y="11144"/>
                    </a:lnTo>
                    <a:close/>
                  </a:path>
                  <a:path w="379729" h="396875">
                    <a:moveTo>
                      <a:pt x="279340" y="51244"/>
                    </a:moveTo>
                    <a:lnTo>
                      <a:pt x="262370" y="51244"/>
                    </a:lnTo>
                    <a:lnTo>
                      <a:pt x="287694" y="77711"/>
                    </a:lnTo>
                    <a:lnTo>
                      <a:pt x="291491" y="77711"/>
                    </a:lnTo>
                    <a:lnTo>
                      <a:pt x="296178" y="72809"/>
                    </a:lnTo>
                    <a:lnTo>
                      <a:pt x="296178" y="68834"/>
                    </a:lnTo>
                    <a:lnTo>
                      <a:pt x="279340" y="51244"/>
                    </a:lnTo>
                    <a:close/>
                  </a:path>
                </a:pathLst>
              </a:custGeom>
              <a:grpFill/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 sz="1688"/>
              </a:p>
            </p:txBody>
          </p:sp>
          <p:pic>
            <p:nvPicPr>
              <p:cNvPr id="97" name="object 16">
                <a:extLst>
                  <a:ext uri="{FF2B5EF4-FFF2-40B4-BE49-F238E27FC236}">
                    <a16:creationId xmlns:a16="http://schemas.microsoft.com/office/drawing/2014/main" id="{73CE3228-4F8B-BA14-4BFE-2BF65C906F46}"/>
                  </a:ext>
                </a:extLst>
              </p:cNvPr>
              <p:cNvPicPr/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416451" y="1761093"/>
                <a:ext cx="193713" cy="202260"/>
              </a:xfrm>
              <a:prstGeom prst="rect">
                <a:avLst/>
              </a:prstGeom>
              <a:grpFill/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</p:pic>
          <p:sp>
            <p:nvSpPr>
              <p:cNvPr id="98" name="object 17">
                <a:extLst>
                  <a:ext uri="{FF2B5EF4-FFF2-40B4-BE49-F238E27FC236}">
                    <a16:creationId xmlns:a16="http://schemas.microsoft.com/office/drawing/2014/main" id="{F4ABF8EA-6900-E23D-980B-8652D259D028}"/>
                  </a:ext>
                </a:extLst>
              </p:cNvPr>
              <p:cNvSpPr/>
              <p:nvPr/>
            </p:nvSpPr>
            <p:spPr>
              <a:xfrm>
                <a:off x="7406919" y="1577013"/>
                <a:ext cx="379730" cy="396875"/>
              </a:xfrm>
              <a:custGeom>
                <a:avLst/>
                <a:gdLst/>
                <a:ahLst/>
                <a:cxnLst/>
                <a:rect l="l" t="t" r="r" b="b"/>
                <a:pathLst>
                  <a:path w="379729" h="396875">
                    <a:moveTo>
                      <a:pt x="275337" y="188544"/>
                    </a:moveTo>
                    <a:lnTo>
                      <a:pt x="277687" y="190995"/>
                    </a:lnTo>
                    <a:lnTo>
                      <a:pt x="281484" y="190995"/>
                    </a:lnTo>
                    <a:lnTo>
                      <a:pt x="283821" y="188544"/>
                    </a:lnTo>
                    <a:lnTo>
                      <a:pt x="355690" y="113461"/>
                    </a:lnTo>
                    <a:lnTo>
                      <a:pt x="363384" y="103864"/>
                    </a:lnTo>
                    <a:lnTo>
                      <a:pt x="370189" y="92071"/>
                    </a:lnTo>
                    <a:lnTo>
                      <a:pt x="375662" y="78550"/>
                    </a:lnTo>
                    <a:lnTo>
                      <a:pt x="379363" y="63766"/>
                    </a:lnTo>
                    <a:lnTo>
                      <a:pt x="379207" y="33502"/>
                    </a:lnTo>
                    <a:lnTo>
                      <a:pt x="367918" y="11790"/>
                    </a:lnTo>
                    <a:lnTo>
                      <a:pt x="347093" y="124"/>
                    </a:lnTo>
                    <a:lnTo>
                      <a:pt x="318327" y="0"/>
                    </a:lnTo>
                    <a:lnTo>
                      <a:pt x="305409" y="3429"/>
                    </a:lnTo>
                    <a:lnTo>
                      <a:pt x="292708" y="8809"/>
                    </a:lnTo>
                    <a:lnTo>
                      <a:pt x="280783" y="16114"/>
                    </a:lnTo>
                    <a:lnTo>
                      <a:pt x="270194" y="25323"/>
                    </a:lnTo>
                    <a:lnTo>
                      <a:pt x="244507" y="52168"/>
                    </a:lnTo>
                    <a:lnTo>
                      <a:pt x="193487" y="105475"/>
                    </a:lnTo>
                    <a:lnTo>
                      <a:pt x="142337" y="158917"/>
                    </a:lnTo>
                    <a:lnTo>
                      <a:pt x="116257" y="186169"/>
                    </a:lnTo>
                    <a:lnTo>
                      <a:pt x="110016" y="183730"/>
                    </a:lnTo>
                    <a:lnTo>
                      <a:pt x="103497" y="182562"/>
                    </a:lnTo>
                    <a:lnTo>
                      <a:pt x="96858" y="182690"/>
                    </a:lnTo>
                    <a:lnTo>
                      <a:pt x="90260" y="184137"/>
                    </a:lnTo>
                    <a:lnTo>
                      <a:pt x="9767" y="210299"/>
                    </a:lnTo>
                    <a:lnTo>
                      <a:pt x="3358" y="214530"/>
                    </a:lnTo>
                    <a:lnTo>
                      <a:pt x="0" y="221135"/>
                    </a:lnTo>
                    <a:lnTo>
                      <a:pt x="39" y="228612"/>
                    </a:lnTo>
                    <a:lnTo>
                      <a:pt x="3824" y="235458"/>
                    </a:lnTo>
                    <a:lnTo>
                      <a:pt x="26887" y="259562"/>
                    </a:lnTo>
                    <a:lnTo>
                      <a:pt x="29389" y="262178"/>
                    </a:lnTo>
                    <a:lnTo>
                      <a:pt x="32716" y="263740"/>
                    </a:lnTo>
                    <a:lnTo>
                      <a:pt x="36247" y="263956"/>
                    </a:lnTo>
                    <a:lnTo>
                      <a:pt x="79338" y="266712"/>
                    </a:lnTo>
                    <a:lnTo>
                      <a:pt x="79109" y="271195"/>
                    </a:lnTo>
                    <a:lnTo>
                      <a:pt x="78551" y="276821"/>
                    </a:lnTo>
                    <a:lnTo>
                      <a:pt x="80798" y="284505"/>
                    </a:lnTo>
                    <a:lnTo>
                      <a:pt x="71324" y="294411"/>
                    </a:lnTo>
                    <a:lnTo>
                      <a:pt x="67938" y="299732"/>
                    </a:lnTo>
                    <a:lnTo>
                      <a:pt x="66809" y="305792"/>
                    </a:lnTo>
                    <a:lnTo>
                      <a:pt x="67938" y="311854"/>
                    </a:lnTo>
                    <a:lnTo>
                      <a:pt x="71324" y="317182"/>
                    </a:lnTo>
                    <a:lnTo>
                      <a:pt x="75782" y="321830"/>
                    </a:lnTo>
                    <a:lnTo>
                      <a:pt x="81789" y="328117"/>
                    </a:lnTo>
                    <a:lnTo>
                      <a:pt x="91555" y="328117"/>
                    </a:lnTo>
                    <a:lnTo>
                      <a:pt x="97562" y="321830"/>
                    </a:lnTo>
                    <a:lnTo>
                      <a:pt x="107049" y="311937"/>
                    </a:lnTo>
                    <a:lnTo>
                      <a:pt x="114377" y="314274"/>
                    </a:lnTo>
                    <a:lnTo>
                      <a:pt x="119762" y="313702"/>
                    </a:lnTo>
                    <a:lnTo>
                      <a:pt x="124067" y="313461"/>
                    </a:lnTo>
                    <a:lnTo>
                      <a:pt x="126709" y="358482"/>
                    </a:lnTo>
                    <a:lnTo>
                      <a:pt x="126925" y="362165"/>
                    </a:lnTo>
                    <a:lnTo>
                      <a:pt x="128423" y="365645"/>
                    </a:lnTo>
                    <a:lnTo>
                      <a:pt x="130925" y="368261"/>
                    </a:lnTo>
                    <a:lnTo>
                      <a:pt x="154001" y="392366"/>
                    </a:lnTo>
                    <a:lnTo>
                      <a:pt x="160558" y="396319"/>
                    </a:lnTo>
                    <a:lnTo>
                      <a:pt x="167711" y="396352"/>
                    </a:lnTo>
                    <a:lnTo>
                      <a:pt x="174025" y="392839"/>
                    </a:lnTo>
                    <a:lnTo>
                      <a:pt x="178068" y="386156"/>
                    </a:lnTo>
                    <a:lnTo>
                      <a:pt x="203112" y="302056"/>
                    </a:lnTo>
                    <a:lnTo>
                      <a:pt x="204507" y="295167"/>
                    </a:lnTo>
                    <a:lnTo>
                      <a:pt x="204631" y="288231"/>
                    </a:lnTo>
                    <a:lnTo>
                      <a:pt x="203510" y="281416"/>
                    </a:lnTo>
                    <a:lnTo>
                      <a:pt x="201169" y="274891"/>
                    </a:lnTo>
                    <a:lnTo>
                      <a:pt x="264009" y="209245"/>
                    </a:lnTo>
                    <a:lnTo>
                      <a:pt x="266358" y="206806"/>
                    </a:lnTo>
                    <a:lnTo>
                      <a:pt x="266358" y="202819"/>
                    </a:lnTo>
                    <a:lnTo>
                      <a:pt x="264009" y="200380"/>
                    </a:lnTo>
                    <a:lnTo>
                      <a:pt x="261659" y="197929"/>
                    </a:lnTo>
                    <a:lnTo>
                      <a:pt x="257862" y="197929"/>
                    </a:lnTo>
                    <a:lnTo>
                      <a:pt x="255512" y="200380"/>
                    </a:lnTo>
                    <a:lnTo>
                      <a:pt x="210262" y="247662"/>
                    </a:lnTo>
                    <a:lnTo>
                      <a:pt x="142330" y="176682"/>
                    </a:lnTo>
                    <a:lnTo>
                      <a:pt x="262370" y="51244"/>
                    </a:lnTo>
                    <a:lnTo>
                      <a:pt x="285345" y="75260"/>
                    </a:lnTo>
                    <a:lnTo>
                      <a:pt x="287694" y="77711"/>
                    </a:lnTo>
                    <a:lnTo>
                      <a:pt x="291491" y="77711"/>
                    </a:lnTo>
                    <a:lnTo>
                      <a:pt x="293828" y="75260"/>
                    </a:lnTo>
                    <a:lnTo>
                      <a:pt x="296178" y="72809"/>
                    </a:lnTo>
                    <a:lnTo>
                      <a:pt x="296178" y="68834"/>
                    </a:lnTo>
                    <a:lnTo>
                      <a:pt x="293828" y="66382"/>
                    </a:lnTo>
                    <a:lnTo>
                      <a:pt x="270854" y="42379"/>
                    </a:lnTo>
                    <a:lnTo>
                      <a:pt x="278690" y="34188"/>
                    </a:lnTo>
                    <a:lnTo>
                      <a:pt x="302609" y="18207"/>
                    </a:lnTo>
                    <a:lnTo>
                      <a:pt x="332349" y="11144"/>
                    </a:lnTo>
                    <a:lnTo>
                      <a:pt x="357748" y="19082"/>
                    </a:lnTo>
                    <a:lnTo>
                      <a:pt x="368644" y="48107"/>
                    </a:lnTo>
                    <a:lnTo>
                      <a:pt x="367141" y="63443"/>
                    </a:lnTo>
                    <a:lnTo>
                      <a:pt x="362753" y="78805"/>
                    </a:lnTo>
                    <a:lnTo>
                      <a:pt x="355948" y="92939"/>
                    </a:lnTo>
                    <a:lnTo>
                      <a:pt x="347194" y="104597"/>
                    </a:lnTo>
                    <a:lnTo>
                      <a:pt x="338812" y="113360"/>
                    </a:lnTo>
                    <a:lnTo>
                      <a:pt x="313653" y="87083"/>
                    </a:lnTo>
                    <a:lnTo>
                      <a:pt x="311303" y="84645"/>
                    </a:lnTo>
                    <a:lnTo>
                      <a:pt x="307506" y="84645"/>
                    </a:lnTo>
                    <a:lnTo>
                      <a:pt x="305157" y="87083"/>
                    </a:lnTo>
                    <a:lnTo>
                      <a:pt x="302820" y="89535"/>
                    </a:lnTo>
                    <a:lnTo>
                      <a:pt x="302820" y="93510"/>
                    </a:lnTo>
                    <a:lnTo>
                      <a:pt x="305157" y="95948"/>
                    </a:lnTo>
                    <a:lnTo>
                      <a:pt x="330303" y="122224"/>
                    </a:lnTo>
                    <a:lnTo>
                      <a:pt x="275337" y="179666"/>
                    </a:lnTo>
                    <a:lnTo>
                      <a:pt x="272988" y="182118"/>
                    </a:lnTo>
                    <a:lnTo>
                      <a:pt x="272988" y="186093"/>
                    </a:lnTo>
                    <a:lnTo>
                      <a:pt x="275337" y="188544"/>
                    </a:lnTo>
                  </a:path>
                </a:pathLst>
              </a:custGeom>
              <a:grpFill/>
              <a:ln w="31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 sz="1688"/>
              </a:p>
            </p:txBody>
          </p:sp>
        </p:grpSp>
        <p:pic>
          <p:nvPicPr>
            <p:cNvPr id="92" name="Graphic 91">
              <a:extLst>
                <a:ext uri="{FF2B5EF4-FFF2-40B4-BE49-F238E27FC236}">
                  <a16:creationId xmlns:a16="http://schemas.microsoft.com/office/drawing/2014/main" id="{65BA47CF-9BB6-8DC7-4DA9-A818C2C83B69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921302" y="5586230"/>
              <a:ext cx="171333" cy="584832"/>
            </a:xfrm>
            <a:prstGeom prst="rect">
              <a:avLst/>
            </a:prstGeom>
          </p:spPr>
        </p:pic>
        <p:pic>
          <p:nvPicPr>
            <p:cNvPr id="93" name="Graphic 92">
              <a:extLst>
                <a:ext uri="{FF2B5EF4-FFF2-40B4-BE49-F238E27FC236}">
                  <a16:creationId xmlns:a16="http://schemas.microsoft.com/office/drawing/2014/main" id="{5766A39E-FFF6-9442-D4F1-CDC2DB88C8BB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849106" y="5950816"/>
              <a:ext cx="82258" cy="280782"/>
            </a:xfrm>
            <a:prstGeom prst="rect">
              <a:avLst/>
            </a:prstGeom>
          </p:spPr>
        </p:pic>
        <p:pic>
          <p:nvPicPr>
            <p:cNvPr id="94" name="Graphic 93">
              <a:extLst>
                <a:ext uri="{FF2B5EF4-FFF2-40B4-BE49-F238E27FC236}">
                  <a16:creationId xmlns:a16="http://schemas.microsoft.com/office/drawing/2014/main" id="{CA36A1EC-EFC8-BC23-0D3B-81E56DD90E64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921302" y="5940640"/>
              <a:ext cx="82258" cy="280782"/>
            </a:xfrm>
            <a:prstGeom prst="rect">
              <a:avLst/>
            </a:prstGeom>
          </p:spPr>
        </p:pic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C89EB3C6-AA05-0DC6-45D8-DE130E729417}"/>
              </a:ext>
            </a:extLst>
          </p:cNvPr>
          <p:cNvGrpSpPr/>
          <p:nvPr/>
        </p:nvGrpSpPr>
        <p:grpSpPr>
          <a:xfrm>
            <a:off x="189018" y="5223449"/>
            <a:ext cx="567069" cy="525094"/>
            <a:chOff x="41521" y="4201803"/>
            <a:chExt cx="1392946" cy="1392938"/>
          </a:xfrm>
          <a:solidFill>
            <a:schemeClr val="tx1">
              <a:lumMod val="50000"/>
              <a:lumOff val="50000"/>
            </a:schemeClr>
          </a:solidFill>
        </p:grpSpPr>
        <p:pic>
          <p:nvPicPr>
            <p:cNvPr id="100" name="Graphic 99">
              <a:extLst>
                <a:ext uri="{FF2B5EF4-FFF2-40B4-BE49-F238E27FC236}">
                  <a16:creationId xmlns:a16="http://schemas.microsoft.com/office/drawing/2014/main" id="{8D23A839-B7C2-2EC4-4E32-22A598085CD7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30141" y="4578233"/>
              <a:ext cx="640079" cy="640079"/>
            </a:xfrm>
            <a:prstGeom prst="rect">
              <a:avLst/>
            </a:prstGeom>
          </p:spPr>
        </p:pic>
        <p:pic>
          <p:nvPicPr>
            <p:cNvPr id="101" name="Graphic 3" descr="Target outline">
              <a:extLst>
                <a:ext uri="{FF2B5EF4-FFF2-40B4-BE49-F238E27FC236}">
                  <a16:creationId xmlns:a16="http://schemas.microsoft.com/office/drawing/2014/main" id="{F41A4953-77B9-C3C6-064E-73184F54D2E3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41521" y="4201803"/>
              <a:ext cx="1392946" cy="1392938"/>
            </a:xfrm>
            <a:prstGeom prst="rect">
              <a:avLst/>
            </a:prstGeom>
          </p:spPr>
        </p:pic>
      </p:grpSp>
      <p:sp>
        <p:nvSpPr>
          <p:cNvPr id="102" name="Picture Placeholder 12">
            <a:extLst>
              <a:ext uri="{FF2B5EF4-FFF2-40B4-BE49-F238E27FC236}">
                <a16:creationId xmlns:a16="http://schemas.microsoft.com/office/drawing/2014/main" id="{116DFC4C-6E76-BE13-9FAA-F75763A539BC}"/>
              </a:ext>
            </a:extLst>
          </p:cNvPr>
          <p:cNvSpPr txBox="1">
            <a:spLocks/>
          </p:cNvSpPr>
          <p:nvPr/>
        </p:nvSpPr>
        <p:spPr>
          <a:xfrm>
            <a:off x="382471" y="5440196"/>
            <a:ext cx="365760" cy="333485"/>
          </a:xfrm>
          <a:custGeom>
            <a:avLst/>
            <a:gdLst>
              <a:gd name="connsiteX0" fmla="*/ 874712 w 2346614"/>
              <a:gd name="connsiteY0" fmla="*/ 980 h 2326785"/>
              <a:gd name="connsiteX1" fmla="*/ 1039498 w 2346614"/>
              <a:gd name="connsiteY1" fmla="*/ 25300 h 2326785"/>
              <a:gd name="connsiteX2" fmla="*/ 1886209 w 2346614"/>
              <a:gd name="connsiteY2" fmla="*/ 233824 h 2326785"/>
              <a:gd name="connsiteX3" fmla="*/ 2090750 w 2346614"/>
              <a:gd name="connsiteY3" fmla="*/ 435745 h 2326785"/>
              <a:gd name="connsiteX4" fmla="*/ 2327353 w 2346614"/>
              <a:gd name="connsiteY4" fmla="*/ 1280265 h 2326785"/>
              <a:gd name="connsiteX5" fmla="*/ 2251716 w 2346614"/>
              <a:gd name="connsiteY5" fmla="*/ 1590214 h 2326785"/>
              <a:gd name="connsiteX6" fmla="*/ 1612701 w 2346614"/>
              <a:gd name="connsiteY6" fmla="*/ 2249243 h 2326785"/>
              <a:gd name="connsiteX7" fmla="*/ 1344270 w 2346614"/>
              <a:gd name="connsiteY7" fmla="*/ 2304237 h 2326785"/>
              <a:gd name="connsiteX8" fmla="*/ 436293 w 2346614"/>
              <a:gd name="connsiteY8" fmla="*/ 2069626 h 2326785"/>
              <a:gd name="connsiteX9" fmla="*/ 281734 w 2346614"/>
              <a:gd name="connsiteY9" fmla="*/ 1898969 h 2326785"/>
              <a:gd name="connsiteX10" fmla="*/ 20140 w 2346614"/>
              <a:gd name="connsiteY10" fmla="*/ 994709 h 2326785"/>
              <a:gd name="connsiteX11" fmla="*/ 67334 w 2346614"/>
              <a:gd name="connsiteY11" fmla="*/ 770817 h 2326785"/>
              <a:gd name="connsiteX12" fmla="*/ 723940 w 2346614"/>
              <a:gd name="connsiteY12" fmla="*/ 95493 h 2326785"/>
              <a:gd name="connsiteX13" fmla="*/ 874712 w 2346614"/>
              <a:gd name="connsiteY13" fmla="*/ 980 h 2326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46614" h="2326785">
                <a:moveTo>
                  <a:pt x="874712" y="980"/>
                </a:moveTo>
                <a:cubicBezTo>
                  <a:pt x="928280" y="-3990"/>
                  <a:pt x="984183" y="10846"/>
                  <a:pt x="1039498" y="25300"/>
                </a:cubicBezTo>
                <a:lnTo>
                  <a:pt x="1886209" y="233824"/>
                </a:lnTo>
                <a:cubicBezTo>
                  <a:pt x="2058568" y="285333"/>
                  <a:pt x="2057053" y="317925"/>
                  <a:pt x="2090750" y="435745"/>
                </a:cubicBezTo>
                <a:lnTo>
                  <a:pt x="2327353" y="1280265"/>
                </a:lnTo>
                <a:cubicBezTo>
                  <a:pt x="2378873" y="1452531"/>
                  <a:pt x="2317922" y="1523239"/>
                  <a:pt x="2251716" y="1590214"/>
                </a:cubicBezTo>
                <a:lnTo>
                  <a:pt x="1612701" y="2249243"/>
                </a:lnTo>
                <a:cubicBezTo>
                  <a:pt x="1514031" y="2350745"/>
                  <a:pt x="1483828" y="2333365"/>
                  <a:pt x="1344270" y="2304237"/>
                </a:cubicBezTo>
                <a:lnTo>
                  <a:pt x="436293" y="2069626"/>
                </a:lnTo>
                <a:cubicBezTo>
                  <a:pt x="337811" y="2045929"/>
                  <a:pt x="306537" y="1992927"/>
                  <a:pt x="281734" y="1898969"/>
                </a:cubicBezTo>
                <a:lnTo>
                  <a:pt x="20140" y="994709"/>
                </a:lnTo>
                <a:cubicBezTo>
                  <a:pt x="-11156" y="866246"/>
                  <a:pt x="-13314" y="861245"/>
                  <a:pt x="67334" y="770817"/>
                </a:cubicBezTo>
                <a:lnTo>
                  <a:pt x="723940" y="95493"/>
                </a:lnTo>
                <a:cubicBezTo>
                  <a:pt x="769912" y="30726"/>
                  <a:pt x="821144" y="5950"/>
                  <a:pt x="874712" y="980"/>
                </a:cubicBezTo>
                <a:close/>
              </a:path>
            </a:pathLst>
          </a:custGeom>
          <a:solidFill>
            <a:schemeClr val="tx1">
              <a:lumMod val="90000"/>
              <a:lumOff val="10000"/>
              <a:alpha val="30000"/>
            </a:schemeClr>
          </a:solidFill>
        </p:spPr>
        <p:txBody>
          <a:bodyPr wrap="square" anchor="ctr">
            <a:noAutofit/>
          </a:bodyPr>
          <a:lstStyle>
            <a:lvl1pPr marL="228600" indent="-22860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IE" sz="1600"/>
          </a:p>
        </p:txBody>
      </p:sp>
      <p:pic>
        <p:nvPicPr>
          <p:cNvPr id="104" name="Picture 103">
            <a:extLst>
              <a:ext uri="{FF2B5EF4-FFF2-40B4-BE49-F238E27FC236}">
                <a16:creationId xmlns:a16="http://schemas.microsoft.com/office/drawing/2014/main" id="{26EE560B-3D3A-C333-1EB6-E18F427E26B1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635" y="1903448"/>
            <a:ext cx="406576" cy="430337"/>
          </a:xfrm>
          <a:prstGeom prst="rect">
            <a:avLst/>
          </a:prstGeom>
        </p:spPr>
      </p:pic>
      <p:grpSp>
        <p:nvGrpSpPr>
          <p:cNvPr id="105" name="Group 104">
            <a:extLst>
              <a:ext uri="{FF2B5EF4-FFF2-40B4-BE49-F238E27FC236}">
                <a16:creationId xmlns:a16="http://schemas.microsoft.com/office/drawing/2014/main" id="{0951DEF5-E304-6C4A-D624-7A21A4559AA4}"/>
              </a:ext>
            </a:extLst>
          </p:cNvPr>
          <p:cNvGrpSpPr/>
          <p:nvPr/>
        </p:nvGrpSpPr>
        <p:grpSpPr>
          <a:xfrm>
            <a:off x="203292" y="3553730"/>
            <a:ext cx="596582" cy="371690"/>
            <a:chOff x="4433312" y="1127100"/>
            <a:chExt cx="634420" cy="428035"/>
          </a:xfrm>
        </p:grpSpPr>
        <p:pic>
          <p:nvPicPr>
            <p:cNvPr id="106" name="Graphic 105">
              <a:extLst>
                <a:ext uri="{FF2B5EF4-FFF2-40B4-BE49-F238E27FC236}">
                  <a16:creationId xmlns:a16="http://schemas.microsoft.com/office/drawing/2014/main" id="{B018BB94-95AD-AF70-321B-84C92571BA47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4607987" y="1339458"/>
              <a:ext cx="362338" cy="215677"/>
            </a:xfrm>
            <a:prstGeom prst="rect">
              <a:avLst/>
            </a:prstGeom>
          </p:spPr>
        </p:pic>
        <p:pic>
          <p:nvPicPr>
            <p:cNvPr id="107" name="Graphic 106">
              <a:extLst>
                <a:ext uri="{FF2B5EF4-FFF2-40B4-BE49-F238E27FC236}">
                  <a16:creationId xmlns:a16="http://schemas.microsoft.com/office/drawing/2014/main" id="{38DBB5AB-9D93-20B1-03F2-246137F7D9FB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4433312" y="1128846"/>
              <a:ext cx="317910" cy="310341"/>
            </a:xfrm>
            <a:prstGeom prst="rect">
              <a:avLst/>
            </a:prstGeom>
          </p:spPr>
        </p:pic>
        <p:pic>
          <p:nvPicPr>
            <p:cNvPr id="108" name="Graphic 107">
              <a:extLst>
                <a:ext uri="{FF2B5EF4-FFF2-40B4-BE49-F238E27FC236}">
                  <a16:creationId xmlns:a16="http://schemas.microsoft.com/office/drawing/2014/main" id="{3A672EBD-9153-ADC6-4866-501E55068CAE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4708550" y="1127100"/>
              <a:ext cx="359182" cy="215677"/>
            </a:xfrm>
            <a:prstGeom prst="rect">
              <a:avLst/>
            </a:prstGeom>
          </p:spPr>
        </p:pic>
      </p:grpSp>
      <p:sp>
        <p:nvSpPr>
          <p:cNvPr id="109" name="Picture Placeholder 12">
            <a:extLst>
              <a:ext uri="{FF2B5EF4-FFF2-40B4-BE49-F238E27FC236}">
                <a16:creationId xmlns:a16="http://schemas.microsoft.com/office/drawing/2014/main" id="{7E05DB90-0B80-F142-6D75-25658A3145AC}"/>
              </a:ext>
            </a:extLst>
          </p:cNvPr>
          <p:cNvSpPr txBox="1">
            <a:spLocks/>
          </p:cNvSpPr>
          <p:nvPr/>
        </p:nvSpPr>
        <p:spPr>
          <a:xfrm>
            <a:off x="420277" y="3761762"/>
            <a:ext cx="343945" cy="289586"/>
          </a:xfrm>
          <a:custGeom>
            <a:avLst/>
            <a:gdLst>
              <a:gd name="connsiteX0" fmla="*/ 874712 w 2346614"/>
              <a:gd name="connsiteY0" fmla="*/ 980 h 2326785"/>
              <a:gd name="connsiteX1" fmla="*/ 1039498 w 2346614"/>
              <a:gd name="connsiteY1" fmla="*/ 25300 h 2326785"/>
              <a:gd name="connsiteX2" fmla="*/ 1886209 w 2346614"/>
              <a:gd name="connsiteY2" fmla="*/ 233824 h 2326785"/>
              <a:gd name="connsiteX3" fmla="*/ 2090750 w 2346614"/>
              <a:gd name="connsiteY3" fmla="*/ 435745 h 2326785"/>
              <a:gd name="connsiteX4" fmla="*/ 2327353 w 2346614"/>
              <a:gd name="connsiteY4" fmla="*/ 1280265 h 2326785"/>
              <a:gd name="connsiteX5" fmla="*/ 2251716 w 2346614"/>
              <a:gd name="connsiteY5" fmla="*/ 1590214 h 2326785"/>
              <a:gd name="connsiteX6" fmla="*/ 1612701 w 2346614"/>
              <a:gd name="connsiteY6" fmla="*/ 2249243 h 2326785"/>
              <a:gd name="connsiteX7" fmla="*/ 1344270 w 2346614"/>
              <a:gd name="connsiteY7" fmla="*/ 2304237 h 2326785"/>
              <a:gd name="connsiteX8" fmla="*/ 436293 w 2346614"/>
              <a:gd name="connsiteY8" fmla="*/ 2069626 h 2326785"/>
              <a:gd name="connsiteX9" fmla="*/ 281734 w 2346614"/>
              <a:gd name="connsiteY9" fmla="*/ 1898969 h 2326785"/>
              <a:gd name="connsiteX10" fmla="*/ 20140 w 2346614"/>
              <a:gd name="connsiteY10" fmla="*/ 994709 h 2326785"/>
              <a:gd name="connsiteX11" fmla="*/ 67334 w 2346614"/>
              <a:gd name="connsiteY11" fmla="*/ 770817 h 2326785"/>
              <a:gd name="connsiteX12" fmla="*/ 723940 w 2346614"/>
              <a:gd name="connsiteY12" fmla="*/ 95493 h 2326785"/>
              <a:gd name="connsiteX13" fmla="*/ 874712 w 2346614"/>
              <a:gd name="connsiteY13" fmla="*/ 980 h 2326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46614" h="2326785">
                <a:moveTo>
                  <a:pt x="874712" y="980"/>
                </a:moveTo>
                <a:cubicBezTo>
                  <a:pt x="928280" y="-3990"/>
                  <a:pt x="984183" y="10846"/>
                  <a:pt x="1039498" y="25300"/>
                </a:cubicBezTo>
                <a:lnTo>
                  <a:pt x="1886209" y="233824"/>
                </a:lnTo>
                <a:cubicBezTo>
                  <a:pt x="2058568" y="285333"/>
                  <a:pt x="2057053" y="317925"/>
                  <a:pt x="2090750" y="435745"/>
                </a:cubicBezTo>
                <a:lnTo>
                  <a:pt x="2327353" y="1280265"/>
                </a:lnTo>
                <a:cubicBezTo>
                  <a:pt x="2378873" y="1452531"/>
                  <a:pt x="2317922" y="1523239"/>
                  <a:pt x="2251716" y="1590214"/>
                </a:cubicBezTo>
                <a:lnTo>
                  <a:pt x="1612701" y="2249243"/>
                </a:lnTo>
                <a:cubicBezTo>
                  <a:pt x="1514031" y="2350745"/>
                  <a:pt x="1483828" y="2333365"/>
                  <a:pt x="1344270" y="2304237"/>
                </a:cubicBezTo>
                <a:lnTo>
                  <a:pt x="436293" y="2069626"/>
                </a:lnTo>
                <a:cubicBezTo>
                  <a:pt x="337811" y="2045929"/>
                  <a:pt x="306537" y="1992927"/>
                  <a:pt x="281734" y="1898969"/>
                </a:cubicBezTo>
                <a:lnTo>
                  <a:pt x="20140" y="994709"/>
                </a:lnTo>
                <a:cubicBezTo>
                  <a:pt x="-11156" y="866246"/>
                  <a:pt x="-13314" y="861245"/>
                  <a:pt x="67334" y="770817"/>
                </a:cubicBezTo>
                <a:lnTo>
                  <a:pt x="723940" y="95493"/>
                </a:lnTo>
                <a:cubicBezTo>
                  <a:pt x="769912" y="30726"/>
                  <a:pt x="821144" y="5950"/>
                  <a:pt x="874712" y="980"/>
                </a:cubicBezTo>
                <a:close/>
              </a:path>
            </a:pathLst>
          </a:custGeom>
          <a:solidFill>
            <a:schemeClr val="tx1">
              <a:alpha val="16000"/>
            </a:schemeClr>
          </a:solidFill>
        </p:spPr>
        <p:txBody>
          <a:bodyPr wrap="square" anchor="ctr">
            <a:noAutofit/>
          </a:bodyPr>
          <a:lstStyle>
            <a:lvl1pPr marL="228600" indent="-22860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IE" sz="1600"/>
          </a:p>
        </p:txBody>
      </p:sp>
      <p:sp>
        <p:nvSpPr>
          <p:cNvPr id="110" name="object 54">
            <a:extLst>
              <a:ext uri="{FF2B5EF4-FFF2-40B4-BE49-F238E27FC236}">
                <a16:creationId xmlns:a16="http://schemas.microsoft.com/office/drawing/2014/main" id="{1205E706-DE43-B81A-C8DD-FC1EF376589C}"/>
              </a:ext>
            </a:extLst>
          </p:cNvPr>
          <p:cNvSpPr/>
          <p:nvPr/>
        </p:nvSpPr>
        <p:spPr>
          <a:xfrm>
            <a:off x="151110" y="3796883"/>
            <a:ext cx="311321" cy="240536"/>
          </a:xfrm>
          <a:prstGeom prst="rect">
            <a:avLst/>
          </a:prstGeom>
          <a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744"/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0A9E611A-BFC8-C0DD-3BC4-765E9C31751A}"/>
              </a:ext>
            </a:extLst>
          </p:cNvPr>
          <p:cNvSpPr txBox="1"/>
          <p:nvPr/>
        </p:nvSpPr>
        <p:spPr>
          <a:xfrm>
            <a:off x="774216" y="4862716"/>
            <a:ext cx="205117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0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Ukraine Support Instrument (USI) </a:t>
            </a:r>
            <a:endParaRPr lang="en-IE" sz="1050" dirty="0"/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B981B623-11EF-7CB5-1745-083839F19D12}"/>
              </a:ext>
            </a:extLst>
          </p:cNvPr>
          <p:cNvSpPr txBox="1"/>
          <p:nvPr/>
        </p:nvSpPr>
        <p:spPr>
          <a:xfrm>
            <a:off x="799874" y="5685215"/>
            <a:ext cx="223409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050">
                <a:solidFill>
                  <a:schemeClr val="tx1">
                    <a:lumMod val="75000"/>
                    <a:lumOff val="25000"/>
                  </a:schemeClr>
                </a:solidFill>
              </a:rPr>
              <a:t>Ukraine Support Instrument (USI) </a:t>
            </a:r>
            <a:endParaRPr lang="en-IE" sz="1050"/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9B8D3F9B-5D58-9422-C7F2-7B6F15BEC9E1}"/>
              </a:ext>
            </a:extLst>
          </p:cNvPr>
          <p:cNvSpPr txBox="1"/>
          <p:nvPr/>
        </p:nvSpPr>
        <p:spPr>
          <a:xfrm>
            <a:off x="8831394" y="4761560"/>
            <a:ext cx="222360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0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Ukraine Support Instrument (USI) </a:t>
            </a:r>
            <a:endParaRPr lang="en-IE" sz="1050" dirty="0"/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07CE5F24-281A-7EDE-6A55-450EBC4C072D}"/>
              </a:ext>
            </a:extLst>
          </p:cNvPr>
          <p:cNvSpPr txBox="1"/>
          <p:nvPr/>
        </p:nvSpPr>
        <p:spPr>
          <a:xfrm>
            <a:off x="11363787" y="2009573"/>
            <a:ext cx="720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100" b="1" i="0" u="none" strike="noStrike" kern="1200" cap="none" spc="0" normalizeH="0" baseline="0" noProof="0">
                <a:ln>
                  <a:noFill/>
                </a:ln>
                <a:solidFill>
                  <a:srgbClr val="F4763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€325 M</a:t>
            </a:r>
            <a:endParaRPr kumimoji="0" lang="en-GB" sz="105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F4166E51-9308-40A6-F9C3-77B22FED12DC}"/>
              </a:ext>
            </a:extLst>
          </p:cNvPr>
          <p:cNvSpPr txBox="1"/>
          <p:nvPr/>
        </p:nvSpPr>
        <p:spPr>
          <a:xfrm>
            <a:off x="11363787" y="2834860"/>
            <a:ext cx="720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100" b="1" i="0" u="none" strike="noStrike" kern="1200" cap="none" spc="0" normalizeH="0" baseline="0" noProof="0">
                <a:ln>
                  <a:noFill/>
                </a:ln>
                <a:solidFill>
                  <a:srgbClr val="F4763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€1</a:t>
            </a:r>
            <a:r>
              <a:rPr lang="en-IE" sz="1100" b="1">
                <a:solidFill>
                  <a:srgbClr val="F476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kumimoji="0" lang="en-IE" sz="1100" b="1" i="0" u="none" strike="noStrike" kern="1200" cap="none" spc="0" normalizeH="0" baseline="0" noProof="0">
                <a:ln>
                  <a:noFill/>
                </a:ln>
                <a:solidFill>
                  <a:srgbClr val="F4763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</a:t>
            </a:r>
            <a:endParaRPr kumimoji="0" lang="en-GB" sz="105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23E1FE62-2D56-F4FA-FFA8-8ACCB0D22EB8}"/>
              </a:ext>
            </a:extLst>
          </p:cNvPr>
          <p:cNvSpPr txBox="1"/>
          <p:nvPr/>
        </p:nvSpPr>
        <p:spPr>
          <a:xfrm>
            <a:off x="11363787" y="3642613"/>
            <a:ext cx="720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100" b="1" i="0" u="none" strike="noStrike" kern="1200" cap="none" spc="0" normalizeH="0" baseline="0" noProof="0">
                <a:ln>
                  <a:noFill/>
                </a:ln>
                <a:solidFill>
                  <a:srgbClr val="F4763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€50 M</a:t>
            </a:r>
            <a:endParaRPr kumimoji="0" lang="en-GB" sz="105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E6614E74-C206-711B-62C6-9F9A5B35886F}"/>
              </a:ext>
            </a:extLst>
          </p:cNvPr>
          <p:cNvSpPr txBox="1"/>
          <p:nvPr/>
        </p:nvSpPr>
        <p:spPr>
          <a:xfrm>
            <a:off x="11296650" y="4563254"/>
            <a:ext cx="78713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100" b="1" i="0" u="none" strike="noStrike" kern="1200" cap="none" spc="0" normalizeH="0" baseline="0" noProof="0" dirty="0">
                <a:ln>
                  <a:noFill/>
                </a:ln>
                <a:solidFill>
                  <a:srgbClr val="F4763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€</a:t>
            </a:r>
            <a:r>
              <a:rPr lang="en-IE" sz="1100" b="1" dirty="0">
                <a:solidFill>
                  <a:srgbClr val="F476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36.3</a:t>
            </a:r>
            <a:r>
              <a:rPr kumimoji="0" lang="en-IE" sz="1100" b="1" i="0" u="none" strike="noStrike" kern="1200" cap="none" spc="0" normalizeH="0" baseline="0" noProof="0" dirty="0">
                <a:ln>
                  <a:noFill/>
                </a:ln>
                <a:solidFill>
                  <a:srgbClr val="F4763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M*</a:t>
            </a:r>
            <a:endParaRPr kumimoji="0" lang="en-GB" sz="10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78D433C6-FB73-0B36-0565-9F8E422D3878}"/>
              </a:ext>
            </a:extLst>
          </p:cNvPr>
          <p:cNvSpPr txBox="1"/>
          <p:nvPr/>
        </p:nvSpPr>
        <p:spPr>
          <a:xfrm>
            <a:off x="11328650" y="5211293"/>
            <a:ext cx="75513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100" b="1" i="0" u="none" strike="noStrike" kern="1200" cap="none" spc="0" normalizeH="0" baseline="0" noProof="0" dirty="0">
                <a:ln>
                  <a:noFill/>
                </a:ln>
                <a:solidFill>
                  <a:srgbClr val="F4763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€100 M</a:t>
            </a:r>
            <a:endParaRPr kumimoji="0" lang="en-GB" sz="10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1F78D17B-B0FE-C1CF-1B4C-4C9F0465EA67}"/>
              </a:ext>
            </a:extLst>
          </p:cNvPr>
          <p:cNvSpPr txBox="1"/>
          <p:nvPr/>
        </p:nvSpPr>
        <p:spPr>
          <a:xfrm>
            <a:off x="3328016" y="1990926"/>
            <a:ext cx="864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100" b="1" i="0" u="none" strike="noStrike" kern="1200" cap="none" spc="0" normalizeH="0" baseline="0" noProof="0" dirty="0">
                <a:ln>
                  <a:noFill/>
                </a:ln>
                <a:solidFill>
                  <a:srgbClr val="F4763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€166.4 M</a:t>
            </a:r>
            <a:endParaRPr kumimoji="0" lang="en-GB" sz="10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7B9E30BB-AA36-7947-57FB-FDDFE7A52DBC}"/>
              </a:ext>
            </a:extLst>
          </p:cNvPr>
          <p:cNvSpPr txBox="1"/>
          <p:nvPr/>
        </p:nvSpPr>
        <p:spPr>
          <a:xfrm>
            <a:off x="3328016" y="2700801"/>
            <a:ext cx="864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100" b="1" i="0" u="none" strike="noStrike" kern="1200" cap="none" spc="0" normalizeH="0" baseline="0" noProof="0">
                <a:ln>
                  <a:noFill/>
                </a:ln>
                <a:solidFill>
                  <a:srgbClr val="F4763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€122.25 M</a:t>
            </a:r>
            <a:endParaRPr kumimoji="0" lang="en-GB" sz="105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076FEEF8-B9BA-CEE2-D195-BC467E54D058}"/>
              </a:ext>
            </a:extLst>
          </p:cNvPr>
          <p:cNvSpPr txBox="1"/>
          <p:nvPr/>
        </p:nvSpPr>
        <p:spPr>
          <a:xfrm>
            <a:off x="3328016" y="3630957"/>
            <a:ext cx="864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100" b="1" i="0" u="none" strike="noStrike" kern="1200" cap="none" spc="0" normalizeH="0" baseline="0" noProof="0">
                <a:ln>
                  <a:noFill/>
                </a:ln>
                <a:solidFill>
                  <a:srgbClr val="F4763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€152.75 M</a:t>
            </a:r>
            <a:endParaRPr kumimoji="0" lang="en-GB" sz="105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6B9E5894-7099-74A8-5ED9-011343F4AABE}"/>
              </a:ext>
            </a:extLst>
          </p:cNvPr>
          <p:cNvSpPr txBox="1"/>
          <p:nvPr/>
        </p:nvSpPr>
        <p:spPr>
          <a:xfrm>
            <a:off x="3328016" y="4478783"/>
            <a:ext cx="864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100" b="1" i="0" u="none" strike="noStrike" kern="1200" cap="none" spc="0" normalizeH="0" baseline="0" noProof="0" dirty="0">
                <a:ln>
                  <a:noFill/>
                </a:ln>
                <a:solidFill>
                  <a:srgbClr val="F4763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€</a:t>
            </a:r>
            <a:r>
              <a:rPr lang="en-IE" sz="1100" b="1" dirty="0">
                <a:solidFill>
                  <a:srgbClr val="F476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184.5</a:t>
            </a:r>
            <a:r>
              <a:rPr kumimoji="0" lang="en-IE" sz="1100" b="1" i="0" u="none" strike="noStrike" kern="1200" cap="none" spc="0" normalizeH="0" baseline="0" noProof="0" dirty="0">
                <a:ln>
                  <a:noFill/>
                </a:ln>
                <a:solidFill>
                  <a:srgbClr val="F4763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M*</a:t>
            </a:r>
            <a:endParaRPr kumimoji="0" lang="en-GB" sz="10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F69513EB-CC35-2E82-F71E-57B36EC67248}"/>
              </a:ext>
            </a:extLst>
          </p:cNvPr>
          <p:cNvSpPr txBox="1"/>
          <p:nvPr/>
        </p:nvSpPr>
        <p:spPr>
          <a:xfrm>
            <a:off x="3328016" y="5258749"/>
            <a:ext cx="864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100" b="1" i="0" u="none" strike="noStrike" kern="1200" cap="none" spc="0" normalizeH="0" baseline="0" noProof="0" dirty="0">
                <a:ln>
                  <a:noFill/>
                </a:ln>
                <a:solidFill>
                  <a:srgbClr val="F4763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€</a:t>
            </a:r>
            <a:r>
              <a:rPr lang="en-IE" sz="1100" b="1" dirty="0">
                <a:solidFill>
                  <a:srgbClr val="F476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82</a:t>
            </a:r>
            <a:r>
              <a:rPr kumimoji="0" lang="en-IE" sz="1100" b="1" i="0" u="none" strike="noStrike" kern="1200" cap="none" spc="0" normalizeH="0" baseline="0" noProof="0" dirty="0">
                <a:ln>
                  <a:noFill/>
                </a:ln>
                <a:solidFill>
                  <a:srgbClr val="F4763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M*</a:t>
            </a:r>
            <a:endParaRPr kumimoji="0" lang="en-GB" sz="10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31" name="Picture 130">
            <a:extLst>
              <a:ext uri="{FF2B5EF4-FFF2-40B4-BE49-F238E27FC236}">
                <a16:creationId xmlns:a16="http://schemas.microsoft.com/office/drawing/2014/main" id="{EE70742F-D1CB-05EF-A1B9-8840BD1F35C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369452" y="1995080"/>
            <a:ext cx="362522" cy="367485"/>
          </a:xfrm>
          <a:prstGeom prst="rect">
            <a:avLst/>
          </a:prstGeom>
          <a:solidFill>
            <a:schemeClr val="tx1"/>
          </a:solidFill>
          <a:ln>
            <a:solidFill>
              <a:schemeClr val="accent1"/>
            </a:solidFill>
          </a:ln>
        </p:spPr>
      </p:pic>
      <p:grpSp>
        <p:nvGrpSpPr>
          <p:cNvPr id="151" name="Group 150">
            <a:extLst>
              <a:ext uri="{FF2B5EF4-FFF2-40B4-BE49-F238E27FC236}">
                <a16:creationId xmlns:a16="http://schemas.microsoft.com/office/drawing/2014/main" id="{24924A82-14D8-B7DE-6E65-3212CA8919BE}"/>
              </a:ext>
            </a:extLst>
          </p:cNvPr>
          <p:cNvGrpSpPr/>
          <p:nvPr/>
        </p:nvGrpSpPr>
        <p:grpSpPr>
          <a:xfrm>
            <a:off x="8231244" y="2769682"/>
            <a:ext cx="638938" cy="491844"/>
            <a:chOff x="185182" y="2016991"/>
            <a:chExt cx="2542995" cy="1769040"/>
          </a:xfrm>
          <a:noFill/>
        </p:grpSpPr>
        <p:pic>
          <p:nvPicPr>
            <p:cNvPr id="152" name="Graphic 64">
              <a:extLst>
                <a:ext uri="{FF2B5EF4-FFF2-40B4-BE49-F238E27FC236}">
                  <a16:creationId xmlns:a16="http://schemas.microsoft.com/office/drawing/2014/main" id="{3B4FF7B9-0DDC-8BB6-A912-B89FD4D4F212}"/>
                </a:ext>
              </a:extLst>
            </p:cNvPr>
            <p:cNvPicPr>
              <a:picLocks noChangeAspect="1"/>
            </p:cNvPicPr>
            <p:nvPr/>
          </p:nvPicPr>
          <p:blipFill>
            <a:blip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185182" y="2016991"/>
              <a:ext cx="2542995" cy="1769040"/>
            </a:xfrm>
            <a:prstGeom prst="rect">
              <a:avLst/>
            </a:prstGeom>
          </p:spPr>
        </p:pic>
        <p:sp>
          <p:nvSpPr>
            <p:cNvPr id="153" name="TextBox 152">
              <a:extLst>
                <a:ext uri="{FF2B5EF4-FFF2-40B4-BE49-F238E27FC236}">
                  <a16:creationId xmlns:a16="http://schemas.microsoft.com/office/drawing/2014/main" id="{1F6E4C99-E065-447C-E28C-B2D592DB708E}"/>
                </a:ext>
              </a:extLst>
            </p:cNvPr>
            <p:cNvSpPr txBox="1"/>
            <p:nvPr/>
          </p:nvSpPr>
          <p:spPr>
            <a:xfrm>
              <a:off x="655849" y="2583155"/>
              <a:ext cx="1551616" cy="664197"/>
            </a:xfrm>
            <a:prstGeom prst="rect">
              <a:avLst/>
            </a:prstGeom>
            <a:grp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IE" sz="600"/>
                <a:t>SEAP</a:t>
              </a:r>
            </a:p>
          </p:txBody>
        </p:sp>
      </p:grpSp>
      <p:pic>
        <p:nvPicPr>
          <p:cNvPr id="154" name="Picture 153">
            <a:extLst>
              <a:ext uri="{FF2B5EF4-FFF2-40B4-BE49-F238E27FC236}">
                <a16:creationId xmlns:a16="http://schemas.microsoft.com/office/drawing/2014/main" id="{080161D2-D09B-8D9E-BD0F-30B7635083C5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25212" y="3668261"/>
            <a:ext cx="451002" cy="298873"/>
          </a:xfrm>
          <a:prstGeom prst="rect">
            <a:avLst/>
          </a:prstGeom>
          <a:ln>
            <a:noFill/>
          </a:ln>
        </p:spPr>
      </p:pic>
      <p:pic>
        <p:nvPicPr>
          <p:cNvPr id="2" name="Image 122" descr="Une image contenant texte, signe&#10;&#10;Description générée automatiquement">
            <a:extLst>
              <a:ext uri="{FF2B5EF4-FFF2-40B4-BE49-F238E27FC236}">
                <a16:creationId xmlns:a16="http://schemas.microsoft.com/office/drawing/2014/main" id="{B4E79187-1D82-1480-7D97-D5F5F959959E}"/>
              </a:ext>
            </a:extLst>
          </p:cNvPr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0325" y="5274969"/>
            <a:ext cx="480776" cy="50954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1921C465-909F-A03C-335F-5DCD688FACCE}"/>
              </a:ext>
            </a:extLst>
          </p:cNvPr>
          <p:cNvGrpSpPr/>
          <p:nvPr/>
        </p:nvGrpSpPr>
        <p:grpSpPr>
          <a:xfrm>
            <a:off x="8350761" y="4630857"/>
            <a:ext cx="399904" cy="303880"/>
            <a:chOff x="3918454" y="1284233"/>
            <a:chExt cx="961527" cy="56827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FD615EA-1D37-3E05-D3EA-BA2867AC6D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0306"/>
            <a:stretch>
              <a:fillRect/>
            </a:stretch>
          </p:blipFill>
          <p:spPr>
            <a:xfrm>
              <a:off x="4407244" y="1284233"/>
              <a:ext cx="472737" cy="56003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3017F42-07E9-C808-D03D-9E59D99BC4F3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3918454" y="1294478"/>
              <a:ext cx="488789" cy="558032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74AC220C-7C87-1BD4-4D3D-E0F3656AF8AD}"/>
              </a:ext>
            </a:extLst>
          </p:cNvPr>
          <p:cNvPicPr>
            <a:picLocks noChangeAspect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207" y="4810617"/>
            <a:ext cx="324704" cy="19115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0D89F32-9A70-AA25-CBB6-C313CDB368A3}"/>
              </a:ext>
            </a:extLst>
          </p:cNvPr>
          <p:cNvPicPr>
            <a:picLocks noChangeAspect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207" y="5622384"/>
            <a:ext cx="324704" cy="191157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AFC82DA-5C1D-D8CE-282B-CFDBB9005CB7}"/>
              </a:ext>
            </a:extLst>
          </p:cNvPr>
          <p:cNvSpPr/>
          <p:nvPr/>
        </p:nvSpPr>
        <p:spPr>
          <a:xfrm>
            <a:off x="4314904" y="1566567"/>
            <a:ext cx="3814407" cy="4524087"/>
          </a:xfrm>
          <a:prstGeom prst="roundRect">
            <a:avLst>
              <a:gd name="adj" fmla="val 14243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9" name="Rectangle : coins arrondis 21">
            <a:extLst>
              <a:ext uri="{FF2B5EF4-FFF2-40B4-BE49-F238E27FC236}">
                <a16:creationId xmlns:a16="http://schemas.microsoft.com/office/drawing/2014/main" id="{95EE1A07-2E68-EFDF-B2CB-2D2345768588}"/>
              </a:ext>
            </a:extLst>
          </p:cNvPr>
          <p:cNvSpPr/>
          <p:nvPr/>
        </p:nvSpPr>
        <p:spPr>
          <a:xfrm>
            <a:off x="4756842" y="1189608"/>
            <a:ext cx="3030370" cy="460522"/>
          </a:xfrm>
          <a:custGeom>
            <a:avLst/>
            <a:gdLst>
              <a:gd name="connsiteX0" fmla="*/ 0 w 2228331"/>
              <a:gd name="connsiteY0" fmla="*/ 99845 h 599058"/>
              <a:gd name="connsiteX1" fmla="*/ 99845 w 2228331"/>
              <a:gd name="connsiteY1" fmla="*/ 0 h 599058"/>
              <a:gd name="connsiteX2" fmla="*/ 2128486 w 2228331"/>
              <a:gd name="connsiteY2" fmla="*/ 0 h 599058"/>
              <a:gd name="connsiteX3" fmla="*/ 2228331 w 2228331"/>
              <a:gd name="connsiteY3" fmla="*/ 99845 h 599058"/>
              <a:gd name="connsiteX4" fmla="*/ 2228331 w 2228331"/>
              <a:gd name="connsiteY4" fmla="*/ 499213 h 599058"/>
              <a:gd name="connsiteX5" fmla="*/ 2128486 w 2228331"/>
              <a:gd name="connsiteY5" fmla="*/ 599058 h 599058"/>
              <a:gd name="connsiteX6" fmla="*/ 99845 w 2228331"/>
              <a:gd name="connsiteY6" fmla="*/ 599058 h 599058"/>
              <a:gd name="connsiteX7" fmla="*/ 0 w 2228331"/>
              <a:gd name="connsiteY7" fmla="*/ 499213 h 599058"/>
              <a:gd name="connsiteX8" fmla="*/ 0 w 2228331"/>
              <a:gd name="connsiteY8" fmla="*/ 99845 h 599058"/>
              <a:gd name="connsiteX0" fmla="*/ 72268 w 2300599"/>
              <a:gd name="connsiteY0" fmla="*/ 99845 h 599058"/>
              <a:gd name="connsiteX1" fmla="*/ 100465 w 2300599"/>
              <a:gd name="connsiteY1" fmla="*/ 30956 h 599058"/>
              <a:gd name="connsiteX2" fmla="*/ 172113 w 2300599"/>
              <a:gd name="connsiteY2" fmla="*/ 0 h 599058"/>
              <a:gd name="connsiteX3" fmla="*/ 2200754 w 2300599"/>
              <a:gd name="connsiteY3" fmla="*/ 0 h 599058"/>
              <a:gd name="connsiteX4" fmla="*/ 2300599 w 2300599"/>
              <a:gd name="connsiteY4" fmla="*/ 99845 h 599058"/>
              <a:gd name="connsiteX5" fmla="*/ 2300599 w 2300599"/>
              <a:gd name="connsiteY5" fmla="*/ 499213 h 599058"/>
              <a:gd name="connsiteX6" fmla="*/ 2200754 w 2300599"/>
              <a:gd name="connsiteY6" fmla="*/ 599058 h 599058"/>
              <a:gd name="connsiteX7" fmla="*/ 172113 w 2300599"/>
              <a:gd name="connsiteY7" fmla="*/ 599058 h 599058"/>
              <a:gd name="connsiteX8" fmla="*/ 72268 w 2300599"/>
              <a:gd name="connsiteY8" fmla="*/ 499213 h 599058"/>
              <a:gd name="connsiteX9" fmla="*/ 72268 w 2300599"/>
              <a:gd name="connsiteY9" fmla="*/ 99845 h 599058"/>
              <a:gd name="connsiteX0" fmla="*/ 80191 w 2308522"/>
              <a:gd name="connsiteY0" fmla="*/ 104351 h 603564"/>
              <a:gd name="connsiteX1" fmla="*/ 84576 w 2308522"/>
              <a:gd name="connsiteY1" fmla="*/ 6887 h 603564"/>
              <a:gd name="connsiteX2" fmla="*/ 180036 w 2308522"/>
              <a:gd name="connsiteY2" fmla="*/ 4506 h 603564"/>
              <a:gd name="connsiteX3" fmla="*/ 2208677 w 2308522"/>
              <a:gd name="connsiteY3" fmla="*/ 4506 h 603564"/>
              <a:gd name="connsiteX4" fmla="*/ 2308522 w 2308522"/>
              <a:gd name="connsiteY4" fmla="*/ 104351 h 603564"/>
              <a:gd name="connsiteX5" fmla="*/ 2308522 w 2308522"/>
              <a:gd name="connsiteY5" fmla="*/ 503719 h 603564"/>
              <a:gd name="connsiteX6" fmla="*/ 2208677 w 2308522"/>
              <a:gd name="connsiteY6" fmla="*/ 603564 h 603564"/>
              <a:gd name="connsiteX7" fmla="*/ 180036 w 2308522"/>
              <a:gd name="connsiteY7" fmla="*/ 603564 h 603564"/>
              <a:gd name="connsiteX8" fmla="*/ 80191 w 2308522"/>
              <a:gd name="connsiteY8" fmla="*/ 503719 h 603564"/>
              <a:gd name="connsiteX9" fmla="*/ 80191 w 2308522"/>
              <a:gd name="connsiteY9" fmla="*/ 104351 h 603564"/>
              <a:gd name="connsiteX0" fmla="*/ 80191 w 2308522"/>
              <a:gd name="connsiteY0" fmla="*/ 104351 h 603564"/>
              <a:gd name="connsiteX1" fmla="*/ 84576 w 2308522"/>
              <a:gd name="connsiteY1" fmla="*/ 6887 h 603564"/>
              <a:gd name="connsiteX2" fmla="*/ 180036 w 2308522"/>
              <a:gd name="connsiteY2" fmla="*/ 4506 h 603564"/>
              <a:gd name="connsiteX3" fmla="*/ 2208677 w 2308522"/>
              <a:gd name="connsiteY3" fmla="*/ 4506 h 603564"/>
              <a:gd name="connsiteX4" fmla="*/ 2308522 w 2308522"/>
              <a:gd name="connsiteY4" fmla="*/ 104351 h 603564"/>
              <a:gd name="connsiteX5" fmla="*/ 2308522 w 2308522"/>
              <a:gd name="connsiteY5" fmla="*/ 503719 h 603564"/>
              <a:gd name="connsiteX6" fmla="*/ 2208677 w 2308522"/>
              <a:gd name="connsiteY6" fmla="*/ 603564 h 603564"/>
              <a:gd name="connsiteX7" fmla="*/ 180036 w 2308522"/>
              <a:gd name="connsiteY7" fmla="*/ 603564 h 603564"/>
              <a:gd name="connsiteX8" fmla="*/ 80191 w 2308522"/>
              <a:gd name="connsiteY8" fmla="*/ 503719 h 603564"/>
              <a:gd name="connsiteX9" fmla="*/ 80191 w 2308522"/>
              <a:gd name="connsiteY9" fmla="*/ 104351 h 603564"/>
              <a:gd name="connsiteX0" fmla="*/ 84366 w 2312697"/>
              <a:gd name="connsiteY0" fmla="*/ 107361 h 606574"/>
              <a:gd name="connsiteX1" fmla="*/ 88751 w 2312697"/>
              <a:gd name="connsiteY1" fmla="*/ 9897 h 606574"/>
              <a:gd name="connsiteX2" fmla="*/ 184211 w 2312697"/>
              <a:gd name="connsiteY2" fmla="*/ 7516 h 606574"/>
              <a:gd name="connsiteX3" fmla="*/ 2212852 w 2312697"/>
              <a:gd name="connsiteY3" fmla="*/ 7516 h 606574"/>
              <a:gd name="connsiteX4" fmla="*/ 2312697 w 2312697"/>
              <a:gd name="connsiteY4" fmla="*/ 107361 h 606574"/>
              <a:gd name="connsiteX5" fmla="*/ 2312697 w 2312697"/>
              <a:gd name="connsiteY5" fmla="*/ 506729 h 606574"/>
              <a:gd name="connsiteX6" fmla="*/ 2212852 w 2312697"/>
              <a:gd name="connsiteY6" fmla="*/ 606574 h 606574"/>
              <a:gd name="connsiteX7" fmla="*/ 184211 w 2312697"/>
              <a:gd name="connsiteY7" fmla="*/ 606574 h 606574"/>
              <a:gd name="connsiteX8" fmla="*/ 84366 w 2312697"/>
              <a:gd name="connsiteY8" fmla="*/ 506729 h 606574"/>
              <a:gd name="connsiteX9" fmla="*/ 84366 w 2312697"/>
              <a:gd name="connsiteY9" fmla="*/ 107361 h 606574"/>
              <a:gd name="connsiteX0" fmla="*/ 0 w 2228331"/>
              <a:gd name="connsiteY0" fmla="*/ 108434 h 607647"/>
              <a:gd name="connsiteX1" fmla="*/ 4385 w 2228331"/>
              <a:gd name="connsiteY1" fmla="*/ 10970 h 607647"/>
              <a:gd name="connsiteX2" fmla="*/ 99845 w 2228331"/>
              <a:gd name="connsiteY2" fmla="*/ 8589 h 607647"/>
              <a:gd name="connsiteX3" fmla="*/ 2128486 w 2228331"/>
              <a:gd name="connsiteY3" fmla="*/ 8589 h 607647"/>
              <a:gd name="connsiteX4" fmla="*/ 2228331 w 2228331"/>
              <a:gd name="connsiteY4" fmla="*/ 108434 h 607647"/>
              <a:gd name="connsiteX5" fmla="*/ 2228331 w 2228331"/>
              <a:gd name="connsiteY5" fmla="*/ 507802 h 607647"/>
              <a:gd name="connsiteX6" fmla="*/ 2128486 w 2228331"/>
              <a:gd name="connsiteY6" fmla="*/ 607647 h 607647"/>
              <a:gd name="connsiteX7" fmla="*/ 99845 w 2228331"/>
              <a:gd name="connsiteY7" fmla="*/ 607647 h 607647"/>
              <a:gd name="connsiteX8" fmla="*/ 0 w 2228331"/>
              <a:gd name="connsiteY8" fmla="*/ 507802 h 607647"/>
              <a:gd name="connsiteX9" fmla="*/ 0 w 2228331"/>
              <a:gd name="connsiteY9" fmla="*/ 108434 h 607647"/>
              <a:gd name="connsiteX0" fmla="*/ 17945 w 2246276"/>
              <a:gd name="connsiteY0" fmla="*/ 99845 h 599058"/>
              <a:gd name="connsiteX1" fmla="*/ 22330 w 2246276"/>
              <a:gd name="connsiteY1" fmla="*/ 2381 h 599058"/>
              <a:gd name="connsiteX2" fmla="*/ 117790 w 2246276"/>
              <a:gd name="connsiteY2" fmla="*/ 0 h 599058"/>
              <a:gd name="connsiteX3" fmla="*/ 2146431 w 2246276"/>
              <a:gd name="connsiteY3" fmla="*/ 0 h 599058"/>
              <a:gd name="connsiteX4" fmla="*/ 2246276 w 2246276"/>
              <a:gd name="connsiteY4" fmla="*/ 99845 h 599058"/>
              <a:gd name="connsiteX5" fmla="*/ 2246276 w 2246276"/>
              <a:gd name="connsiteY5" fmla="*/ 499213 h 599058"/>
              <a:gd name="connsiteX6" fmla="*/ 2146431 w 2246276"/>
              <a:gd name="connsiteY6" fmla="*/ 599058 h 599058"/>
              <a:gd name="connsiteX7" fmla="*/ 117790 w 2246276"/>
              <a:gd name="connsiteY7" fmla="*/ 599058 h 599058"/>
              <a:gd name="connsiteX8" fmla="*/ 17945 w 2246276"/>
              <a:gd name="connsiteY8" fmla="*/ 499213 h 599058"/>
              <a:gd name="connsiteX9" fmla="*/ 17945 w 2246276"/>
              <a:gd name="connsiteY9" fmla="*/ 99845 h 599058"/>
              <a:gd name="connsiteX0" fmla="*/ 0 w 2228331"/>
              <a:gd name="connsiteY0" fmla="*/ 99845 h 599058"/>
              <a:gd name="connsiteX1" fmla="*/ 4385 w 2228331"/>
              <a:gd name="connsiteY1" fmla="*/ 2381 h 599058"/>
              <a:gd name="connsiteX2" fmla="*/ 99845 w 2228331"/>
              <a:gd name="connsiteY2" fmla="*/ 0 h 599058"/>
              <a:gd name="connsiteX3" fmla="*/ 2128486 w 2228331"/>
              <a:gd name="connsiteY3" fmla="*/ 0 h 599058"/>
              <a:gd name="connsiteX4" fmla="*/ 2228331 w 2228331"/>
              <a:gd name="connsiteY4" fmla="*/ 99845 h 599058"/>
              <a:gd name="connsiteX5" fmla="*/ 2228331 w 2228331"/>
              <a:gd name="connsiteY5" fmla="*/ 499213 h 599058"/>
              <a:gd name="connsiteX6" fmla="*/ 2128486 w 2228331"/>
              <a:gd name="connsiteY6" fmla="*/ 599058 h 599058"/>
              <a:gd name="connsiteX7" fmla="*/ 99845 w 2228331"/>
              <a:gd name="connsiteY7" fmla="*/ 599058 h 599058"/>
              <a:gd name="connsiteX8" fmla="*/ 0 w 2228331"/>
              <a:gd name="connsiteY8" fmla="*/ 499213 h 599058"/>
              <a:gd name="connsiteX9" fmla="*/ 0 w 2228331"/>
              <a:gd name="connsiteY9" fmla="*/ 99845 h 599058"/>
              <a:gd name="connsiteX0" fmla="*/ 0 w 2228331"/>
              <a:gd name="connsiteY0" fmla="*/ 104608 h 603821"/>
              <a:gd name="connsiteX1" fmla="*/ 4385 w 2228331"/>
              <a:gd name="connsiteY1" fmla="*/ 0 h 603821"/>
              <a:gd name="connsiteX2" fmla="*/ 99845 w 2228331"/>
              <a:gd name="connsiteY2" fmla="*/ 4763 h 603821"/>
              <a:gd name="connsiteX3" fmla="*/ 2128486 w 2228331"/>
              <a:gd name="connsiteY3" fmla="*/ 4763 h 603821"/>
              <a:gd name="connsiteX4" fmla="*/ 2228331 w 2228331"/>
              <a:gd name="connsiteY4" fmla="*/ 104608 h 603821"/>
              <a:gd name="connsiteX5" fmla="*/ 2228331 w 2228331"/>
              <a:gd name="connsiteY5" fmla="*/ 503976 h 603821"/>
              <a:gd name="connsiteX6" fmla="*/ 2128486 w 2228331"/>
              <a:gd name="connsiteY6" fmla="*/ 603821 h 603821"/>
              <a:gd name="connsiteX7" fmla="*/ 99845 w 2228331"/>
              <a:gd name="connsiteY7" fmla="*/ 603821 h 603821"/>
              <a:gd name="connsiteX8" fmla="*/ 0 w 2228331"/>
              <a:gd name="connsiteY8" fmla="*/ 503976 h 603821"/>
              <a:gd name="connsiteX9" fmla="*/ 0 w 2228331"/>
              <a:gd name="connsiteY9" fmla="*/ 104608 h 603821"/>
              <a:gd name="connsiteX0" fmla="*/ 0 w 2228331"/>
              <a:gd name="connsiteY0" fmla="*/ 102227 h 601440"/>
              <a:gd name="connsiteX1" fmla="*/ 4385 w 2228331"/>
              <a:gd name="connsiteY1" fmla="*/ 0 h 601440"/>
              <a:gd name="connsiteX2" fmla="*/ 99845 w 2228331"/>
              <a:gd name="connsiteY2" fmla="*/ 2382 h 601440"/>
              <a:gd name="connsiteX3" fmla="*/ 2128486 w 2228331"/>
              <a:gd name="connsiteY3" fmla="*/ 2382 h 601440"/>
              <a:gd name="connsiteX4" fmla="*/ 2228331 w 2228331"/>
              <a:gd name="connsiteY4" fmla="*/ 102227 h 601440"/>
              <a:gd name="connsiteX5" fmla="*/ 2228331 w 2228331"/>
              <a:gd name="connsiteY5" fmla="*/ 501595 h 601440"/>
              <a:gd name="connsiteX6" fmla="*/ 2128486 w 2228331"/>
              <a:gd name="connsiteY6" fmla="*/ 601440 h 601440"/>
              <a:gd name="connsiteX7" fmla="*/ 99845 w 2228331"/>
              <a:gd name="connsiteY7" fmla="*/ 601440 h 601440"/>
              <a:gd name="connsiteX8" fmla="*/ 0 w 2228331"/>
              <a:gd name="connsiteY8" fmla="*/ 501595 h 601440"/>
              <a:gd name="connsiteX9" fmla="*/ 0 w 2228331"/>
              <a:gd name="connsiteY9" fmla="*/ 102227 h 601440"/>
              <a:gd name="connsiteX0" fmla="*/ 0 w 2228331"/>
              <a:gd name="connsiteY0" fmla="*/ 113718 h 612931"/>
              <a:gd name="connsiteX1" fmla="*/ 4385 w 2228331"/>
              <a:gd name="connsiteY1" fmla="*/ 11491 h 612931"/>
              <a:gd name="connsiteX2" fmla="*/ 2128486 w 2228331"/>
              <a:gd name="connsiteY2" fmla="*/ 13873 h 612931"/>
              <a:gd name="connsiteX3" fmla="*/ 2228331 w 2228331"/>
              <a:gd name="connsiteY3" fmla="*/ 113718 h 612931"/>
              <a:gd name="connsiteX4" fmla="*/ 2228331 w 2228331"/>
              <a:gd name="connsiteY4" fmla="*/ 513086 h 612931"/>
              <a:gd name="connsiteX5" fmla="*/ 2128486 w 2228331"/>
              <a:gd name="connsiteY5" fmla="*/ 612931 h 612931"/>
              <a:gd name="connsiteX6" fmla="*/ 99845 w 2228331"/>
              <a:gd name="connsiteY6" fmla="*/ 612931 h 612931"/>
              <a:gd name="connsiteX7" fmla="*/ 0 w 2228331"/>
              <a:gd name="connsiteY7" fmla="*/ 513086 h 612931"/>
              <a:gd name="connsiteX8" fmla="*/ 0 w 2228331"/>
              <a:gd name="connsiteY8" fmla="*/ 113718 h 612931"/>
              <a:gd name="connsiteX0" fmla="*/ 0 w 2228331"/>
              <a:gd name="connsiteY0" fmla="*/ 102227 h 601440"/>
              <a:gd name="connsiteX1" fmla="*/ 4385 w 2228331"/>
              <a:gd name="connsiteY1" fmla="*/ 0 h 601440"/>
              <a:gd name="connsiteX2" fmla="*/ 2128486 w 2228331"/>
              <a:gd name="connsiteY2" fmla="*/ 2382 h 601440"/>
              <a:gd name="connsiteX3" fmla="*/ 2228331 w 2228331"/>
              <a:gd name="connsiteY3" fmla="*/ 102227 h 601440"/>
              <a:gd name="connsiteX4" fmla="*/ 2228331 w 2228331"/>
              <a:gd name="connsiteY4" fmla="*/ 501595 h 601440"/>
              <a:gd name="connsiteX5" fmla="*/ 2128486 w 2228331"/>
              <a:gd name="connsiteY5" fmla="*/ 601440 h 601440"/>
              <a:gd name="connsiteX6" fmla="*/ 99845 w 2228331"/>
              <a:gd name="connsiteY6" fmla="*/ 601440 h 601440"/>
              <a:gd name="connsiteX7" fmla="*/ 0 w 2228331"/>
              <a:gd name="connsiteY7" fmla="*/ 501595 h 601440"/>
              <a:gd name="connsiteX8" fmla="*/ 0 w 2228331"/>
              <a:gd name="connsiteY8" fmla="*/ 102227 h 601440"/>
              <a:gd name="connsiteX0" fmla="*/ 1725 w 2230056"/>
              <a:gd name="connsiteY0" fmla="*/ 102227 h 601440"/>
              <a:gd name="connsiteX1" fmla="*/ 1347 w 2230056"/>
              <a:gd name="connsiteY1" fmla="*/ 0 h 601440"/>
              <a:gd name="connsiteX2" fmla="*/ 2130211 w 2230056"/>
              <a:gd name="connsiteY2" fmla="*/ 2382 h 601440"/>
              <a:gd name="connsiteX3" fmla="*/ 2230056 w 2230056"/>
              <a:gd name="connsiteY3" fmla="*/ 102227 h 601440"/>
              <a:gd name="connsiteX4" fmla="*/ 2230056 w 2230056"/>
              <a:gd name="connsiteY4" fmla="*/ 501595 h 601440"/>
              <a:gd name="connsiteX5" fmla="*/ 2130211 w 2230056"/>
              <a:gd name="connsiteY5" fmla="*/ 601440 h 601440"/>
              <a:gd name="connsiteX6" fmla="*/ 101570 w 2230056"/>
              <a:gd name="connsiteY6" fmla="*/ 601440 h 601440"/>
              <a:gd name="connsiteX7" fmla="*/ 1725 w 2230056"/>
              <a:gd name="connsiteY7" fmla="*/ 501595 h 601440"/>
              <a:gd name="connsiteX8" fmla="*/ 1725 w 2230056"/>
              <a:gd name="connsiteY8" fmla="*/ 102227 h 601440"/>
              <a:gd name="connsiteX0" fmla="*/ 378 w 2228709"/>
              <a:gd name="connsiteY0" fmla="*/ 501595 h 601440"/>
              <a:gd name="connsiteX1" fmla="*/ 0 w 2228709"/>
              <a:gd name="connsiteY1" fmla="*/ 0 h 601440"/>
              <a:gd name="connsiteX2" fmla="*/ 2128864 w 2228709"/>
              <a:gd name="connsiteY2" fmla="*/ 2382 h 601440"/>
              <a:gd name="connsiteX3" fmla="*/ 2228709 w 2228709"/>
              <a:gd name="connsiteY3" fmla="*/ 102227 h 601440"/>
              <a:gd name="connsiteX4" fmla="*/ 2228709 w 2228709"/>
              <a:gd name="connsiteY4" fmla="*/ 501595 h 601440"/>
              <a:gd name="connsiteX5" fmla="*/ 2128864 w 2228709"/>
              <a:gd name="connsiteY5" fmla="*/ 601440 h 601440"/>
              <a:gd name="connsiteX6" fmla="*/ 100223 w 2228709"/>
              <a:gd name="connsiteY6" fmla="*/ 601440 h 601440"/>
              <a:gd name="connsiteX7" fmla="*/ 378 w 2228709"/>
              <a:gd name="connsiteY7" fmla="*/ 501595 h 601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28709" h="601440">
                <a:moveTo>
                  <a:pt x="378" y="501595"/>
                </a:moveTo>
                <a:lnTo>
                  <a:pt x="0" y="0"/>
                </a:lnTo>
                <a:lnTo>
                  <a:pt x="2128864" y="2382"/>
                </a:lnTo>
                <a:cubicBezTo>
                  <a:pt x="2184007" y="2382"/>
                  <a:pt x="2228709" y="47084"/>
                  <a:pt x="2228709" y="102227"/>
                </a:cubicBezTo>
                <a:lnTo>
                  <a:pt x="2228709" y="501595"/>
                </a:lnTo>
                <a:cubicBezTo>
                  <a:pt x="2228709" y="556738"/>
                  <a:pt x="2184007" y="601440"/>
                  <a:pt x="2128864" y="601440"/>
                </a:cubicBezTo>
                <a:lnTo>
                  <a:pt x="100223" y="601440"/>
                </a:lnTo>
                <a:cubicBezTo>
                  <a:pt x="45080" y="601440"/>
                  <a:pt x="378" y="556738"/>
                  <a:pt x="378" y="501595"/>
                </a:cubicBezTo>
                <a:close/>
              </a:path>
            </a:pathLst>
          </a:custGeom>
          <a:solidFill>
            <a:srgbClr val="A4B8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Picture Placeholder 12">
            <a:extLst>
              <a:ext uri="{FF2B5EF4-FFF2-40B4-BE49-F238E27FC236}">
                <a16:creationId xmlns:a16="http://schemas.microsoft.com/office/drawing/2014/main" id="{3C63432A-F536-8048-7622-3586133D9D4A}"/>
              </a:ext>
            </a:extLst>
          </p:cNvPr>
          <p:cNvSpPr txBox="1">
            <a:spLocks/>
          </p:cNvSpPr>
          <p:nvPr/>
        </p:nvSpPr>
        <p:spPr>
          <a:xfrm>
            <a:off x="4640388" y="2868897"/>
            <a:ext cx="365760" cy="333485"/>
          </a:xfrm>
          <a:custGeom>
            <a:avLst/>
            <a:gdLst>
              <a:gd name="connsiteX0" fmla="*/ 874712 w 2346614"/>
              <a:gd name="connsiteY0" fmla="*/ 980 h 2326785"/>
              <a:gd name="connsiteX1" fmla="*/ 1039498 w 2346614"/>
              <a:gd name="connsiteY1" fmla="*/ 25300 h 2326785"/>
              <a:gd name="connsiteX2" fmla="*/ 1886209 w 2346614"/>
              <a:gd name="connsiteY2" fmla="*/ 233824 h 2326785"/>
              <a:gd name="connsiteX3" fmla="*/ 2090750 w 2346614"/>
              <a:gd name="connsiteY3" fmla="*/ 435745 h 2326785"/>
              <a:gd name="connsiteX4" fmla="*/ 2327353 w 2346614"/>
              <a:gd name="connsiteY4" fmla="*/ 1280265 h 2326785"/>
              <a:gd name="connsiteX5" fmla="*/ 2251716 w 2346614"/>
              <a:gd name="connsiteY5" fmla="*/ 1590214 h 2326785"/>
              <a:gd name="connsiteX6" fmla="*/ 1612701 w 2346614"/>
              <a:gd name="connsiteY6" fmla="*/ 2249243 h 2326785"/>
              <a:gd name="connsiteX7" fmla="*/ 1344270 w 2346614"/>
              <a:gd name="connsiteY7" fmla="*/ 2304237 h 2326785"/>
              <a:gd name="connsiteX8" fmla="*/ 436293 w 2346614"/>
              <a:gd name="connsiteY8" fmla="*/ 2069626 h 2326785"/>
              <a:gd name="connsiteX9" fmla="*/ 281734 w 2346614"/>
              <a:gd name="connsiteY9" fmla="*/ 1898969 h 2326785"/>
              <a:gd name="connsiteX10" fmla="*/ 20140 w 2346614"/>
              <a:gd name="connsiteY10" fmla="*/ 994709 h 2326785"/>
              <a:gd name="connsiteX11" fmla="*/ 67334 w 2346614"/>
              <a:gd name="connsiteY11" fmla="*/ 770817 h 2326785"/>
              <a:gd name="connsiteX12" fmla="*/ 723940 w 2346614"/>
              <a:gd name="connsiteY12" fmla="*/ 95493 h 2326785"/>
              <a:gd name="connsiteX13" fmla="*/ 874712 w 2346614"/>
              <a:gd name="connsiteY13" fmla="*/ 980 h 2326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46614" h="2326785">
                <a:moveTo>
                  <a:pt x="874712" y="980"/>
                </a:moveTo>
                <a:cubicBezTo>
                  <a:pt x="928280" y="-3990"/>
                  <a:pt x="984183" y="10846"/>
                  <a:pt x="1039498" y="25300"/>
                </a:cubicBezTo>
                <a:lnTo>
                  <a:pt x="1886209" y="233824"/>
                </a:lnTo>
                <a:cubicBezTo>
                  <a:pt x="2058568" y="285333"/>
                  <a:pt x="2057053" y="317925"/>
                  <a:pt x="2090750" y="435745"/>
                </a:cubicBezTo>
                <a:lnTo>
                  <a:pt x="2327353" y="1280265"/>
                </a:lnTo>
                <a:cubicBezTo>
                  <a:pt x="2378873" y="1452531"/>
                  <a:pt x="2317922" y="1523239"/>
                  <a:pt x="2251716" y="1590214"/>
                </a:cubicBezTo>
                <a:lnTo>
                  <a:pt x="1612701" y="2249243"/>
                </a:lnTo>
                <a:cubicBezTo>
                  <a:pt x="1514031" y="2350745"/>
                  <a:pt x="1483828" y="2333365"/>
                  <a:pt x="1344270" y="2304237"/>
                </a:cubicBezTo>
                <a:lnTo>
                  <a:pt x="436293" y="2069626"/>
                </a:lnTo>
                <a:cubicBezTo>
                  <a:pt x="337811" y="2045929"/>
                  <a:pt x="306537" y="1992927"/>
                  <a:pt x="281734" y="1898969"/>
                </a:cubicBezTo>
                <a:lnTo>
                  <a:pt x="20140" y="994709"/>
                </a:lnTo>
                <a:cubicBezTo>
                  <a:pt x="-11156" y="866246"/>
                  <a:pt x="-13314" y="861245"/>
                  <a:pt x="67334" y="770817"/>
                </a:cubicBezTo>
                <a:lnTo>
                  <a:pt x="723940" y="95493"/>
                </a:lnTo>
                <a:cubicBezTo>
                  <a:pt x="769912" y="30726"/>
                  <a:pt x="821144" y="5950"/>
                  <a:pt x="874712" y="980"/>
                </a:cubicBezTo>
                <a:close/>
              </a:path>
            </a:pathLst>
          </a:custGeom>
          <a:solidFill>
            <a:schemeClr val="tx1">
              <a:alpha val="16000"/>
            </a:schemeClr>
          </a:solidFill>
        </p:spPr>
        <p:txBody>
          <a:bodyPr wrap="square" anchor="ctr">
            <a:noAutofit/>
          </a:bodyPr>
          <a:lstStyle>
            <a:lvl1pPr marL="228600" indent="-22860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IE" sz="1600"/>
          </a:p>
        </p:txBody>
      </p:sp>
      <p:pic>
        <p:nvPicPr>
          <p:cNvPr id="21" name="Image 118" descr="Une image contenant texte, signe&#10;&#10;Description générée automatiquement">
            <a:extLst>
              <a:ext uri="{FF2B5EF4-FFF2-40B4-BE49-F238E27FC236}">
                <a16:creationId xmlns:a16="http://schemas.microsoft.com/office/drawing/2014/main" id="{99D419FE-098B-E074-D467-C7EAE6741248}"/>
              </a:ext>
            </a:extLst>
          </p:cNvPr>
          <p:cNvPicPr>
            <a:picLocks noChangeAspect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5122" y="3537530"/>
            <a:ext cx="523790" cy="520153"/>
          </a:xfrm>
          <a:prstGeom prst="rect">
            <a:avLst/>
          </a:prstGeom>
        </p:spPr>
      </p:pic>
      <p:pic>
        <p:nvPicPr>
          <p:cNvPr id="22" name="Image 162" descr="Une image contenant texte&#10;&#10;Description générée automatiquement">
            <a:extLst>
              <a:ext uri="{FF2B5EF4-FFF2-40B4-BE49-F238E27FC236}">
                <a16:creationId xmlns:a16="http://schemas.microsoft.com/office/drawing/2014/main" id="{7655FDA9-74AE-460A-BD89-03AC4FCA9809}"/>
              </a:ext>
            </a:extLst>
          </p:cNvPr>
          <p:cNvPicPr>
            <a:picLocks noChangeAspect="1"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4882" y="5178716"/>
            <a:ext cx="499766" cy="525116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28989CE4-D7E3-0B07-C7A1-4B67CEDC041B}"/>
              </a:ext>
            </a:extLst>
          </p:cNvPr>
          <p:cNvSpPr/>
          <p:nvPr/>
        </p:nvSpPr>
        <p:spPr>
          <a:xfrm>
            <a:off x="5090488" y="1943026"/>
            <a:ext cx="213994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302">
              <a:spcBef>
                <a:spcPts val="97"/>
              </a:spcBef>
            </a:pPr>
            <a:r>
              <a:rPr lang="en-US" sz="1200" spc="-5">
                <a:solidFill>
                  <a:srgbClr val="00405A"/>
                </a:solidFill>
                <a:latin typeface="Arial Black"/>
                <a:cs typeface="Arial Black"/>
              </a:rPr>
              <a:t>Counter-drone systems</a:t>
            </a:r>
            <a:endParaRPr lang="en-US" sz="1200">
              <a:latin typeface="Arial Black"/>
              <a:cs typeface="Arial Black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FD9872-E91D-EE3C-A675-B51B08311035}"/>
              </a:ext>
            </a:extLst>
          </p:cNvPr>
          <p:cNvSpPr/>
          <p:nvPr/>
        </p:nvSpPr>
        <p:spPr>
          <a:xfrm>
            <a:off x="5090488" y="2717373"/>
            <a:ext cx="24785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spc="24" noProof="0">
                <a:solidFill>
                  <a:srgbClr val="00405A"/>
                </a:solidFill>
                <a:latin typeface="Arial Black"/>
                <a:cs typeface="Arial Black"/>
              </a:rPr>
              <a:t>Ammunition, missiles and </a:t>
            </a:r>
            <a:br>
              <a:rPr lang="en-US" sz="1200" spc="24" noProof="0">
                <a:solidFill>
                  <a:srgbClr val="00405A"/>
                </a:solidFill>
                <a:latin typeface="Arial Black"/>
                <a:cs typeface="Arial Black"/>
              </a:rPr>
            </a:br>
            <a:r>
              <a:rPr lang="en-US" sz="1200" spc="24" noProof="0">
                <a:solidFill>
                  <a:srgbClr val="00405A"/>
                </a:solidFill>
                <a:latin typeface="Arial Black"/>
                <a:cs typeface="Arial Black"/>
              </a:rPr>
              <a:t>other explosive weapons</a:t>
            </a:r>
            <a:endParaRPr lang="en-US" sz="1200" noProof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57A38ED-89F7-F7B0-4A8B-C35620806B12}"/>
              </a:ext>
            </a:extLst>
          </p:cNvPr>
          <p:cNvSpPr/>
          <p:nvPr/>
        </p:nvSpPr>
        <p:spPr>
          <a:xfrm>
            <a:off x="5090488" y="4340504"/>
            <a:ext cx="25645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spc="15" noProof="0">
                <a:solidFill>
                  <a:srgbClr val="00405A"/>
                </a:solidFill>
                <a:latin typeface="Arial Black"/>
                <a:cs typeface="Arial Black"/>
              </a:rPr>
              <a:t>Ground and naval platforms</a:t>
            </a:r>
            <a:br>
              <a:rPr lang="en-US" sz="1200" spc="15" noProof="0">
                <a:solidFill>
                  <a:srgbClr val="00405A"/>
                </a:solidFill>
                <a:latin typeface="Arial Black"/>
                <a:cs typeface="Arial Black"/>
              </a:rPr>
            </a:br>
            <a:r>
              <a:rPr lang="en-US" sz="1200" spc="15" noProof="0">
                <a:solidFill>
                  <a:srgbClr val="00405A"/>
                </a:solidFill>
                <a:latin typeface="Arial Black"/>
                <a:cs typeface="Arial Black"/>
              </a:rPr>
              <a:t>and systems</a:t>
            </a:r>
            <a:endParaRPr lang="en-US" sz="1200" noProof="0"/>
          </a:p>
        </p:txBody>
      </p:sp>
      <p:sp>
        <p:nvSpPr>
          <p:cNvPr id="32" name="object 7">
            <a:extLst>
              <a:ext uri="{FF2B5EF4-FFF2-40B4-BE49-F238E27FC236}">
                <a16:creationId xmlns:a16="http://schemas.microsoft.com/office/drawing/2014/main" id="{1CA5934D-7DF9-1EC6-812C-6FA2D03D9049}"/>
              </a:ext>
            </a:extLst>
          </p:cNvPr>
          <p:cNvSpPr txBox="1"/>
          <p:nvPr/>
        </p:nvSpPr>
        <p:spPr>
          <a:xfrm>
            <a:off x="5090488" y="5322077"/>
            <a:ext cx="2539524" cy="381755"/>
          </a:xfrm>
          <a:prstGeom prst="rect">
            <a:avLst/>
          </a:prstGeom>
        </p:spPr>
        <p:txBody>
          <a:bodyPr vert="horz" wrap="square" lIns="0" tIns="12303" rIns="0" bIns="0" rtlCol="0">
            <a:spAutoFit/>
          </a:bodyPr>
          <a:lstStyle/>
          <a:p>
            <a:pPr marL="12302">
              <a:spcBef>
                <a:spcPts val="97"/>
              </a:spcBef>
            </a:pPr>
            <a:r>
              <a:rPr lang="en-US" sz="1200" spc="15" noProof="0">
                <a:solidFill>
                  <a:srgbClr val="00405A"/>
                </a:solidFill>
                <a:latin typeface="Arial Black"/>
              </a:rPr>
              <a:t>C5ISR and other space-related products</a:t>
            </a:r>
          </a:p>
        </p:txBody>
      </p:sp>
      <p:sp>
        <p:nvSpPr>
          <p:cNvPr id="34" name="Espace réservé du texte 6">
            <a:extLst>
              <a:ext uri="{FF2B5EF4-FFF2-40B4-BE49-F238E27FC236}">
                <a16:creationId xmlns:a16="http://schemas.microsoft.com/office/drawing/2014/main" id="{32655C27-2F18-58DA-FC56-7DF11910794F}"/>
              </a:ext>
            </a:extLst>
          </p:cNvPr>
          <p:cNvSpPr txBox="1">
            <a:spLocks/>
          </p:cNvSpPr>
          <p:nvPr/>
        </p:nvSpPr>
        <p:spPr>
          <a:xfrm>
            <a:off x="5128041" y="1189608"/>
            <a:ext cx="2111190" cy="478700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1" i="0" kern="1200">
                <a:solidFill>
                  <a:schemeClr val="tx1"/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Common </a:t>
            </a:r>
            <a:r>
              <a:rPr lang="fr-FR" dirty="0" err="1"/>
              <a:t>Procurement</a:t>
            </a:r>
            <a:r>
              <a:rPr lang="fr-FR" dirty="0"/>
              <a:t> Actions (CPA)</a:t>
            </a:r>
            <a:endParaRPr lang="en-GB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826F48E-53A0-8FC3-9D6A-2658D4B9D253}"/>
              </a:ext>
            </a:extLst>
          </p:cNvPr>
          <p:cNvSpPr/>
          <p:nvPr/>
        </p:nvSpPr>
        <p:spPr>
          <a:xfrm>
            <a:off x="5090488" y="3569762"/>
            <a:ext cx="22293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spc="24" noProof="0">
                <a:solidFill>
                  <a:srgbClr val="00405A"/>
                </a:solidFill>
                <a:latin typeface="Arial Black"/>
                <a:cs typeface="Arial Black"/>
              </a:rPr>
              <a:t>Air and missile </a:t>
            </a:r>
            <a:r>
              <a:rPr lang="en-US" sz="1200" spc="24" noProof="0" err="1">
                <a:solidFill>
                  <a:srgbClr val="00405A"/>
                </a:solidFill>
                <a:latin typeface="Arial Black"/>
                <a:cs typeface="Arial Black"/>
              </a:rPr>
              <a:t>defence</a:t>
            </a:r>
            <a:br>
              <a:rPr lang="en-US" sz="1200" spc="24" noProof="0">
                <a:solidFill>
                  <a:srgbClr val="00405A"/>
                </a:solidFill>
                <a:latin typeface="Arial Black"/>
                <a:cs typeface="Arial Black"/>
              </a:rPr>
            </a:br>
            <a:r>
              <a:rPr lang="en-US" sz="1200" spc="24" noProof="0">
                <a:solidFill>
                  <a:srgbClr val="00405A"/>
                </a:solidFill>
                <a:latin typeface="Arial Black"/>
                <a:cs typeface="Arial Black"/>
              </a:rPr>
              <a:t>systems</a:t>
            </a:r>
            <a:endParaRPr lang="en-US" sz="1200" noProof="0"/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FF001D52-F90A-C212-BA58-44FEB174E498}"/>
              </a:ext>
            </a:extLst>
          </p:cNvPr>
          <p:cNvGrpSpPr/>
          <p:nvPr/>
        </p:nvGrpSpPr>
        <p:grpSpPr>
          <a:xfrm>
            <a:off x="4478668" y="1855890"/>
            <a:ext cx="567069" cy="525094"/>
            <a:chOff x="41521" y="4201803"/>
            <a:chExt cx="1392946" cy="1392938"/>
          </a:xfrm>
          <a:solidFill>
            <a:schemeClr val="tx1"/>
          </a:solidFill>
        </p:grpSpPr>
        <p:pic>
          <p:nvPicPr>
            <p:cNvPr id="46" name="Graphic 45">
              <a:extLst>
                <a:ext uri="{FF2B5EF4-FFF2-40B4-BE49-F238E27FC236}">
                  <a16:creationId xmlns:a16="http://schemas.microsoft.com/office/drawing/2014/main" id="{BADF0B7A-E553-CFE4-51FC-56DACAAAD787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p:blipFill>
          <p:spPr>
            <a:xfrm>
              <a:off x="430141" y="4578233"/>
              <a:ext cx="640079" cy="640079"/>
            </a:xfrm>
            <a:prstGeom prst="rect">
              <a:avLst/>
            </a:prstGeom>
          </p:spPr>
        </p:pic>
        <p:pic>
          <p:nvPicPr>
            <p:cNvPr id="47" name="Graphic 3" descr="Target outline">
              <a:extLst>
                <a:ext uri="{FF2B5EF4-FFF2-40B4-BE49-F238E27FC236}">
                  <a16:creationId xmlns:a16="http://schemas.microsoft.com/office/drawing/2014/main" id="{E0C53F3E-AFA1-04C0-4F8F-C1A0B6816766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p:blipFill>
          <p:spPr>
            <a:xfrm>
              <a:off x="41521" y="4201803"/>
              <a:ext cx="1392946" cy="1392938"/>
            </a:xfrm>
            <a:prstGeom prst="rect">
              <a:avLst/>
            </a:prstGeom>
          </p:spPr>
        </p:pic>
      </p:grpSp>
      <p:sp>
        <p:nvSpPr>
          <p:cNvPr id="48" name="Picture Placeholder 12">
            <a:extLst>
              <a:ext uri="{FF2B5EF4-FFF2-40B4-BE49-F238E27FC236}">
                <a16:creationId xmlns:a16="http://schemas.microsoft.com/office/drawing/2014/main" id="{1CF98A09-763F-A252-F567-4298AAF01A1C}"/>
              </a:ext>
            </a:extLst>
          </p:cNvPr>
          <p:cNvSpPr txBox="1">
            <a:spLocks/>
          </p:cNvSpPr>
          <p:nvPr/>
        </p:nvSpPr>
        <p:spPr>
          <a:xfrm>
            <a:off x="4672121" y="2072637"/>
            <a:ext cx="365760" cy="333485"/>
          </a:xfrm>
          <a:custGeom>
            <a:avLst/>
            <a:gdLst>
              <a:gd name="connsiteX0" fmla="*/ 874712 w 2346614"/>
              <a:gd name="connsiteY0" fmla="*/ 980 h 2326785"/>
              <a:gd name="connsiteX1" fmla="*/ 1039498 w 2346614"/>
              <a:gd name="connsiteY1" fmla="*/ 25300 h 2326785"/>
              <a:gd name="connsiteX2" fmla="*/ 1886209 w 2346614"/>
              <a:gd name="connsiteY2" fmla="*/ 233824 h 2326785"/>
              <a:gd name="connsiteX3" fmla="*/ 2090750 w 2346614"/>
              <a:gd name="connsiteY3" fmla="*/ 435745 h 2326785"/>
              <a:gd name="connsiteX4" fmla="*/ 2327353 w 2346614"/>
              <a:gd name="connsiteY4" fmla="*/ 1280265 h 2326785"/>
              <a:gd name="connsiteX5" fmla="*/ 2251716 w 2346614"/>
              <a:gd name="connsiteY5" fmla="*/ 1590214 h 2326785"/>
              <a:gd name="connsiteX6" fmla="*/ 1612701 w 2346614"/>
              <a:gd name="connsiteY6" fmla="*/ 2249243 h 2326785"/>
              <a:gd name="connsiteX7" fmla="*/ 1344270 w 2346614"/>
              <a:gd name="connsiteY7" fmla="*/ 2304237 h 2326785"/>
              <a:gd name="connsiteX8" fmla="*/ 436293 w 2346614"/>
              <a:gd name="connsiteY8" fmla="*/ 2069626 h 2326785"/>
              <a:gd name="connsiteX9" fmla="*/ 281734 w 2346614"/>
              <a:gd name="connsiteY9" fmla="*/ 1898969 h 2326785"/>
              <a:gd name="connsiteX10" fmla="*/ 20140 w 2346614"/>
              <a:gd name="connsiteY10" fmla="*/ 994709 h 2326785"/>
              <a:gd name="connsiteX11" fmla="*/ 67334 w 2346614"/>
              <a:gd name="connsiteY11" fmla="*/ 770817 h 2326785"/>
              <a:gd name="connsiteX12" fmla="*/ 723940 w 2346614"/>
              <a:gd name="connsiteY12" fmla="*/ 95493 h 2326785"/>
              <a:gd name="connsiteX13" fmla="*/ 874712 w 2346614"/>
              <a:gd name="connsiteY13" fmla="*/ 980 h 2326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46614" h="2326785">
                <a:moveTo>
                  <a:pt x="874712" y="980"/>
                </a:moveTo>
                <a:cubicBezTo>
                  <a:pt x="928280" y="-3990"/>
                  <a:pt x="984183" y="10846"/>
                  <a:pt x="1039498" y="25300"/>
                </a:cubicBezTo>
                <a:lnTo>
                  <a:pt x="1886209" y="233824"/>
                </a:lnTo>
                <a:cubicBezTo>
                  <a:pt x="2058568" y="285333"/>
                  <a:pt x="2057053" y="317925"/>
                  <a:pt x="2090750" y="435745"/>
                </a:cubicBezTo>
                <a:lnTo>
                  <a:pt x="2327353" y="1280265"/>
                </a:lnTo>
                <a:cubicBezTo>
                  <a:pt x="2378873" y="1452531"/>
                  <a:pt x="2317922" y="1523239"/>
                  <a:pt x="2251716" y="1590214"/>
                </a:cubicBezTo>
                <a:lnTo>
                  <a:pt x="1612701" y="2249243"/>
                </a:lnTo>
                <a:cubicBezTo>
                  <a:pt x="1514031" y="2350745"/>
                  <a:pt x="1483828" y="2333365"/>
                  <a:pt x="1344270" y="2304237"/>
                </a:cubicBezTo>
                <a:lnTo>
                  <a:pt x="436293" y="2069626"/>
                </a:lnTo>
                <a:cubicBezTo>
                  <a:pt x="337811" y="2045929"/>
                  <a:pt x="306537" y="1992927"/>
                  <a:pt x="281734" y="1898969"/>
                </a:cubicBezTo>
                <a:lnTo>
                  <a:pt x="20140" y="994709"/>
                </a:lnTo>
                <a:cubicBezTo>
                  <a:pt x="-11156" y="866246"/>
                  <a:pt x="-13314" y="861245"/>
                  <a:pt x="67334" y="770817"/>
                </a:cubicBezTo>
                <a:lnTo>
                  <a:pt x="723940" y="95493"/>
                </a:lnTo>
                <a:cubicBezTo>
                  <a:pt x="769912" y="30726"/>
                  <a:pt x="821144" y="5950"/>
                  <a:pt x="874712" y="980"/>
                </a:cubicBezTo>
                <a:close/>
              </a:path>
            </a:pathLst>
          </a:custGeom>
          <a:solidFill>
            <a:schemeClr val="tx1">
              <a:alpha val="16000"/>
            </a:schemeClr>
          </a:solidFill>
        </p:spPr>
        <p:txBody>
          <a:bodyPr wrap="square" anchor="ctr">
            <a:noAutofit/>
          </a:bodyPr>
          <a:lstStyle>
            <a:lvl1pPr marL="228600" indent="-22860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IE" sz="1600"/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102E2E1D-8AAE-0A9A-49B8-9BE19F3B74F0}"/>
              </a:ext>
            </a:extLst>
          </p:cNvPr>
          <p:cNvGrpSpPr/>
          <p:nvPr/>
        </p:nvGrpSpPr>
        <p:grpSpPr>
          <a:xfrm>
            <a:off x="4530887" y="2707839"/>
            <a:ext cx="423287" cy="453173"/>
            <a:chOff x="4849106" y="5586230"/>
            <a:chExt cx="713493" cy="663138"/>
          </a:xfrm>
        </p:grpSpPr>
        <p:grpSp>
          <p:nvGrpSpPr>
            <p:cNvPr id="50" name="object 13">
              <a:extLst>
                <a:ext uri="{FF2B5EF4-FFF2-40B4-BE49-F238E27FC236}">
                  <a16:creationId xmlns:a16="http://schemas.microsoft.com/office/drawing/2014/main" id="{0B3D88F3-41D2-39A5-21D0-32D48F110657}"/>
                </a:ext>
              </a:extLst>
            </p:cNvPr>
            <p:cNvGrpSpPr/>
            <p:nvPr/>
          </p:nvGrpSpPr>
          <p:grpSpPr>
            <a:xfrm rot="20657697">
              <a:off x="4907156" y="5673302"/>
              <a:ext cx="655443" cy="576066"/>
              <a:chOff x="7375671" y="1577013"/>
              <a:chExt cx="410978" cy="428961"/>
            </a:xfrm>
            <a:solidFill>
              <a:schemeClr val="bg1"/>
            </a:solidFill>
          </p:grpSpPr>
          <p:pic>
            <p:nvPicPr>
              <p:cNvPr id="54" name="object 14">
                <a:extLst>
                  <a:ext uri="{FF2B5EF4-FFF2-40B4-BE49-F238E27FC236}">
                    <a16:creationId xmlns:a16="http://schemas.microsoft.com/office/drawing/2014/main" id="{6A37CAF9-018A-238C-614E-EA3528090E59}"/>
                  </a:ext>
                </a:extLst>
              </p:cNvPr>
              <p:cNvPicPr/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375671" y="1849524"/>
                <a:ext cx="149875" cy="156450"/>
              </a:xfrm>
              <a:prstGeom prst="rect">
                <a:avLst/>
              </a:prstGeom>
              <a:grpFill/>
            </p:spPr>
          </p:pic>
          <p:sp>
            <p:nvSpPr>
              <p:cNvPr id="55" name="object 15">
                <a:extLst>
                  <a:ext uri="{FF2B5EF4-FFF2-40B4-BE49-F238E27FC236}">
                    <a16:creationId xmlns:a16="http://schemas.microsoft.com/office/drawing/2014/main" id="{27466805-D57E-05E7-8078-C2F2F056F0DE}"/>
                  </a:ext>
                </a:extLst>
              </p:cNvPr>
              <p:cNvSpPr/>
              <p:nvPr/>
            </p:nvSpPr>
            <p:spPr>
              <a:xfrm>
                <a:off x="7406919" y="1577013"/>
                <a:ext cx="379730" cy="396875"/>
              </a:xfrm>
              <a:custGeom>
                <a:avLst/>
                <a:gdLst/>
                <a:ahLst/>
                <a:cxnLst/>
                <a:rect l="l" t="t" r="r" b="b"/>
                <a:pathLst>
                  <a:path w="379729" h="396875">
                    <a:moveTo>
                      <a:pt x="136093" y="313461"/>
                    </a:moveTo>
                    <a:lnTo>
                      <a:pt x="124067" y="313461"/>
                    </a:lnTo>
                    <a:lnTo>
                      <a:pt x="126925" y="362165"/>
                    </a:lnTo>
                    <a:lnTo>
                      <a:pt x="128423" y="365645"/>
                    </a:lnTo>
                    <a:lnTo>
                      <a:pt x="154001" y="392366"/>
                    </a:lnTo>
                    <a:lnTo>
                      <a:pt x="160558" y="396319"/>
                    </a:lnTo>
                    <a:lnTo>
                      <a:pt x="167711" y="396352"/>
                    </a:lnTo>
                    <a:lnTo>
                      <a:pt x="174025" y="392839"/>
                    </a:lnTo>
                    <a:lnTo>
                      <a:pt x="178068" y="386156"/>
                    </a:lnTo>
                    <a:lnTo>
                      <a:pt x="178450" y="384873"/>
                    </a:lnTo>
                    <a:lnTo>
                      <a:pt x="163806" y="384873"/>
                    </a:lnTo>
                    <a:lnTo>
                      <a:pt x="138990" y="358940"/>
                    </a:lnTo>
                    <a:lnTo>
                      <a:pt x="138736" y="358355"/>
                    </a:lnTo>
                    <a:lnTo>
                      <a:pt x="136093" y="313461"/>
                    </a:lnTo>
                    <a:close/>
                  </a:path>
                  <a:path w="379729" h="396875">
                    <a:moveTo>
                      <a:pt x="204033" y="284594"/>
                    </a:moveTo>
                    <a:lnTo>
                      <a:pt x="191898" y="284594"/>
                    </a:lnTo>
                    <a:lnTo>
                      <a:pt x="193054" y="289052"/>
                    </a:lnTo>
                    <a:lnTo>
                      <a:pt x="193003" y="293789"/>
                    </a:lnTo>
                    <a:lnTo>
                      <a:pt x="190781" y="301180"/>
                    </a:lnTo>
                    <a:lnTo>
                      <a:pt x="166054" y="384289"/>
                    </a:lnTo>
                    <a:lnTo>
                      <a:pt x="163806" y="384873"/>
                    </a:lnTo>
                    <a:lnTo>
                      <a:pt x="178450" y="384873"/>
                    </a:lnTo>
                    <a:lnTo>
                      <a:pt x="203112" y="302056"/>
                    </a:lnTo>
                    <a:lnTo>
                      <a:pt x="204507" y="295167"/>
                    </a:lnTo>
                    <a:lnTo>
                      <a:pt x="204631" y="288231"/>
                    </a:lnTo>
                    <a:lnTo>
                      <a:pt x="204033" y="284594"/>
                    </a:lnTo>
                    <a:close/>
                  </a:path>
                  <a:path w="379729" h="396875">
                    <a:moveTo>
                      <a:pt x="103497" y="182562"/>
                    </a:moveTo>
                    <a:lnTo>
                      <a:pt x="9767" y="210299"/>
                    </a:lnTo>
                    <a:lnTo>
                      <a:pt x="0" y="221135"/>
                    </a:lnTo>
                    <a:lnTo>
                      <a:pt x="39" y="228612"/>
                    </a:lnTo>
                    <a:lnTo>
                      <a:pt x="3824" y="235458"/>
                    </a:lnTo>
                    <a:lnTo>
                      <a:pt x="29389" y="262178"/>
                    </a:lnTo>
                    <a:lnTo>
                      <a:pt x="32716" y="263740"/>
                    </a:lnTo>
                    <a:lnTo>
                      <a:pt x="79338" y="266712"/>
                    </a:lnTo>
                    <a:lnTo>
                      <a:pt x="79109" y="271195"/>
                    </a:lnTo>
                    <a:lnTo>
                      <a:pt x="78551" y="276821"/>
                    </a:lnTo>
                    <a:lnTo>
                      <a:pt x="80798" y="284505"/>
                    </a:lnTo>
                    <a:lnTo>
                      <a:pt x="71324" y="294411"/>
                    </a:lnTo>
                    <a:lnTo>
                      <a:pt x="67938" y="299732"/>
                    </a:lnTo>
                    <a:lnTo>
                      <a:pt x="66809" y="305792"/>
                    </a:lnTo>
                    <a:lnTo>
                      <a:pt x="67938" y="311854"/>
                    </a:lnTo>
                    <a:lnTo>
                      <a:pt x="71324" y="317182"/>
                    </a:lnTo>
                    <a:lnTo>
                      <a:pt x="81789" y="328117"/>
                    </a:lnTo>
                    <a:lnTo>
                      <a:pt x="91555" y="328117"/>
                    </a:lnTo>
                    <a:lnTo>
                      <a:pt x="104751" y="314337"/>
                    </a:lnTo>
                    <a:lnTo>
                      <a:pt x="85574" y="314337"/>
                    </a:lnTo>
                    <a:lnTo>
                      <a:pt x="78512" y="306946"/>
                    </a:lnTo>
                    <a:lnTo>
                      <a:pt x="78512" y="304647"/>
                    </a:lnTo>
                    <a:lnTo>
                      <a:pt x="108127" y="273710"/>
                    </a:lnTo>
                    <a:lnTo>
                      <a:pt x="91136" y="273710"/>
                    </a:lnTo>
                    <a:lnTo>
                      <a:pt x="91080" y="271195"/>
                    </a:lnTo>
                    <a:lnTo>
                      <a:pt x="91362" y="266712"/>
                    </a:lnTo>
                    <a:lnTo>
                      <a:pt x="91682" y="260591"/>
                    </a:lnTo>
                    <a:lnTo>
                      <a:pt x="92575" y="254203"/>
                    </a:lnTo>
                    <a:lnTo>
                      <a:pt x="80138" y="254203"/>
                    </a:lnTo>
                    <a:lnTo>
                      <a:pt x="36374" y="251396"/>
                    </a:lnTo>
                    <a:lnTo>
                      <a:pt x="35802" y="251129"/>
                    </a:lnTo>
                    <a:lnTo>
                      <a:pt x="10999" y="225209"/>
                    </a:lnTo>
                    <a:lnTo>
                      <a:pt x="11545" y="222859"/>
                    </a:lnTo>
                    <a:lnTo>
                      <a:pt x="98147" y="194716"/>
                    </a:lnTo>
                    <a:lnTo>
                      <a:pt x="102681" y="194640"/>
                    </a:lnTo>
                    <a:lnTo>
                      <a:pt x="125134" y="194640"/>
                    </a:lnTo>
                    <a:lnTo>
                      <a:pt x="133238" y="186169"/>
                    </a:lnTo>
                    <a:lnTo>
                      <a:pt x="116257" y="186169"/>
                    </a:lnTo>
                    <a:lnTo>
                      <a:pt x="110016" y="183730"/>
                    </a:lnTo>
                    <a:lnTo>
                      <a:pt x="103497" y="182562"/>
                    </a:lnTo>
                    <a:close/>
                  </a:path>
                  <a:path w="379729" h="396875">
                    <a:moveTo>
                      <a:pt x="164179" y="234226"/>
                    </a:moveTo>
                    <a:lnTo>
                      <a:pt x="148121" y="234226"/>
                    </a:lnTo>
                    <a:lnTo>
                      <a:pt x="155182" y="241592"/>
                    </a:lnTo>
                    <a:lnTo>
                      <a:pt x="155182" y="243903"/>
                    </a:lnTo>
                    <a:lnTo>
                      <a:pt x="87758" y="314337"/>
                    </a:lnTo>
                    <a:lnTo>
                      <a:pt x="104751" y="314337"/>
                    </a:lnTo>
                    <a:lnTo>
                      <a:pt x="107049" y="311937"/>
                    </a:lnTo>
                    <a:lnTo>
                      <a:pt x="139333" y="311937"/>
                    </a:lnTo>
                    <a:lnTo>
                      <a:pt x="151645" y="309370"/>
                    </a:lnTo>
                    <a:lnTo>
                      <a:pt x="166385" y="303480"/>
                    </a:lnTo>
                    <a:lnTo>
                      <a:pt x="170124" y="301180"/>
                    </a:lnTo>
                    <a:lnTo>
                      <a:pt x="118238" y="301180"/>
                    </a:lnTo>
                    <a:lnTo>
                      <a:pt x="117374" y="301142"/>
                    </a:lnTo>
                    <a:lnTo>
                      <a:pt x="162371" y="254139"/>
                    </a:lnTo>
                    <a:lnTo>
                      <a:pt x="165719" y="248856"/>
                    </a:lnTo>
                    <a:lnTo>
                      <a:pt x="166862" y="242801"/>
                    </a:lnTo>
                    <a:lnTo>
                      <a:pt x="165759" y="236723"/>
                    </a:lnTo>
                    <a:lnTo>
                      <a:pt x="164179" y="234226"/>
                    </a:lnTo>
                    <a:close/>
                  </a:path>
                  <a:path w="379729" h="396875">
                    <a:moveTo>
                      <a:pt x="139333" y="311937"/>
                    </a:moveTo>
                    <a:lnTo>
                      <a:pt x="107049" y="311937"/>
                    </a:lnTo>
                    <a:lnTo>
                      <a:pt x="114377" y="314274"/>
                    </a:lnTo>
                    <a:lnTo>
                      <a:pt x="119762" y="313702"/>
                    </a:lnTo>
                    <a:lnTo>
                      <a:pt x="124067" y="313461"/>
                    </a:lnTo>
                    <a:lnTo>
                      <a:pt x="136093" y="313461"/>
                    </a:lnTo>
                    <a:lnTo>
                      <a:pt x="136043" y="312623"/>
                    </a:lnTo>
                    <a:lnTo>
                      <a:pt x="139333" y="311937"/>
                    </a:lnTo>
                    <a:close/>
                  </a:path>
                  <a:path w="379729" h="396875">
                    <a:moveTo>
                      <a:pt x="150814" y="185547"/>
                    </a:moveTo>
                    <a:lnTo>
                      <a:pt x="133834" y="185547"/>
                    </a:lnTo>
                    <a:lnTo>
                      <a:pt x="201779" y="256527"/>
                    </a:lnTo>
                    <a:lnTo>
                      <a:pt x="183529" y="275602"/>
                    </a:lnTo>
                    <a:lnTo>
                      <a:pt x="147443" y="297527"/>
                    </a:lnTo>
                    <a:lnTo>
                      <a:pt x="118238" y="301180"/>
                    </a:lnTo>
                    <a:lnTo>
                      <a:pt x="170124" y="301180"/>
                    </a:lnTo>
                    <a:lnTo>
                      <a:pt x="179919" y="295154"/>
                    </a:lnTo>
                    <a:lnTo>
                      <a:pt x="191898" y="284594"/>
                    </a:lnTo>
                    <a:lnTo>
                      <a:pt x="204033" y="284594"/>
                    </a:lnTo>
                    <a:lnTo>
                      <a:pt x="203510" y="281416"/>
                    </a:lnTo>
                    <a:lnTo>
                      <a:pt x="201169" y="274891"/>
                    </a:lnTo>
                    <a:lnTo>
                      <a:pt x="227240" y="247662"/>
                    </a:lnTo>
                    <a:lnTo>
                      <a:pt x="210262" y="247662"/>
                    </a:lnTo>
                    <a:lnTo>
                      <a:pt x="150814" y="185547"/>
                    </a:lnTo>
                    <a:close/>
                  </a:path>
                  <a:path w="379729" h="396875">
                    <a:moveTo>
                      <a:pt x="142216" y="220345"/>
                    </a:moveTo>
                    <a:lnTo>
                      <a:pt x="91136" y="273710"/>
                    </a:lnTo>
                    <a:lnTo>
                      <a:pt x="108127" y="273710"/>
                    </a:lnTo>
                    <a:lnTo>
                      <a:pt x="145924" y="234226"/>
                    </a:lnTo>
                    <a:lnTo>
                      <a:pt x="164179" y="234226"/>
                    </a:lnTo>
                    <a:lnTo>
                      <a:pt x="162371" y="231368"/>
                    </a:lnTo>
                    <a:lnTo>
                      <a:pt x="151995" y="220548"/>
                    </a:lnTo>
                    <a:lnTo>
                      <a:pt x="142216" y="220345"/>
                    </a:lnTo>
                    <a:close/>
                  </a:path>
                  <a:path w="379729" h="396875">
                    <a:moveTo>
                      <a:pt x="125134" y="194640"/>
                    </a:moveTo>
                    <a:lnTo>
                      <a:pt x="102681" y="194640"/>
                    </a:lnTo>
                    <a:lnTo>
                      <a:pt x="106973" y="195859"/>
                    </a:lnTo>
                    <a:lnTo>
                      <a:pt x="96535" y="208881"/>
                    </a:lnTo>
                    <a:lnTo>
                      <a:pt x="88560" y="223226"/>
                    </a:lnTo>
                    <a:lnTo>
                      <a:pt x="83083" y="238473"/>
                    </a:lnTo>
                    <a:lnTo>
                      <a:pt x="80138" y="254203"/>
                    </a:lnTo>
                    <a:lnTo>
                      <a:pt x="92575" y="254203"/>
                    </a:lnTo>
                    <a:lnTo>
                      <a:pt x="93856" y="245034"/>
                    </a:lnTo>
                    <a:lnTo>
                      <a:pt x="98661" y="230292"/>
                    </a:lnTo>
                    <a:lnTo>
                      <a:pt x="105952" y="216707"/>
                    </a:lnTo>
                    <a:lnTo>
                      <a:pt x="115584" y="204622"/>
                    </a:lnTo>
                    <a:lnTo>
                      <a:pt x="125134" y="194640"/>
                    </a:lnTo>
                    <a:close/>
                  </a:path>
                  <a:path w="379729" h="396875">
                    <a:moveTo>
                      <a:pt x="261659" y="197929"/>
                    </a:moveTo>
                    <a:lnTo>
                      <a:pt x="257862" y="197929"/>
                    </a:lnTo>
                    <a:lnTo>
                      <a:pt x="210262" y="247662"/>
                    </a:lnTo>
                    <a:lnTo>
                      <a:pt x="227240" y="247662"/>
                    </a:lnTo>
                    <a:lnTo>
                      <a:pt x="266358" y="206806"/>
                    </a:lnTo>
                    <a:lnTo>
                      <a:pt x="266358" y="202819"/>
                    </a:lnTo>
                    <a:lnTo>
                      <a:pt x="261659" y="197929"/>
                    </a:lnTo>
                    <a:close/>
                  </a:path>
                  <a:path w="379729" h="396875">
                    <a:moveTo>
                      <a:pt x="311303" y="84645"/>
                    </a:moveTo>
                    <a:lnTo>
                      <a:pt x="307506" y="84645"/>
                    </a:lnTo>
                    <a:lnTo>
                      <a:pt x="302820" y="89535"/>
                    </a:lnTo>
                    <a:lnTo>
                      <a:pt x="302820" y="93510"/>
                    </a:lnTo>
                    <a:lnTo>
                      <a:pt x="330303" y="122224"/>
                    </a:lnTo>
                    <a:lnTo>
                      <a:pt x="272988" y="182118"/>
                    </a:lnTo>
                    <a:lnTo>
                      <a:pt x="273061" y="186169"/>
                    </a:lnTo>
                    <a:lnTo>
                      <a:pt x="277687" y="190995"/>
                    </a:lnTo>
                    <a:lnTo>
                      <a:pt x="281484" y="190995"/>
                    </a:lnTo>
                    <a:lnTo>
                      <a:pt x="355771" y="113360"/>
                    </a:lnTo>
                    <a:lnTo>
                      <a:pt x="338812" y="113360"/>
                    </a:lnTo>
                    <a:lnTo>
                      <a:pt x="311303" y="84645"/>
                    </a:lnTo>
                    <a:close/>
                  </a:path>
                  <a:path w="379729" h="396875">
                    <a:moveTo>
                      <a:pt x="318327" y="0"/>
                    </a:moveTo>
                    <a:lnTo>
                      <a:pt x="280783" y="16114"/>
                    </a:lnTo>
                    <a:lnTo>
                      <a:pt x="116257" y="186169"/>
                    </a:lnTo>
                    <a:lnTo>
                      <a:pt x="133238" y="186169"/>
                    </a:lnTo>
                    <a:lnTo>
                      <a:pt x="133834" y="185547"/>
                    </a:lnTo>
                    <a:lnTo>
                      <a:pt x="150814" y="185547"/>
                    </a:lnTo>
                    <a:lnTo>
                      <a:pt x="142330" y="176682"/>
                    </a:lnTo>
                    <a:lnTo>
                      <a:pt x="262370" y="51244"/>
                    </a:lnTo>
                    <a:lnTo>
                      <a:pt x="279340" y="51244"/>
                    </a:lnTo>
                    <a:lnTo>
                      <a:pt x="270854" y="42379"/>
                    </a:lnTo>
                    <a:lnTo>
                      <a:pt x="278690" y="34188"/>
                    </a:lnTo>
                    <a:lnTo>
                      <a:pt x="302609" y="18207"/>
                    </a:lnTo>
                    <a:lnTo>
                      <a:pt x="332349" y="11144"/>
                    </a:lnTo>
                    <a:lnTo>
                      <a:pt x="366765" y="11144"/>
                    </a:lnTo>
                    <a:lnTo>
                      <a:pt x="347093" y="124"/>
                    </a:lnTo>
                    <a:lnTo>
                      <a:pt x="318327" y="0"/>
                    </a:lnTo>
                    <a:close/>
                  </a:path>
                  <a:path w="379729" h="396875">
                    <a:moveTo>
                      <a:pt x="366765" y="11144"/>
                    </a:moveTo>
                    <a:lnTo>
                      <a:pt x="332349" y="11144"/>
                    </a:lnTo>
                    <a:lnTo>
                      <a:pt x="357748" y="19082"/>
                    </a:lnTo>
                    <a:lnTo>
                      <a:pt x="368644" y="48107"/>
                    </a:lnTo>
                    <a:lnTo>
                      <a:pt x="355948" y="92939"/>
                    </a:lnTo>
                    <a:lnTo>
                      <a:pt x="338812" y="113360"/>
                    </a:lnTo>
                    <a:lnTo>
                      <a:pt x="355771" y="113360"/>
                    </a:lnTo>
                    <a:lnTo>
                      <a:pt x="363384" y="103864"/>
                    </a:lnTo>
                    <a:lnTo>
                      <a:pt x="370189" y="92071"/>
                    </a:lnTo>
                    <a:lnTo>
                      <a:pt x="375662" y="78550"/>
                    </a:lnTo>
                    <a:lnTo>
                      <a:pt x="379363" y="63766"/>
                    </a:lnTo>
                    <a:lnTo>
                      <a:pt x="379207" y="33502"/>
                    </a:lnTo>
                    <a:lnTo>
                      <a:pt x="367918" y="11790"/>
                    </a:lnTo>
                    <a:lnTo>
                      <a:pt x="366765" y="11144"/>
                    </a:lnTo>
                    <a:close/>
                  </a:path>
                  <a:path w="379729" h="396875">
                    <a:moveTo>
                      <a:pt x="279340" y="51244"/>
                    </a:moveTo>
                    <a:lnTo>
                      <a:pt x="262370" y="51244"/>
                    </a:lnTo>
                    <a:lnTo>
                      <a:pt x="287694" y="77711"/>
                    </a:lnTo>
                    <a:lnTo>
                      <a:pt x="291491" y="77711"/>
                    </a:lnTo>
                    <a:lnTo>
                      <a:pt x="296178" y="72809"/>
                    </a:lnTo>
                    <a:lnTo>
                      <a:pt x="296178" y="68834"/>
                    </a:lnTo>
                    <a:lnTo>
                      <a:pt x="279340" y="51244"/>
                    </a:lnTo>
                    <a:close/>
                  </a:path>
                </a:pathLst>
              </a:custGeom>
              <a:grpFill/>
            </p:spPr>
            <p:txBody>
              <a:bodyPr wrap="square" lIns="0" tIns="0" rIns="0" bIns="0" rtlCol="0"/>
              <a:lstStyle/>
              <a:p>
                <a:endParaRPr sz="1688"/>
              </a:p>
            </p:txBody>
          </p:sp>
          <p:pic>
            <p:nvPicPr>
              <p:cNvPr id="56" name="object 16">
                <a:extLst>
                  <a:ext uri="{FF2B5EF4-FFF2-40B4-BE49-F238E27FC236}">
                    <a16:creationId xmlns:a16="http://schemas.microsoft.com/office/drawing/2014/main" id="{E536EC8E-1066-5FDD-A447-E0CABC67650A}"/>
                  </a:ext>
                </a:extLst>
              </p:cNvPr>
              <p:cNvPicPr/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416451" y="1761093"/>
                <a:ext cx="193713" cy="202260"/>
              </a:xfrm>
              <a:prstGeom prst="rect">
                <a:avLst/>
              </a:prstGeom>
              <a:grpFill/>
            </p:spPr>
          </p:pic>
          <p:sp>
            <p:nvSpPr>
              <p:cNvPr id="57" name="object 17">
                <a:extLst>
                  <a:ext uri="{FF2B5EF4-FFF2-40B4-BE49-F238E27FC236}">
                    <a16:creationId xmlns:a16="http://schemas.microsoft.com/office/drawing/2014/main" id="{8AADF64F-7F10-D960-5DC9-A756370B703A}"/>
                  </a:ext>
                </a:extLst>
              </p:cNvPr>
              <p:cNvSpPr/>
              <p:nvPr/>
            </p:nvSpPr>
            <p:spPr>
              <a:xfrm>
                <a:off x="7406919" y="1577013"/>
                <a:ext cx="379730" cy="396875"/>
              </a:xfrm>
              <a:custGeom>
                <a:avLst/>
                <a:gdLst/>
                <a:ahLst/>
                <a:cxnLst/>
                <a:rect l="l" t="t" r="r" b="b"/>
                <a:pathLst>
                  <a:path w="379729" h="396875">
                    <a:moveTo>
                      <a:pt x="275337" y="188544"/>
                    </a:moveTo>
                    <a:lnTo>
                      <a:pt x="277687" y="190995"/>
                    </a:lnTo>
                    <a:lnTo>
                      <a:pt x="281484" y="190995"/>
                    </a:lnTo>
                    <a:lnTo>
                      <a:pt x="283821" y="188544"/>
                    </a:lnTo>
                    <a:lnTo>
                      <a:pt x="355690" y="113461"/>
                    </a:lnTo>
                    <a:lnTo>
                      <a:pt x="363384" y="103864"/>
                    </a:lnTo>
                    <a:lnTo>
                      <a:pt x="370189" y="92071"/>
                    </a:lnTo>
                    <a:lnTo>
                      <a:pt x="375662" y="78550"/>
                    </a:lnTo>
                    <a:lnTo>
                      <a:pt x="379363" y="63766"/>
                    </a:lnTo>
                    <a:lnTo>
                      <a:pt x="379207" y="33502"/>
                    </a:lnTo>
                    <a:lnTo>
                      <a:pt x="367918" y="11790"/>
                    </a:lnTo>
                    <a:lnTo>
                      <a:pt x="347093" y="124"/>
                    </a:lnTo>
                    <a:lnTo>
                      <a:pt x="318327" y="0"/>
                    </a:lnTo>
                    <a:lnTo>
                      <a:pt x="305409" y="3429"/>
                    </a:lnTo>
                    <a:lnTo>
                      <a:pt x="292708" y="8809"/>
                    </a:lnTo>
                    <a:lnTo>
                      <a:pt x="280783" y="16114"/>
                    </a:lnTo>
                    <a:lnTo>
                      <a:pt x="270194" y="25323"/>
                    </a:lnTo>
                    <a:lnTo>
                      <a:pt x="244507" y="52168"/>
                    </a:lnTo>
                    <a:lnTo>
                      <a:pt x="193487" y="105475"/>
                    </a:lnTo>
                    <a:lnTo>
                      <a:pt x="142337" y="158917"/>
                    </a:lnTo>
                    <a:lnTo>
                      <a:pt x="116257" y="186169"/>
                    </a:lnTo>
                    <a:lnTo>
                      <a:pt x="110016" y="183730"/>
                    </a:lnTo>
                    <a:lnTo>
                      <a:pt x="103497" y="182562"/>
                    </a:lnTo>
                    <a:lnTo>
                      <a:pt x="96858" y="182690"/>
                    </a:lnTo>
                    <a:lnTo>
                      <a:pt x="90260" y="184137"/>
                    </a:lnTo>
                    <a:lnTo>
                      <a:pt x="9767" y="210299"/>
                    </a:lnTo>
                    <a:lnTo>
                      <a:pt x="3358" y="214530"/>
                    </a:lnTo>
                    <a:lnTo>
                      <a:pt x="0" y="221135"/>
                    </a:lnTo>
                    <a:lnTo>
                      <a:pt x="39" y="228612"/>
                    </a:lnTo>
                    <a:lnTo>
                      <a:pt x="3824" y="235458"/>
                    </a:lnTo>
                    <a:lnTo>
                      <a:pt x="26887" y="259562"/>
                    </a:lnTo>
                    <a:lnTo>
                      <a:pt x="29389" y="262178"/>
                    </a:lnTo>
                    <a:lnTo>
                      <a:pt x="32716" y="263740"/>
                    </a:lnTo>
                    <a:lnTo>
                      <a:pt x="36247" y="263956"/>
                    </a:lnTo>
                    <a:lnTo>
                      <a:pt x="79338" y="266712"/>
                    </a:lnTo>
                    <a:lnTo>
                      <a:pt x="79109" y="271195"/>
                    </a:lnTo>
                    <a:lnTo>
                      <a:pt x="78551" y="276821"/>
                    </a:lnTo>
                    <a:lnTo>
                      <a:pt x="80798" y="284505"/>
                    </a:lnTo>
                    <a:lnTo>
                      <a:pt x="71324" y="294411"/>
                    </a:lnTo>
                    <a:lnTo>
                      <a:pt x="67938" y="299732"/>
                    </a:lnTo>
                    <a:lnTo>
                      <a:pt x="66809" y="305792"/>
                    </a:lnTo>
                    <a:lnTo>
                      <a:pt x="67938" y="311854"/>
                    </a:lnTo>
                    <a:lnTo>
                      <a:pt x="71324" y="317182"/>
                    </a:lnTo>
                    <a:lnTo>
                      <a:pt x="75782" y="321830"/>
                    </a:lnTo>
                    <a:lnTo>
                      <a:pt x="81789" y="328117"/>
                    </a:lnTo>
                    <a:lnTo>
                      <a:pt x="91555" y="328117"/>
                    </a:lnTo>
                    <a:lnTo>
                      <a:pt x="97562" y="321830"/>
                    </a:lnTo>
                    <a:lnTo>
                      <a:pt x="107049" y="311937"/>
                    </a:lnTo>
                    <a:lnTo>
                      <a:pt x="114377" y="314274"/>
                    </a:lnTo>
                    <a:lnTo>
                      <a:pt x="119762" y="313702"/>
                    </a:lnTo>
                    <a:lnTo>
                      <a:pt x="124067" y="313461"/>
                    </a:lnTo>
                    <a:lnTo>
                      <a:pt x="126709" y="358482"/>
                    </a:lnTo>
                    <a:lnTo>
                      <a:pt x="126925" y="362165"/>
                    </a:lnTo>
                    <a:lnTo>
                      <a:pt x="128423" y="365645"/>
                    </a:lnTo>
                    <a:lnTo>
                      <a:pt x="130925" y="368261"/>
                    </a:lnTo>
                    <a:lnTo>
                      <a:pt x="154001" y="392366"/>
                    </a:lnTo>
                    <a:lnTo>
                      <a:pt x="160558" y="396319"/>
                    </a:lnTo>
                    <a:lnTo>
                      <a:pt x="167711" y="396352"/>
                    </a:lnTo>
                    <a:lnTo>
                      <a:pt x="174025" y="392839"/>
                    </a:lnTo>
                    <a:lnTo>
                      <a:pt x="178068" y="386156"/>
                    </a:lnTo>
                    <a:lnTo>
                      <a:pt x="203112" y="302056"/>
                    </a:lnTo>
                    <a:lnTo>
                      <a:pt x="204507" y="295167"/>
                    </a:lnTo>
                    <a:lnTo>
                      <a:pt x="204631" y="288231"/>
                    </a:lnTo>
                    <a:lnTo>
                      <a:pt x="203510" y="281416"/>
                    </a:lnTo>
                    <a:lnTo>
                      <a:pt x="201169" y="274891"/>
                    </a:lnTo>
                    <a:lnTo>
                      <a:pt x="264009" y="209245"/>
                    </a:lnTo>
                    <a:lnTo>
                      <a:pt x="266358" y="206806"/>
                    </a:lnTo>
                    <a:lnTo>
                      <a:pt x="266358" y="202819"/>
                    </a:lnTo>
                    <a:lnTo>
                      <a:pt x="264009" y="200380"/>
                    </a:lnTo>
                    <a:lnTo>
                      <a:pt x="261659" y="197929"/>
                    </a:lnTo>
                    <a:lnTo>
                      <a:pt x="257862" y="197929"/>
                    </a:lnTo>
                    <a:lnTo>
                      <a:pt x="255512" y="200380"/>
                    </a:lnTo>
                    <a:lnTo>
                      <a:pt x="210262" y="247662"/>
                    </a:lnTo>
                    <a:lnTo>
                      <a:pt x="142330" y="176682"/>
                    </a:lnTo>
                    <a:lnTo>
                      <a:pt x="262370" y="51244"/>
                    </a:lnTo>
                    <a:lnTo>
                      <a:pt x="285345" y="75260"/>
                    </a:lnTo>
                    <a:lnTo>
                      <a:pt x="287694" y="77711"/>
                    </a:lnTo>
                    <a:lnTo>
                      <a:pt x="291491" y="77711"/>
                    </a:lnTo>
                    <a:lnTo>
                      <a:pt x="293828" y="75260"/>
                    </a:lnTo>
                    <a:lnTo>
                      <a:pt x="296178" y="72809"/>
                    </a:lnTo>
                    <a:lnTo>
                      <a:pt x="296178" y="68834"/>
                    </a:lnTo>
                    <a:lnTo>
                      <a:pt x="293828" y="66382"/>
                    </a:lnTo>
                    <a:lnTo>
                      <a:pt x="270854" y="42379"/>
                    </a:lnTo>
                    <a:lnTo>
                      <a:pt x="278690" y="34188"/>
                    </a:lnTo>
                    <a:lnTo>
                      <a:pt x="302609" y="18207"/>
                    </a:lnTo>
                    <a:lnTo>
                      <a:pt x="332349" y="11144"/>
                    </a:lnTo>
                    <a:lnTo>
                      <a:pt x="357748" y="19082"/>
                    </a:lnTo>
                    <a:lnTo>
                      <a:pt x="368644" y="48107"/>
                    </a:lnTo>
                    <a:lnTo>
                      <a:pt x="367141" y="63443"/>
                    </a:lnTo>
                    <a:lnTo>
                      <a:pt x="362753" y="78805"/>
                    </a:lnTo>
                    <a:lnTo>
                      <a:pt x="355948" y="92939"/>
                    </a:lnTo>
                    <a:lnTo>
                      <a:pt x="347194" y="104597"/>
                    </a:lnTo>
                    <a:lnTo>
                      <a:pt x="338812" y="113360"/>
                    </a:lnTo>
                    <a:lnTo>
                      <a:pt x="313653" y="87083"/>
                    </a:lnTo>
                    <a:lnTo>
                      <a:pt x="311303" y="84645"/>
                    </a:lnTo>
                    <a:lnTo>
                      <a:pt x="307506" y="84645"/>
                    </a:lnTo>
                    <a:lnTo>
                      <a:pt x="305157" y="87083"/>
                    </a:lnTo>
                    <a:lnTo>
                      <a:pt x="302820" y="89535"/>
                    </a:lnTo>
                    <a:lnTo>
                      <a:pt x="302820" y="93510"/>
                    </a:lnTo>
                    <a:lnTo>
                      <a:pt x="305157" y="95948"/>
                    </a:lnTo>
                    <a:lnTo>
                      <a:pt x="330303" y="122224"/>
                    </a:lnTo>
                    <a:lnTo>
                      <a:pt x="275337" y="179666"/>
                    </a:lnTo>
                    <a:lnTo>
                      <a:pt x="272988" y="182118"/>
                    </a:lnTo>
                    <a:lnTo>
                      <a:pt x="272988" y="186093"/>
                    </a:lnTo>
                    <a:lnTo>
                      <a:pt x="275337" y="188544"/>
                    </a:lnTo>
                  </a:path>
                </a:pathLst>
              </a:custGeom>
              <a:grpFill/>
              <a:ln w="3175">
                <a:solidFill>
                  <a:schemeClr val="tx1"/>
                </a:solidFill>
              </a:ln>
            </p:spPr>
            <p:txBody>
              <a:bodyPr wrap="square" lIns="0" tIns="0" rIns="0" bIns="0" rtlCol="0"/>
              <a:lstStyle/>
              <a:p>
                <a:endParaRPr sz="1688"/>
              </a:p>
            </p:txBody>
          </p:sp>
        </p:grpSp>
        <p:pic>
          <p:nvPicPr>
            <p:cNvPr id="51" name="Graphic 50">
              <a:extLst>
                <a:ext uri="{FF2B5EF4-FFF2-40B4-BE49-F238E27FC236}">
                  <a16:creationId xmlns:a16="http://schemas.microsoft.com/office/drawing/2014/main" id="{E57A15A0-A9EB-EEC1-AFE6-79C95D4EA4A4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p:blipFill>
          <p:spPr>
            <a:xfrm>
              <a:off x="4921302" y="5586230"/>
              <a:ext cx="171333" cy="584832"/>
            </a:xfrm>
            <a:prstGeom prst="rect">
              <a:avLst/>
            </a:prstGeom>
          </p:spPr>
        </p:pic>
        <p:pic>
          <p:nvPicPr>
            <p:cNvPr id="52" name="Graphic 51">
              <a:extLst>
                <a:ext uri="{FF2B5EF4-FFF2-40B4-BE49-F238E27FC236}">
                  <a16:creationId xmlns:a16="http://schemas.microsoft.com/office/drawing/2014/main" id="{4280C5A9-E671-7FD2-7325-2EF50CB42B28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p:blipFill>
          <p:spPr>
            <a:xfrm>
              <a:off x="4849106" y="5950816"/>
              <a:ext cx="82258" cy="280782"/>
            </a:xfrm>
            <a:prstGeom prst="rect">
              <a:avLst/>
            </a:prstGeom>
          </p:spPr>
        </p:pic>
        <p:pic>
          <p:nvPicPr>
            <p:cNvPr id="53" name="Graphic 52">
              <a:extLst>
                <a:ext uri="{FF2B5EF4-FFF2-40B4-BE49-F238E27FC236}">
                  <a16:creationId xmlns:a16="http://schemas.microsoft.com/office/drawing/2014/main" id="{70AC10F8-D267-B6EA-1DFA-99DA23B28361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p:blipFill>
          <p:spPr>
            <a:xfrm>
              <a:off x="4921302" y="5940640"/>
              <a:ext cx="82258" cy="280782"/>
            </a:xfrm>
            <a:prstGeom prst="rect">
              <a:avLst/>
            </a:prstGeom>
          </p:spPr>
        </p:pic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9CC6F663-8585-091F-7A84-EE422D075971}"/>
              </a:ext>
            </a:extLst>
          </p:cNvPr>
          <p:cNvGrpSpPr/>
          <p:nvPr/>
        </p:nvGrpSpPr>
        <p:grpSpPr>
          <a:xfrm>
            <a:off x="4434552" y="4357318"/>
            <a:ext cx="634420" cy="428035"/>
            <a:chOff x="4433312" y="1127100"/>
            <a:chExt cx="634420" cy="428035"/>
          </a:xfrm>
        </p:grpSpPr>
        <p:pic>
          <p:nvPicPr>
            <p:cNvPr id="59" name="Graphic 58">
              <a:extLst>
                <a:ext uri="{FF2B5EF4-FFF2-40B4-BE49-F238E27FC236}">
                  <a16:creationId xmlns:a16="http://schemas.microsoft.com/office/drawing/2014/main" id="{9B4A36FE-BEA3-3E1E-5846-ED0870B5B7EE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p:blipFill>
          <p:spPr>
            <a:xfrm>
              <a:off x="4607987" y="1339458"/>
              <a:ext cx="362338" cy="215677"/>
            </a:xfrm>
            <a:prstGeom prst="rect">
              <a:avLst/>
            </a:prstGeom>
          </p:spPr>
        </p:pic>
        <p:pic>
          <p:nvPicPr>
            <p:cNvPr id="62" name="Graphic 61">
              <a:extLst>
                <a:ext uri="{FF2B5EF4-FFF2-40B4-BE49-F238E27FC236}">
                  <a16:creationId xmlns:a16="http://schemas.microsoft.com/office/drawing/2014/main" id="{EB97626F-AE30-934F-3DBD-939F0788AA39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p:blipFill>
          <p:spPr>
            <a:xfrm>
              <a:off x="4433312" y="1128846"/>
              <a:ext cx="317910" cy="310341"/>
            </a:xfrm>
            <a:prstGeom prst="rect">
              <a:avLst/>
            </a:prstGeom>
          </p:spPr>
        </p:pic>
        <p:pic>
          <p:nvPicPr>
            <p:cNvPr id="89" name="Graphic 88">
              <a:extLst>
                <a:ext uri="{FF2B5EF4-FFF2-40B4-BE49-F238E27FC236}">
                  <a16:creationId xmlns:a16="http://schemas.microsoft.com/office/drawing/2014/main" id="{C77AD82D-2203-674E-7C8E-7388ED4CA6E6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p:blipFill>
          <p:spPr>
            <a:xfrm>
              <a:off x="4708550" y="1127100"/>
              <a:ext cx="359182" cy="215677"/>
            </a:xfrm>
            <a:prstGeom prst="rect">
              <a:avLst/>
            </a:prstGeom>
          </p:spPr>
        </p:pic>
      </p:grpSp>
      <p:sp>
        <p:nvSpPr>
          <p:cNvPr id="103" name="Picture Placeholder 12">
            <a:extLst>
              <a:ext uri="{FF2B5EF4-FFF2-40B4-BE49-F238E27FC236}">
                <a16:creationId xmlns:a16="http://schemas.microsoft.com/office/drawing/2014/main" id="{A642F277-A83F-0B58-7010-7D92F1569937}"/>
              </a:ext>
            </a:extLst>
          </p:cNvPr>
          <p:cNvSpPr txBox="1">
            <a:spLocks/>
          </p:cNvSpPr>
          <p:nvPr/>
        </p:nvSpPr>
        <p:spPr>
          <a:xfrm>
            <a:off x="4651537" y="4577796"/>
            <a:ext cx="365760" cy="333485"/>
          </a:xfrm>
          <a:custGeom>
            <a:avLst/>
            <a:gdLst>
              <a:gd name="connsiteX0" fmla="*/ 874712 w 2346614"/>
              <a:gd name="connsiteY0" fmla="*/ 980 h 2326785"/>
              <a:gd name="connsiteX1" fmla="*/ 1039498 w 2346614"/>
              <a:gd name="connsiteY1" fmla="*/ 25300 h 2326785"/>
              <a:gd name="connsiteX2" fmla="*/ 1886209 w 2346614"/>
              <a:gd name="connsiteY2" fmla="*/ 233824 h 2326785"/>
              <a:gd name="connsiteX3" fmla="*/ 2090750 w 2346614"/>
              <a:gd name="connsiteY3" fmla="*/ 435745 h 2326785"/>
              <a:gd name="connsiteX4" fmla="*/ 2327353 w 2346614"/>
              <a:gd name="connsiteY4" fmla="*/ 1280265 h 2326785"/>
              <a:gd name="connsiteX5" fmla="*/ 2251716 w 2346614"/>
              <a:gd name="connsiteY5" fmla="*/ 1590214 h 2326785"/>
              <a:gd name="connsiteX6" fmla="*/ 1612701 w 2346614"/>
              <a:gd name="connsiteY6" fmla="*/ 2249243 h 2326785"/>
              <a:gd name="connsiteX7" fmla="*/ 1344270 w 2346614"/>
              <a:gd name="connsiteY7" fmla="*/ 2304237 h 2326785"/>
              <a:gd name="connsiteX8" fmla="*/ 436293 w 2346614"/>
              <a:gd name="connsiteY8" fmla="*/ 2069626 h 2326785"/>
              <a:gd name="connsiteX9" fmla="*/ 281734 w 2346614"/>
              <a:gd name="connsiteY9" fmla="*/ 1898969 h 2326785"/>
              <a:gd name="connsiteX10" fmla="*/ 20140 w 2346614"/>
              <a:gd name="connsiteY10" fmla="*/ 994709 h 2326785"/>
              <a:gd name="connsiteX11" fmla="*/ 67334 w 2346614"/>
              <a:gd name="connsiteY11" fmla="*/ 770817 h 2326785"/>
              <a:gd name="connsiteX12" fmla="*/ 723940 w 2346614"/>
              <a:gd name="connsiteY12" fmla="*/ 95493 h 2326785"/>
              <a:gd name="connsiteX13" fmla="*/ 874712 w 2346614"/>
              <a:gd name="connsiteY13" fmla="*/ 980 h 2326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46614" h="2326785">
                <a:moveTo>
                  <a:pt x="874712" y="980"/>
                </a:moveTo>
                <a:cubicBezTo>
                  <a:pt x="928280" y="-3990"/>
                  <a:pt x="984183" y="10846"/>
                  <a:pt x="1039498" y="25300"/>
                </a:cubicBezTo>
                <a:lnTo>
                  <a:pt x="1886209" y="233824"/>
                </a:lnTo>
                <a:cubicBezTo>
                  <a:pt x="2058568" y="285333"/>
                  <a:pt x="2057053" y="317925"/>
                  <a:pt x="2090750" y="435745"/>
                </a:cubicBezTo>
                <a:lnTo>
                  <a:pt x="2327353" y="1280265"/>
                </a:lnTo>
                <a:cubicBezTo>
                  <a:pt x="2378873" y="1452531"/>
                  <a:pt x="2317922" y="1523239"/>
                  <a:pt x="2251716" y="1590214"/>
                </a:cubicBezTo>
                <a:lnTo>
                  <a:pt x="1612701" y="2249243"/>
                </a:lnTo>
                <a:cubicBezTo>
                  <a:pt x="1514031" y="2350745"/>
                  <a:pt x="1483828" y="2333365"/>
                  <a:pt x="1344270" y="2304237"/>
                </a:cubicBezTo>
                <a:lnTo>
                  <a:pt x="436293" y="2069626"/>
                </a:lnTo>
                <a:cubicBezTo>
                  <a:pt x="337811" y="2045929"/>
                  <a:pt x="306537" y="1992927"/>
                  <a:pt x="281734" y="1898969"/>
                </a:cubicBezTo>
                <a:lnTo>
                  <a:pt x="20140" y="994709"/>
                </a:lnTo>
                <a:cubicBezTo>
                  <a:pt x="-11156" y="866246"/>
                  <a:pt x="-13314" y="861245"/>
                  <a:pt x="67334" y="770817"/>
                </a:cubicBezTo>
                <a:lnTo>
                  <a:pt x="723940" y="95493"/>
                </a:lnTo>
                <a:cubicBezTo>
                  <a:pt x="769912" y="30726"/>
                  <a:pt x="821144" y="5950"/>
                  <a:pt x="874712" y="980"/>
                </a:cubicBezTo>
                <a:close/>
              </a:path>
            </a:pathLst>
          </a:custGeom>
          <a:solidFill>
            <a:schemeClr val="tx1">
              <a:alpha val="16000"/>
            </a:schemeClr>
          </a:solidFill>
        </p:spPr>
        <p:txBody>
          <a:bodyPr wrap="square" anchor="ctr">
            <a:noAutofit/>
          </a:bodyPr>
          <a:lstStyle>
            <a:lvl1pPr marL="228600" indent="-22860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IE" sz="1600"/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9566C8EB-2C27-4143-9B24-8C3CE571E499}"/>
              </a:ext>
            </a:extLst>
          </p:cNvPr>
          <p:cNvSpPr txBox="1"/>
          <p:nvPr/>
        </p:nvSpPr>
        <p:spPr>
          <a:xfrm>
            <a:off x="7537498" y="1950677"/>
            <a:ext cx="576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100" b="1" i="0" u="none" strike="noStrike" kern="1200" cap="none" spc="0" normalizeH="0" baseline="0" noProof="0">
                <a:ln>
                  <a:noFill/>
                </a:ln>
                <a:solidFill>
                  <a:srgbClr val="F4763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€</a:t>
            </a:r>
            <a:r>
              <a:rPr lang="en-IE" sz="1100" b="1">
                <a:solidFill>
                  <a:srgbClr val="F476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  <a:r>
              <a:rPr kumimoji="0" lang="en-IE" sz="1100" b="1" i="0" u="none" strike="noStrike" kern="1200" cap="none" spc="0" normalizeH="0" baseline="0" noProof="0">
                <a:ln>
                  <a:noFill/>
                </a:ln>
                <a:solidFill>
                  <a:srgbClr val="F4763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</a:t>
            </a:r>
            <a:endParaRPr kumimoji="0" lang="en-GB" sz="105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CD6A815E-F575-B48C-7F97-C7D8746E6ABF}"/>
              </a:ext>
            </a:extLst>
          </p:cNvPr>
          <p:cNvSpPr txBox="1"/>
          <p:nvPr/>
        </p:nvSpPr>
        <p:spPr>
          <a:xfrm>
            <a:off x="7537498" y="2718333"/>
            <a:ext cx="576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100" b="1" i="0" u="none" strike="noStrike" kern="1200" cap="none" spc="0" normalizeH="0" baseline="0" noProof="0">
                <a:ln>
                  <a:noFill/>
                </a:ln>
                <a:solidFill>
                  <a:srgbClr val="F4763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€</a:t>
            </a:r>
            <a:r>
              <a:rPr lang="en-IE" sz="1100" b="1">
                <a:solidFill>
                  <a:srgbClr val="F476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</a:t>
            </a:r>
            <a:r>
              <a:rPr kumimoji="0" lang="en-IE" sz="1100" b="1" i="0" u="none" strike="noStrike" kern="1200" cap="none" spc="0" normalizeH="0" baseline="0" noProof="0">
                <a:ln>
                  <a:noFill/>
                </a:ln>
                <a:solidFill>
                  <a:srgbClr val="F4763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</a:t>
            </a:r>
            <a:endParaRPr kumimoji="0" lang="en-GB" sz="105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E79DEBAD-CA15-31EF-5AA9-1256B8FE9793}"/>
              </a:ext>
            </a:extLst>
          </p:cNvPr>
          <p:cNvSpPr txBox="1"/>
          <p:nvPr/>
        </p:nvSpPr>
        <p:spPr>
          <a:xfrm>
            <a:off x="7537498" y="3564119"/>
            <a:ext cx="576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100" b="1" i="0" u="none" strike="noStrike" kern="1200" cap="none" spc="0" normalizeH="0" baseline="0" noProof="0">
                <a:ln>
                  <a:noFill/>
                </a:ln>
                <a:solidFill>
                  <a:srgbClr val="F4763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€60 M</a:t>
            </a:r>
            <a:endParaRPr kumimoji="0" lang="en-GB" sz="105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A78B6EF0-C6AD-861C-81B9-AF9FB343E5C1}"/>
              </a:ext>
            </a:extLst>
          </p:cNvPr>
          <p:cNvSpPr txBox="1"/>
          <p:nvPr/>
        </p:nvSpPr>
        <p:spPr>
          <a:xfrm>
            <a:off x="7537498" y="4553363"/>
            <a:ext cx="576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100" b="1" i="0" u="none" strike="noStrike" kern="1200" cap="none" spc="0" normalizeH="0" baseline="0" noProof="0">
                <a:ln>
                  <a:noFill/>
                </a:ln>
                <a:solidFill>
                  <a:srgbClr val="F4763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€60 M</a:t>
            </a:r>
            <a:endParaRPr kumimoji="0" lang="en-GB" sz="105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7E202FA5-36E0-CBD2-3E70-112AE58B3CB0}"/>
              </a:ext>
            </a:extLst>
          </p:cNvPr>
          <p:cNvSpPr txBox="1"/>
          <p:nvPr/>
        </p:nvSpPr>
        <p:spPr>
          <a:xfrm>
            <a:off x="7537498" y="5314339"/>
            <a:ext cx="576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100" b="1" i="0" u="none" strike="noStrike" kern="1200" cap="none" spc="0" normalizeH="0" baseline="0" noProof="0">
                <a:ln>
                  <a:noFill/>
                </a:ln>
                <a:solidFill>
                  <a:srgbClr val="F4763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€30 M</a:t>
            </a:r>
            <a:endParaRPr kumimoji="0" lang="en-GB" sz="105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2EE63293-A67E-AD34-8D41-3915735B8FE8}"/>
              </a:ext>
            </a:extLst>
          </p:cNvPr>
          <p:cNvSpPr txBox="1"/>
          <p:nvPr/>
        </p:nvSpPr>
        <p:spPr>
          <a:xfrm>
            <a:off x="11335714" y="5548628"/>
            <a:ext cx="75513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100" b="1" i="0" u="none" strike="noStrike" kern="1200" cap="none" spc="0" normalizeH="0" baseline="0" noProof="0" dirty="0">
                <a:ln>
                  <a:noFill/>
                </a:ln>
                <a:solidFill>
                  <a:srgbClr val="F4763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€5.8 M</a:t>
            </a:r>
            <a:endParaRPr kumimoji="0" lang="en-GB" sz="10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7" name="Title 136">
            <a:extLst>
              <a:ext uri="{FF2B5EF4-FFF2-40B4-BE49-F238E27FC236}">
                <a16:creationId xmlns:a16="http://schemas.microsoft.com/office/drawing/2014/main" id="{3170E7E7-F51F-1A1A-67D4-DECBA3870B0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err="1"/>
              <a:t>Overview</a:t>
            </a:r>
            <a:r>
              <a:rPr lang="fr-FR" dirty="0"/>
              <a:t> of EDIP </a:t>
            </a:r>
            <a:r>
              <a:rPr lang="fr-FR" dirty="0" err="1"/>
              <a:t>funding</a:t>
            </a:r>
            <a:r>
              <a:rPr lang="fr-FR" dirty="0"/>
              <a:t> </a:t>
            </a:r>
            <a:r>
              <a:rPr lang="fr-FR" dirty="0" err="1"/>
              <a:t>opportunities</a:t>
            </a:r>
            <a:endParaRPr lang="en-IE" dirty="0"/>
          </a:p>
        </p:txBody>
      </p:sp>
      <p:sp>
        <p:nvSpPr>
          <p:cNvPr id="138" name="Slide Number Placeholder 2">
            <a:extLst>
              <a:ext uri="{FF2B5EF4-FFF2-40B4-BE49-F238E27FC236}">
                <a16:creationId xmlns:a16="http://schemas.microsoft.com/office/drawing/2014/main" id="{C5766191-418C-BF25-9CD1-5C4A419616A6}"/>
              </a:ext>
            </a:extLst>
          </p:cNvPr>
          <p:cNvSpPr txBox="1">
            <a:spLocks/>
          </p:cNvSpPr>
          <p:nvPr/>
        </p:nvSpPr>
        <p:spPr>
          <a:xfrm>
            <a:off x="10332116" y="6207651"/>
            <a:ext cx="472148" cy="2616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rgbClr val="404373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2EB30D7-3E9D-4B5E-8606-1BFE7D34FD09}" type="slidenum">
              <a:rPr lang="en-IE" smtClean="0"/>
              <a:pPr/>
              <a:t>22</a:t>
            </a:fld>
            <a:endParaRPr lang="en-IE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CF788D1-00CB-D8F6-2E51-DAE31F25CA2E}"/>
              </a:ext>
            </a:extLst>
          </p:cNvPr>
          <p:cNvSpPr txBox="1"/>
          <p:nvPr/>
        </p:nvSpPr>
        <p:spPr>
          <a:xfrm>
            <a:off x="4714875" y="6498193"/>
            <a:ext cx="35051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200" dirty="0"/>
              <a:t>* Including €7,5M of external assigned revenues</a:t>
            </a:r>
          </a:p>
        </p:txBody>
      </p:sp>
    </p:spTree>
    <p:extLst>
      <p:ext uri="{BB962C8B-B14F-4D97-AF65-F5344CB8AC3E}">
        <p14:creationId xmlns:p14="http://schemas.microsoft.com/office/powerpoint/2010/main" val="3049741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E2FB73-9235-A296-8CCE-F3206DB061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26092EA-1402-F9A9-5CEA-144D2E4F6AA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Content</a:t>
            </a:r>
            <a:endParaRPr lang="en-IE" dirty="0"/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D9C47212-E9B1-B9F8-5C39-7D344364E58A}"/>
              </a:ext>
            </a:extLst>
          </p:cNvPr>
          <p:cNvSpPr txBox="1">
            <a:spLocks/>
          </p:cNvSpPr>
          <p:nvPr/>
        </p:nvSpPr>
        <p:spPr>
          <a:xfrm>
            <a:off x="10332116" y="6207651"/>
            <a:ext cx="472148" cy="2616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rgbClr val="404373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2EB30D7-3E9D-4B5E-8606-1BFE7D34FD09}" type="slidenum">
              <a:rPr lang="en-IE" smtClean="0"/>
              <a:pPr/>
              <a:t>23</a:t>
            </a:fld>
            <a:endParaRPr lang="en-IE" dirty="0"/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F90F26D2-6FCD-BF82-983C-65ABA5A8CD6B}"/>
              </a:ext>
            </a:extLst>
          </p:cNvPr>
          <p:cNvSpPr txBox="1">
            <a:spLocks/>
          </p:cNvSpPr>
          <p:nvPr/>
        </p:nvSpPr>
        <p:spPr>
          <a:xfrm>
            <a:off x="1019175" y="1261241"/>
            <a:ext cx="11172825" cy="53110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200000"/>
              </a:lnSpc>
              <a:buFont typeface="+mj-lt"/>
              <a:buAutoNum type="arabicPeriod"/>
            </a:pPr>
            <a:r>
              <a:rPr lang="en-US" sz="2400" b="1" dirty="0"/>
              <a:t>EDIP work </a:t>
            </a:r>
            <a:r>
              <a:rPr lang="en-US" sz="2400" b="1" dirty="0" err="1"/>
              <a:t>programme</a:t>
            </a:r>
            <a:r>
              <a:rPr lang="en-US" sz="2400" b="1" dirty="0"/>
              <a:t> content</a:t>
            </a:r>
          </a:p>
          <a:p>
            <a:pPr marL="457200" indent="-457200">
              <a:lnSpc>
                <a:spcPct val="200000"/>
              </a:lnSpc>
              <a:buFont typeface="+mj-lt"/>
              <a:buAutoNum type="arabicPeriod"/>
            </a:pPr>
            <a:r>
              <a:rPr lang="en-US" sz="2400" b="1" dirty="0"/>
              <a:t>Focus on IRA calls and conditions, including USI IRA ones</a:t>
            </a:r>
          </a:p>
          <a:p>
            <a:pPr marL="457200" indent="-457200">
              <a:lnSpc>
                <a:spcPct val="200000"/>
              </a:lnSpc>
              <a:buFont typeface="+mj-lt"/>
              <a:buAutoNum type="arabicPeriod"/>
            </a:pPr>
            <a:r>
              <a:rPr lang="en-US" sz="2400" b="1" dirty="0">
                <a:solidFill>
                  <a:schemeClr val="bg1">
                    <a:lumMod val="75000"/>
                  </a:schemeClr>
                </a:solidFill>
              </a:rPr>
              <a:t>Information on CPA calls</a:t>
            </a:r>
          </a:p>
          <a:p>
            <a:pPr marL="457200" indent="-457200">
              <a:lnSpc>
                <a:spcPct val="200000"/>
              </a:lnSpc>
              <a:buFont typeface="+mj-lt"/>
              <a:buAutoNum type="arabicPeriod"/>
            </a:pPr>
            <a:r>
              <a:rPr lang="en-US" sz="2400" b="1" dirty="0">
                <a:solidFill>
                  <a:schemeClr val="bg1">
                    <a:lumMod val="75000"/>
                  </a:schemeClr>
                </a:solidFill>
              </a:rPr>
              <a:t>Information on EDPCIs</a:t>
            </a:r>
          </a:p>
          <a:p>
            <a:pPr marL="457200" indent="-457200">
              <a:lnSpc>
                <a:spcPct val="200000"/>
              </a:lnSpc>
              <a:buFont typeface="+mj-lt"/>
              <a:buAutoNum type="arabicPeriod"/>
            </a:pPr>
            <a:r>
              <a:rPr lang="en-US" sz="2400" b="1" dirty="0">
                <a:solidFill>
                  <a:schemeClr val="bg1">
                    <a:lumMod val="75000"/>
                  </a:schemeClr>
                </a:solidFill>
              </a:rPr>
              <a:t>Information on FAST</a:t>
            </a:r>
          </a:p>
          <a:p>
            <a:pPr marL="457200" indent="-457200">
              <a:lnSpc>
                <a:spcPct val="200000"/>
              </a:lnSpc>
              <a:buFont typeface="+mj-lt"/>
              <a:buAutoNum type="arabicPeriod"/>
            </a:pPr>
            <a:r>
              <a:rPr lang="en-US" sz="2400" b="1" dirty="0">
                <a:solidFill>
                  <a:schemeClr val="bg1">
                    <a:lumMod val="75000"/>
                  </a:schemeClr>
                </a:solidFill>
              </a:rPr>
              <a:t>Information on other supporting actions</a:t>
            </a:r>
            <a:endParaRPr lang="en-IE" sz="24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7323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6F66C53A-6424-ECA0-DFD8-A791740C8AA9}"/>
              </a:ext>
            </a:extLst>
          </p:cNvPr>
          <p:cNvGrpSpPr/>
          <p:nvPr/>
        </p:nvGrpSpPr>
        <p:grpSpPr>
          <a:xfrm>
            <a:off x="833437" y="2416272"/>
            <a:ext cx="10525125" cy="3572019"/>
            <a:chOff x="833437" y="2416272"/>
            <a:chExt cx="10525125" cy="3572019"/>
          </a:xfrm>
        </p:grpSpPr>
        <p:pic>
          <p:nvPicPr>
            <p:cNvPr id="5" name="Picture 4" descr="A diagram of a graph&#10;&#10;AI-generated content may be incorrect.">
              <a:extLst>
                <a:ext uri="{FF2B5EF4-FFF2-40B4-BE49-F238E27FC236}">
                  <a16:creationId xmlns:a16="http://schemas.microsoft.com/office/drawing/2014/main" id="{FA180273-9C45-77F9-CAFD-5E2477818B2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3437" y="2416272"/>
              <a:ext cx="10525125" cy="3572019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E576801-88F3-BD99-2B78-503989CF475D}"/>
                </a:ext>
              </a:extLst>
            </p:cNvPr>
            <p:cNvSpPr/>
            <p:nvPr/>
          </p:nvSpPr>
          <p:spPr>
            <a:xfrm>
              <a:off x="5644055" y="4677103"/>
              <a:ext cx="620110" cy="3783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46A3D952-3200-8ED5-A503-14760D846F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81575" y="4419574"/>
              <a:ext cx="885949" cy="362001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318F34A-472C-DA1E-8AA6-C4F40AFB7FA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BE" dirty="0" err="1"/>
              <a:t>Industrial</a:t>
            </a:r>
            <a:r>
              <a:rPr lang="fr-BE" dirty="0"/>
              <a:t> </a:t>
            </a:r>
            <a:r>
              <a:rPr lang="fr-BE" dirty="0" err="1"/>
              <a:t>reinforcement</a:t>
            </a:r>
            <a:r>
              <a:rPr lang="fr-BE" dirty="0"/>
              <a:t> actions (incl. USI)</a:t>
            </a:r>
            <a:endParaRPr lang="en-IE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94E7CA-A6AA-9253-BBBC-EC30BEBB3DF2}"/>
              </a:ext>
            </a:extLst>
          </p:cNvPr>
          <p:cNvSpPr txBox="1"/>
          <p:nvPr/>
        </p:nvSpPr>
        <p:spPr>
          <a:xfrm>
            <a:off x="937937" y="1379352"/>
            <a:ext cx="103048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u="sng" dirty="0">
                <a:sym typeface="Wingdings" panose="05000000000000000000" pitchFamily="2" charset="2"/>
              </a:rPr>
              <a:t>Objective</a:t>
            </a:r>
            <a:r>
              <a:rPr lang="en-IE" sz="2400" dirty="0">
                <a:sym typeface="Wingdings" panose="05000000000000000000" pitchFamily="2" charset="2"/>
              </a:rPr>
              <a:t>: </a:t>
            </a:r>
            <a:r>
              <a:rPr lang="en-IE" sz="2400" b="1" dirty="0">
                <a:sym typeface="Wingdings" panose="05000000000000000000" pitchFamily="2" charset="2"/>
              </a:rPr>
              <a:t>reinforcing defence industrial production capacity </a:t>
            </a:r>
            <a:r>
              <a:rPr lang="en-IE" sz="2400" dirty="0">
                <a:sym typeface="Wingdings" panose="05000000000000000000" pitchFamily="2" charset="2"/>
              </a:rPr>
              <a:t>(increasing </a:t>
            </a:r>
            <a:r>
              <a:rPr lang="en-IE" sz="2400" dirty="0"/>
              <a:t>competitiveness of EDTIB, </a:t>
            </a:r>
            <a:r>
              <a:rPr lang="en-US" sz="2400" dirty="0"/>
              <a:t>strengthening availability and security of supply and r</a:t>
            </a:r>
            <a:r>
              <a:rPr lang="en-US" sz="2400" dirty="0">
                <a:sym typeface="Wingdings" panose="05000000000000000000" pitchFamily="2" charset="2"/>
              </a:rPr>
              <a:t>educing lead-times)</a:t>
            </a:r>
            <a:endParaRPr lang="en-IE" sz="2400" dirty="0">
              <a:sym typeface="Wingdings" panose="05000000000000000000" pitchFamily="2" charset="2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22B60E2-8BCE-4C4B-427A-5470CF5641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20200" y="3389143"/>
            <a:ext cx="446922" cy="446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77B08668-92D2-095F-3D57-F1A74E9E4C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35437" y="3384759"/>
            <a:ext cx="451306" cy="451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64AF7DDB-1D96-4381-78AD-266D278075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41326" y="3406877"/>
            <a:ext cx="446922" cy="446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95AB93CE-CA8F-5475-530F-2CD0BF1E79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56563" y="3389143"/>
            <a:ext cx="446922" cy="446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413EC294-B055-8906-CD71-636814E938B2}"/>
              </a:ext>
            </a:extLst>
          </p:cNvPr>
          <p:cNvSpPr txBox="1">
            <a:spLocks/>
          </p:cNvSpPr>
          <p:nvPr/>
        </p:nvSpPr>
        <p:spPr>
          <a:xfrm>
            <a:off x="10332116" y="6207651"/>
            <a:ext cx="472148" cy="2616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rgbClr val="404373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2EB30D7-3E9D-4B5E-8606-1BFE7D34FD09}" type="slidenum">
              <a:rPr lang="en-IE" smtClean="0"/>
              <a:pPr/>
              <a:t>24</a:t>
            </a:fld>
            <a:endParaRPr lang="en-IE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378F216-00DF-039C-C4F0-158040778D50}"/>
              </a:ext>
            </a:extLst>
          </p:cNvPr>
          <p:cNvSpPr txBox="1"/>
          <p:nvPr/>
        </p:nvSpPr>
        <p:spPr>
          <a:xfrm>
            <a:off x="8963025" y="3295650"/>
            <a:ext cx="3524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/>
              <a:t>*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9A168D0-9645-F88E-A431-B86BE13B14C9}"/>
              </a:ext>
            </a:extLst>
          </p:cNvPr>
          <p:cNvSpPr txBox="1"/>
          <p:nvPr/>
        </p:nvSpPr>
        <p:spPr>
          <a:xfrm>
            <a:off x="4276725" y="6298168"/>
            <a:ext cx="47434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200" dirty="0"/>
              <a:t>* to which €6,5M of external assigned revenues will be added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B30BD2C-6E7B-BB60-B7C0-43ED1C8D70F1}"/>
              </a:ext>
            </a:extLst>
          </p:cNvPr>
          <p:cNvSpPr txBox="1"/>
          <p:nvPr/>
        </p:nvSpPr>
        <p:spPr>
          <a:xfrm>
            <a:off x="4582841" y="4429452"/>
            <a:ext cx="8828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000" b="1" dirty="0">
                <a:solidFill>
                  <a:srgbClr val="004641"/>
                </a:solidFill>
              </a:rPr>
              <a:t>IRA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D2631AD-94AB-DD9C-247B-A856CCF86F6F}"/>
              </a:ext>
            </a:extLst>
          </p:cNvPr>
          <p:cNvSpPr txBox="1"/>
          <p:nvPr/>
        </p:nvSpPr>
        <p:spPr>
          <a:xfrm>
            <a:off x="6487838" y="4296758"/>
            <a:ext cx="6831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000" b="1" dirty="0">
                <a:solidFill>
                  <a:schemeClr val="bg1"/>
                </a:solidFill>
              </a:rPr>
              <a:t>USI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AD1C92D-6B49-02D9-1C9B-101034CFBB18}"/>
              </a:ext>
            </a:extLst>
          </p:cNvPr>
          <p:cNvSpPr txBox="1"/>
          <p:nvPr/>
        </p:nvSpPr>
        <p:spPr>
          <a:xfrm>
            <a:off x="6497692" y="4550649"/>
            <a:ext cx="6831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000" b="1" dirty="0">
                <a:solidFill>
                  <a:schemeClr val="bg1"/>
                </a:solidFill>
              </a:rPr>
              <a:t>IRA</a:t>
            </a:r>
          </a:p>
        </p:txBody>
      </p:sp>
    </p:spTree>
    <p:extLst>
      <p:ext uri="{BB962C8B-B14F-4D97-AF65-F5344CB8AC3E}">
        <p14:creationId xmlns:p14="http://schemas.microsoft.com/office/powerpoint/2010/main" val="3432377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94CBB6-50C9-AA2C-AFA2-AB366192DC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58A7D5-99FB-8B3A-1BC8-81E6C14D83A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Industrial </a:t>
            </a:r>
            <a:r>
              <a:rPr lang="de-DE" dirty="0" err="1"/>
              <a:t>reinforcement</a:t>
            </a:r>
            <a:r>
              <a:rPr lang="de-DE" dirty="0"/>
              <a:t> – </a:t>
            </a:r>
            <a:r>
              <a:rPr lang="fr-BE" dirty="0" err="1"/>
              <a:t>Eligible</a:t>
            </a:r>
            <a:r>
              <a:rPr lang="fr-BE" dirty="0"/>
              <a:t> </a:t>
            </a:r>
            <a:r>
              <a:rPr lang="fr-BE" dirty="0" err="1"/>
              <a:t>activities</a:t>
            </a:r>
            <a:endParaRPr lang="en-IE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D22439CF-DA34-A5CF-8D63-1A4D9F80B172}"/>
              </a:ext>
            </a:extLst>
          </p:cNvPr>
          <p:cNvSpPr txBox="1">
            <a:spLocks/>
          </p:cNvSpPr>
          <p:nvPr/>
        </p:nvSpPr>
        <p:spPr>
          <a:xfrm>
            <a:off x="323726" y="1419224"/>
            <a:ext cx="11468224" cy="490800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IE" sz="2400" dirty="0">
                <a:latin typeface="EC Square Sans Pro"/>
              </a:rPr>
              <a:t>Activities related to </a:t>
            </a:r>
            <a:r>
              <a:rPr lang="en-IE" sz="2400" b="1" dirty="0">
                <a:latin typeface="EC Square Sans Pro"/>
              </a:rPr>
              <a:t>accelerating the adjustment to structural changes of the capacity of the defence products</a:t>
            </a:r>
            <a:r>
              <a:rPr lang="en-IE" sz="2400" dirty="0">
                <a:latin typeface="EC Square Sans Pro"/>
              </a:rPr>
              <a:t>, including their components and corresponding raw materials insofar as they are intended or used wholly for the production of defence product, in particular:</a:t>
            </a:r>
          </a:p>
          <a:p>
            <a:pPr marL="914400" lvl="1" indent="-4572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lphaLcPeriod"/>
            </a:pPr>
            <a:r>
              <a:rPr lang="en-IE" dirty="0">
                <a:latin typeface="EC Square Sans Pro"/>
              </a:rPr>
              <a:t>the optimisation, [...] of [...] of production capacity of defence products;</a:t>
            </a:r>
          </a:p>
          <a:p>
            <a:pPr marL="914400" lvl="1" indent="-4572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lphaLcPeriod"/>
            </a:pPr>
            <a:r>
              <a:rPr lang="en-IE" dirty="0">
                <a:latin typeface="EC Square Sans Pro"/>
              </a:rPr>
              <a:t>the establishment of cross-border industrial partnerships [...] in a joint industrial effort, [...];</a:t>
            </a:r>
          </a:p>
          <a:p>
            <a:pPr marL="914400" lvl="1" indent="-4572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lphaLcPeriod"/>
            </a:pPr>
            <a:r>
              <a:rPr lang="en-IE" dirty="0">
                <a:latin typeface="EC Square Sans Pro"/>
              </a:rPr>
              <a:t>the building-up and making available of reserved surge manufacturing capacities of defence products, [...];</a:t>
            </a:r>
          </a:p>
          <a:p>
            <a:pPr marL="914400" lvl="1" indent="-4572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lphaLcPeriod"/>
            </a:pPr>
            <a:r>
              <a:rPr lang="en-IE" dirty="0">
                <a:latin typeface="EC Square Sans Pro"/>
              </a:rPr>
              <a:t>fostering the industrialisation and commercialisation of defence products developed in the framework of actions funded by the EU [...];</a:t>
            </a:r>
          </a:p>
          <a:p>
            <a:pPr marL="914400" lvl="1" indent="-4572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lphaLcPeriod"/>
            </a:pPr>
            <a:r>
              <a:rPr lang="en-IE" dirty="0">
                <a:latin typeface="EC Square Sans Pro"/>
              </a:rPr>
              <a:t>the testing [...] of defence products with a view to addressing their obsolescence and making them useable by end-users.</a:t>
            </a:r>
          </a:p>
          <a:p>
            <a:pPr marL="914400" lvl="1" indent="-4572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lphaLcPeriod"/>
            </a:pPr>
            <a:endParaRPr lang="en-IE" i="1" dirty="0">
              <a:latin typeface="EC Square Sans Pro"/>
            </a:endParaRPr>
          </a:p>
          <a:p>
            <a:pPr marL="914400" lvl="1" indent="-4572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lphaLcPeriod"/>
            </a:pPr>
            <a:r>
              <a:rPr lang="en-IE" i="1" dirty="0">
                <a:latin typeface="EC Square Sans Pro"/>
              </a:rPr>
              <a:t>[</a:t>
            </a:r>
            <a:r>
              <a:rPr lang="en-IE" b="1" i="1" dirty="0">
                <a:latin typeface="EC Square Sans Pro"/>
              </a:rPr>
              <a:t>optional</a:t>
            </a:r>
            <a:r>
              <a:rPr lang="en-IE" i="1" dirty="0">
                <a:latin typeface="EC Square Sans Pro"/>
              </a:rPr>
              <a:t>] – procurement of physical and cyber protection systems</a:t>
            </a:r>
            <a:endParaRPr lang="en-IE" sz="2400" b="1" dirty="0"/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80AACF04-ED06-43BE-9E59-5DDAB404DA60}"/>
              </a:ext>
            </a:extLst>
          </p:cNvPr>
          <p:cNvSpPr txBox="1">
            <a:spLocks/>
          </p:cNvSpPr>
          <p:nvPr/>
        </p:nvSpPr>
        <p:spPr>
          <a:xfrm>
            <a:off x="10332116" y="6207651"/>
            <a:ext cx="472148" cy="2616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rgbClr val="404373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2EB30D7-3E9D-4B5E-8606-1BFE7D34FD09}" type="slidenum">
              <a:rPr lang="en-IE" smtClean="0"/>
              <a:pPr/>
              <a:t>25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6080718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689A07-E809-E2CC-17BF-2362E7BCC3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itle 44">
            <a:extLst>
              <a:ext uri="{FF2B5EF4-FFF2-40B4-BE49-F238E27FC236}">
                <a16:creationId xmlns:a16="http://schemas.microsoft.com/office/drawing/2014/main" id="{E1844E24-45A3-AB2D-6AE5-C5A5FD218D1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Industrial </a:t>
            </a:r>
            <a:r>
              <a:rPr lang="de-DE" dirty="0" err="1"/>
              <a:t>reinforcement</a:t>
            </a:r>
            <a:r>
              <a:rPr lang="de-DE" dirty="0"/>
              <a:t> – </a:t>
            </a:r>
            <a:r>
              <a:rPr lang="de-DE" dirty="0" err="1"/>
              <a:t>Overview</a:t>
            </a:r>
            <a:r>
              <a:rPr lang="de-DE" dirty="0"/>
              <a:t> IRA</a:t>
            </a:r>
            <a:endParaRPr lang="en-IE" dirty="0"/>
          </a:p>
        </p:txBody>
      </p:sp>
      <p:sp>
        <p:nvSpPr>
          <p:cNvPr id="7" name="Slide Number Placeholder 9">
            <a:extLst>
              <a:ext uri="{FF2B5EF4-FFF2-40B4-BE49-F238E27FC236}">
                <a16:creationId xmlns:a16="http://schemas.microsoft.com/office/drawing/2014/main" id="{979A9BD2-D8C9-B1C5-3412-1C03432EE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2EB30D7-3E9D-4B5E-8606-1BFE7D34FD09}" type="slidenum">
              <a:rPr lang="en-IE" smtClean="0"/>
              <a:pPr/>
              <a:t>26</a:t>
            </a:fld>
            <a:endParaRPr lang="en-IE"/>
          </a:p>
        </p:txBody>
      </p:sp>
      <p:sp>
        <p:nvSpPr>
          <p:cNvPr id="46" name="Subtitle 2">
            <a:extLst>
              <a:ext uri="{FF2B5EF4-FFF2-40B4-BE49-F238E27FC236}">
                <a16:creationId xmlns:a16="http://schemas.microsoft.com/office/drawing/2014/main" id="{9DE12727-F6FA-E97C-DEBD-48B83EF4E565}"/>
              </a:ext>
            </a:extLst>
          </p:cNvPr>
          <p:cNvSpPr txBox="1">
            <a:spLocks/>
          </p:cNvSpPr>
          <p:nvPr/>
        </p:nvSpPr>
        <p:spPr>
          <a:xfrm>
            <a:off x="175263" y="1058893"/>
            <a:ext cx="7424022" cy="538162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IE" dirty="0"/>
          </a:p>
          <a:p>
            <a:r>
              <a:rPr lang="en-IE" sz="2400" b="1" dirty="0"/>
              <a:t>EDIP-IRA:</a:t>
            </a:r>
          </a:p>
          <a:p>
            <a:pPr lvl="1"/>
            <a:r>
              <a:rPr lang="en-IE" sz="2200" b="1" dirty="0"/>
              <a:t>Energetic Components </a:t>
            </a:r>
            <a:r>
              <a:rPr lang="en-IE" sz="2200" dirty="0"/>
              <a:t>(EUR 166.4 million)</a:t>
            </a:r>
          </a:p>
          <a:p>
            <a:pPr lvl="2"/>
            <a:r>
              <a:rPr lang="en-IE" sz="2000" b="1" dirty="0">
                <a:solidFill>
                  <a:srgbClr val="FF0000"/>
                </a:solidFill>
              </a:rPr>
              <a:t>Deadline to apply: 16 June 2026</a:t>
            </a:r>
          </a:p>
          <a:p>
            <a:pPr lvl="2"/>
            <a:r>
              <a:rPr lang="en-IE" sz="2000" dirty="0"/>
              <a:t>EU funds 35-50% of project</a:t>
            </a:r>
          </a:p>
          <a:p>
            <a:pPr lvl="2"/>
            <a:r>
              <a:rPr lang="en-IE" sz="2000" dirty="0"/>
              <a:t>Maximum EUR 30 million per project</a:t>
            </a:r>
          </a:p>
          <a:p>
            <a:pPr marL="914400" lvl="2" indent="0">
              <a:buNone/>
            </a:pPr>
            <a:endParaRPr lang="en-IE" sz="2000" dirty="0"/>
          </a:p>
          <a:p>
            <a:pPr lvl="1"/>
            <a:r>
              <a:rPr lang="en-IE" sz="2200" b="1" dirty="0"/>
              <a:t>Key Electronic Components </a:t>
            </a:r>
            <a:r>
              <a:rPr lang="en-IE" sz="2200" dirty="0"/>
              <a:t>(EUR 122.25 million) </a:t>
            </a:r>
          </a:p>
          <a:p>
            <a:pPr lvl="2"/>
            <a:r>
              <a:rPr lang="en-IE" sz="2000" dirty="0"/>
              <a:t>Deadline to apply: 16 February 2027</a:t>
            </a:r>
          </a:p>
          <a:p>
            <a:pPr lvl="2"/>
            <a:r>
              <a:rPr lang="en-IE" sz="2000" dirty="0"/>
              <a:t>EU funds 35-50% of project</a:t>
            </a:r>
          </a:p>
          <a:p>
            <a:pPr lvl="2"/>
            <a:r>
              <a:rPr lang="en-IE" sz="2000" dirty="0"/>
              <a:t>Maximum EUR 20 million per project</a:t>
            </a:r>
          </a:p>
          <a:p>
            <a:pPr lvl="1"/>
            <a:endParaRPr lang="en-IE" sz="2200" dirty="0"/>
          </a:p>
          <a:p>
            <a:pPr lvl="1"/>
            <a:r>
              <a:rPr lang="en-IE" sz="2200" b="1" dirty="0"/>
              <a:t>Defence Platforms and End-products </a:t>
            </a:r>
            <a:r>
              <a:rPr lang="en-IE" sz="2200" dirty="0"/>
              <a:t>(EUR 152.75 million) </a:t>
            </a:r>
          </a:p>
          <a:p>
            <a:pPr lvl="2"/>
            <a:r>
              <a:rPr lang="en-IE" sz="2000" dirty="0"/>
              <a:t>Deadline to apply: 16 February 2027</a:t>
            </a:r>
          </a:p>
          <a:p>
            <a:pPr lvl="2"/>
            <a:r>
              <a:rPr lang="en-IE" sz="2000" dirty="0"/>
              <a:t>EU funds 35-50% of project</a:t>
            </a:r>
          </a:p>
          <a:p>
            <a:pPr lvl="2"/>
            <a:r>
              <a:rPr lang="en-IE" sz="2000" dirty="0"/>
              <a:t>Maximum EUR 30 million per project</a:t>
            </a:r>
          </a:p>
          <a:p>
            <a:pPr lvl="1"/>
            <a:endParaRPr lang="en-IE" sz="2200" dirty="0"/>
          </a:p>
          <a:p>
            <a:pPr marL="457200" lvl="1" indent="0">
              <a:buNone/>
            </a:pPr>
            <a:endParaRPr lang="en-IE" sz="2200" dirty="0"/>
          </a:p>
        </p:txBody>
      </p:sp>
      <p:sp>
        <p:nvSpPr>
          <p:cNvPr id="2" name="Rectangle: Top Corners Rounded 1">
            <a:extLst>
              <a:ext uri="{FF2B5EF4-FFF2-40B4-BE49-F238E27FC236}">
                <a16:creationId xmlns:a16="http://schemas.microsoft.com/office/drawing/2014/main" id="{B457C381-DE0C-6833-E511-9015CB9D07ED}"/>
              </a:ext>
            </a:extLst>
          </p:cNvPr>
          <p:cNvSpPr/>
          <p:nvPr/>
        </p:nvSpPr>
        <p:spPr>
          <a:xfrm rot="10800000">
            <a:off x="7645801" y="4277964"/>
            <a:ext cx="4112527" cy="1848049"/>
          </a:xfrm>
          <a:prstGeom prst="round2Same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" name="Rectangle: Top Corners Rounded 2">
            <a:extLst>
              <a:ext uri="{FF2B5EF4-FFF2-40B4-BE49-F238E27FC236}">
                <a16:creationId xmlns:a16="http://schemas.microsoft.com/office/drawing/2014/main" id="{EA7DE449-AFC1-9B03-FEA4-5B27C2AC28E3}"/>
              </a:ext>
            </a:extLst>
          </p:cNvPr>
          <p:cNvSpPr/>
          <p:nvPr/>
        </p:nvSpPr>
        <p:spPr>
          <a:xfrm>
            <a:off x="7645804" y="1541147"/>
            <a:ext cx="4112527" cy="2767859"/>
          </a:xfrm>
          <a:prstGeom prst="round2Same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FD3C91E-48EF-A279-359C-1E8D593BD176}"/>
              </a:ext>
            </a:extLst>
          </p:cNvPr>
          <p:cNvGrpSpPr/>
          <p:nvPr/>
        </p:nvGrpSpPr>
        <p:grpSpPr>
          <a:xfrm>
            <a:off x="7839479" y="2769491"/>
            <a:ext cx="465486" cy="468764"/>
            <a:chOff x="1101102" y="2686395"/>
            <a:chExt cx="439220" cy="408395"/>
          </a:xfrm>
        </p:grpSpPr>
        <p:sp>
          <p:nvSpPr>
            <p:cNvPr id="6" name="object 76">
              <a:extLst>
                <a:ext uri="{FF2B5EF4-FFF2-40B4-BE49-F238E27FC236}">
                  <a16:creationId xmlns:a16="http://schemas.microsoft.com/office/drawing/2014/main" id="{1EFB568F-2533-2D66-288C-65FCBA0621C7}"/>
                </a:ext>
              </a:extLst>
            </p:cNvPr>
            <p:cNvSpPr/>
            <p:nvPr/>
          </p:nvSpPr>
          <p:spPr>
            <a:xfrm>
              <a:off x="1101102" y="2686395"/>
              <a:ext cx="439220" cy="354675"/>
            </a:xfrm>
            <a:prstGeom prst="rect">
              <a:avLst/>
            </a:prstGeom>
            <a:blipFill>
              <a:blip r:embed="rId3" cstate="email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744"/>
            </a:p>
          </p:txBody>
        </p:sp>
        <p:sp>
          <p:nvSpPr>
            <p:cNvPr id="8" name="object 46">
              <a:extLst>
                <a:ext uri="{FF2B5EF4-FFF2-40B4-BE49-F238E27FC236}">
                  <a16:creationId xmlns:a16="http://schemas.microsoft.com/office/drawing/2014/main" id="{F4DC7CB7-1DAF-86FE-76AF-1308B99EA4AE}"/>
                </a:ext>
              </a:extLst>
            </p:cNvPr>
            <p:cNvSpPr/>
            <p:nvPr/>
          </p:nvSpPr>
          <p:spPr>
            <a:xfrm>
              <a:off x="1108358" y="2769383"/>
              <a:ext cx="282348" cy="325407"/>
            </a:xfrm>
            <a:custGeom>
              <a:avLst/>
              <a:gdLst/>
              <a:ahLst/>
              <a:cxnLst/>
              <a:rect l="l" t="t" r="r" b="b"/>
              <a:pathLst>
                <a:path w="291465" h="335914">
                  <a:moveTo>
                    <a:pt x="145427" y="0"/>
                  </a:moveTo>
                  <a:lnTo>
                    <a:pt x="0" y="83959"/>
                  </a:lnTo>
                  <a:lnTo>
                    <a:pt x="0" y="251891"/>
                  </a:lnTo>
                  <a:lnTo>
                    <a:pt x="145427" y="335851"/>
                  </a:lnTo>
                  <a:lnTo>
                    <a:pt x="290855" y="251891"/>
                  </a:lnTo>
                  <a:lnTo>
                    <a:pt x="290855" y="83959"/>
                  </a:lnTo>
                  <a:lnTo>
                    <a:pt x="145427" y="0"/>
                  </a:lnTo>
                  <a:close/>
                </a:path>
              </a:pathLst>
            </a:custGeom>
            <a:solidFill>
              <a:schemeClr val="accent2">
                <a:alpha val="19999"/>
              </a:schemeClr>
            </a:solidFill>
          </p:spPr>
          <p:txBody>
            <a:bodyPr wrap="square" lIns="0" tIns="0" rIns="0" bIns="0" rtlCol="0"/>
            <a:lstStyle/>
            <a:p>
              <a:endParaRPr sz="1744"/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B58A5F17-6D8B-62F1-5308-79295DBD865C}"/>
              </a:ext>
            </a:extLst>
          </p:cNvPr>
          <p:cNvSpPr/>
          <p:nvPr/>
        </p:nvSpPr>
        <p:spPr>
          <a:xfrm>
            <a:off x="8333230" y="2834542"/>
            <a:ext cx="265470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302">
              <a:spcBef>
                <a:spcPts val="1608"/>
              </a:spcBef>
            </a:pPr>
            <a:r>
              <a:rPr lang="en-US" sz="1200" spc="44" noProof="0" dirty="0">
                <a:solidFill>
                  <a:srgbClr val="00405A"/>
                </a:solidFill>
                <a:latin typeface="Arial Black"/>
                <a:cs typeface="Arial Black"/>
              </a:rPr>
              <a:t>Key electronic components</a:t>
            </a:r>
            <a:endParaRPr lang="en-US" sz="1200" noProof="0" dirty="0">
              <a:latin typeface="Arial Black"/>
              <a:cs typeface="Arial Black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F3AC589-242F-1C7B-60DE-5CD6037272EE}"/>
              </a:ext>
            </a:extLst>
          </p:cNvPr>
          <p:cNvSpPr/>
          <p:nvPr/>
        </p:nvSpPr>
        <p:spPr>
          <a:xfrm>
            <a:off x="8333230" y="4542959"/>
            <a:ext cx="24566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302">
              <a:spcBef>
                <a:spcPts val="97"/>
              </a:spcBef>
            </a:pPr>
            <a:r>
              <a:rPr lang="en-US" sz="1200" spc="58" noProof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/>
                <a:cs typeface="Arial Black"/>
              </a:rPr>
              <a:t>Missiles ammunition and</a:t>
            </a:r>
            <a:br>
              <a:rPr lang="en-US" sz="1200" spc="58" noProof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/>
                <a:cs typeface="Arial Black"/>
              </a:rPr>
            </a:br>
            <a:r>
              <a:rPr lang="en-US" sz="1200" spc="58" noProof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/>
                <a:cs typeface="Arial Black"/>
              </a:rPr>
              <a:t>bombs </a:t>
            </a:r>
            <a:endParaRPr lang="en-US" sz="1200" noProof="0" dirty="0">
              <a:solidFill>
                <a:schemeClr val="tx1">
                  <a:lumMod val="75000"/>
                  <a:lumOff val="25000"/>
                </a:schemeClr>
              </a:solidFill>
              <a:latin typeface="Arial Black"/>
              <a:cs typeface="Arial Black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F15936C-1D41-FEAC-630F-D8D908000A6B}"/>
              </a:ext>
            </a:extLst>
          </p:cNvPr>
          <p:cNvSpPr/>
          <p:nvPr/>
        </p:nvSpPr>
        <p:spPr>
          <a:xfrm>
            <a:off x="8333230" y="2033681"/>
            <a:ext cx="208743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302">
              <a:spcBef>
                <a:spcPts val="97"/>
              </a:spcBef>
            </a:pPr>
            <a:r>
              <a:rPr lang="en-US" sz="1200" spc="-5" dirty="0">
                <a:solidFill>
                  <a:srgbClr val="00405A"/>
                </a:solidFill>
                <a:latin typeface="Arial Black"/>
                <a:cs typeface="Arial Black"/>
              </a:rPr>
              <a:t>Energetic components</a:t>
            </a:r>
            <a:endParaRPr lang="en-US" sz="1200" dirty="0">
              <a:latin typeface="Arial Black"/>
              <a:cs typeface="Arial Black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6CBE10D-76FF-5E2E-82A9-E2630970AF88}"/>
              </a:ext>
            </a:extLst>
          </p:cNvPr>
          <p:cNvSpPr/>
          <p:nvPr/>
        </p:nvSpPr>
        <p:spPr>
          <a:xfrm>
            <a:off x="8333230" y="3679954"/>
            <a:ext cx="251267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302">
              <a:spcBef>
                <a:spcPts val="97"/>
              </a:spcBef>
            </a:pPr>
            <a:r>
              <a:rPr lang="en-US" sz="1200" spc="-5" dirty="0">
                <a:solidFill>
                  <a:srgbClr val="00405A"/>
                </a:solidFill>
                <a:latin typeface="Arial Black"/>
                <a:cs typeface="Arial Black"/>
              </a:rPr>
              <a:t>Platforms and end products</a:t>
            </a:r>
            <a:endParaRPr lang="en-US" sz="1200" dirty="0">
              <a:latin typeface="Arial Black"/>
              <a:cs typeface="Arial Black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3B6D325-050E-10BF-6684-8CC793D0238C}"/>
              </a:ext>
            </a:extLst>
          </p:cNvPr>
          <p:cNvSpPr/>
          <p:nvPr/>
        </p:nvSpPr>
        <p:spPr>
          <a:xfrm>
            <a:off x="8314316" y="5295443"/>
            <a:ext cx="27045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302">
              <a:spcBef>
                <a:spcPts val="97"/>
              </a:spcBef>
            </a:pPr>
            <a:r>
              <a:rPr lang="en-US" sz="1200" spc="58" noProof="0">
                <a:solidFill>
                  <a:schemeClr val="tx1">
                    <a:lumMod val="75000"/>
                    <a:lumOff val="25000"/>
                  </a:schemeClr>
                </a:solidFill>
                <a:latin typeface="Arial Black"/>
                <a:cs typeface="Arial Black"/>
              </a:rPr>
              <a:t>Unmanned systems and </a:t>
            </a:r>
            <a:br>
              <a:rPr lang="en-US" sz="1200" spc="58" noProof="0">
                <a:solidFill>
                  <a:schemeClr val="tx1">
                    <a:lumMod val="75000"/>
                    <a:lumOff val="25000"/>
                  </a:schemeClr>
                </a:solidFill>
                <a:latin typeface="Arial Black"/>
                <a:cs typeface="Arial Black"/>
              </a:rPr>
            </a:br>
            <a:r>
              <a:rPr lang="en-US" sz="1200" spc="58" noProof="0">
                <a:solidFill>
                  <a:schemeClr val="tx1">
                    <a:lumMod val="75000"/>
                    <a:lumOff val="25000"/>
                  </a:schemeClr>
                </a:solidFill>
                <a:latin typeface="Arial Black"/>
                <a:cs typeface="Arial Black"/>
              </a:rPr>
              <a:t>counter-unmanned systems</a:t>
            </a:r>
            <a:endParaRPr lang="en-US" sz="1200" noProof="0">
              <a:solidFill>
                <a:schemeClr val="tx1">
                  <a:lumMod val="75000"/>
                  <a:lumOff val="25000"/>
                </a:schemeClr>
              </a:solidFill>
              <a:latin typeface="Arial Black"/>
              <a:cs typeface="Arial Black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8AA1B68-3140-F8F4-D614-54A7B9494EF7}"/>
              </a:ext>
            </a:extLst>
          </p:cNvPr>
          <p:cNvGrpSpPr/>
          <p:nvPr/>
        </p:nvGrpSpPr>
        <p:grpSpPr>
          <a:xfrm>
            <a:off x="7881666" y="4547579"/>
            <a:ext cx="399952" cy="395626"/>
            <a:chOff x="4849106" y="5586230"/>
            <a:chExt cx="713493" cy="663138"/>
          </a:xfrm>
        </p:grpSpPr>
        <p:grpSp>
          <p:nvGrpSpPr>
            <p:cNvPr id="15" name="object 13">
              <a:extLst>
                <a:ext uri="{FF2B5EF4-FFF2-40B4-BE49-F238E27FC236}">
                  <a16:creationId xmlns:a16="http://schemas.microsoft.com/office/drawing/2014/main" id="{047405D0-1F6A-60DE-4EB3-8B46F3D18A16}"/>
                </a:ext>
              </a:extLst>
            </p:cNvPr>
            <p:cNvGrpSpPr/>
            <p:nvPr/>
          </p:nvGrpSpPr>
          <p:grpSpPr>
            <a:xfrm rot="20657697">
              <a:off x="4907156" y="5673302"/>
              <a:ext cx="655443" cy="576066"/>
              <a:chOff x="7375671" y="1577013"/>
              <a:chExt cx="410978" cy="428961"/>
            </a:xfrm>
            <a:solidFill>
              <a:schemeClr val="bg1"/>
            </a:solidFill>
          </p:grpSpPr>
          <p:pic>
            <p:nvPicPr>
              <p:cNvPr id="19" name="object 14">
                <a:extLst>
                  <a:ext uri="{FF2B5EF4-FFF2-40B4-BE49-F238E27FC236}">
                    <a16:creationId xmlns:a16="http://schemas.microsoft.com/office/drawing/2014/main" id="{E71BF25E-B997-43F8-99CE-4703A292BD3C}"/>
                  </a:ext>
                </a:extLst>
              </p:cNvPr>
              <p:cNvPicPr/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375671" y="1849524"/>
                <a:ext cx="149875" cy="156450"/>
              </a:xfrm>
              <a:prstGeom prst="rect">
                <a:avLst/>
              </a:prstGeom>
              <a:grpFill/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</p:pic>
          <p:sp>
            <p:nvSpPr>
              <p:cNvPr id="20" name="object 15">
                <a:extLst>
                  <a:ext uri="{FF2B5EF4-FFF2-40B4-BE49-F238E27FC236}">
                    <a16:creationId xmlns:a16="http://schemas.microsoft.com/office/drawing/2014/main" id="{F6127911-22CB-C44F-5E2E-68098E952F86}"/>
                  </a:ext>
                </a:extLst>
              </p:cNvPr>
              <p:cNvSpPr/>
              <p:nvPr/>
            </p:nvSpPr>
            <p:spPr>
              <a:xfrm>
                <a:off x="7406919" y="1577013"/>
                <a:ext cx="379730" cy="396875"/>
              </a:xfrm>
              <a:custGeom>
                <a:avLst/>
                <a:gdLst/>
                <a:ahLst/>
                <a:cxnLst/>
                <a:rect l="l" t="t" r="r" b="b"/>
                <a:pathLst>
                  <a:path w="379729" h="396875">
                    <a:moveTo>
                      <a:pt x="136093" y="313461"/>
                    </a:moveTo>
                    <a:lnTo>
                      <a:pt x="124067" y="313461"/>
                    </a:lnTo>
                    <a:lnTo>
                      <a:pt x="126925" y="362165"/>
                    </a:lnTo>
                    <a:lnTo>
                      <a:pt x="128423" y="365645"/>
                    </a:lnTo>
                    <a:lnTo>
                      <a:pt x="154001" y="392366"/>
                    </a:lnTo>
                    <a:lnTo>
                      <a:pt x="160558" y="396319"/>
                    </a:lnTo>
                    <a:lnTo>
                      <a:pt x="167711" y="396352"/>
                    </a:lnTo>
                    <a:lnTo>
                      <a:pt x="174025" y="392839"/>
                    </a:lnTo>
                    <a:lnTo>
                      <a:pt x="178068" y="386156"/>
                    </a:lnTo>
                    <a:lnTo>
                      <a:pt x="178450" y="384873"/>
                    </a:lnTo>
                    <a:lnTo>
                      <a:pt x="163806" y="384873"/>
                    </a:lnTo>
                    <a:lnTo>
                      <a:pt x="138990" y="358940"/>
                    </a:lnTo>
                    <a:lnTo>
                      <a:pt x="138736" y="358355"/>
                    </a:lnTo>
                    <a:lnTo>
                      <a:pt x="136093" y="313461"/>
                    </a:lnTo>
                    <a:close/>
                  </a:path>
                  <a:path w="379729" h="396875">
                    <a:moveTo>
                      <a:pt x="204033" y="284594"/>
                    </a:moveTo>
                    <a:lnTo>
                      <a:pt x="191898" y="284594"/>
                    </a:lnTo>
                    <a:lnTo>
                      <a:pt x="193054" y="289052"/>
                    </a:lnTo>
                    <a:lnTo>
                      <a:pt x="193003" y="293789"/>
                    </a:lnTo>
                    <a:lnTo>
                      <a:pt x="190781" y="301180"/>
                    </a:lnTo>
                    <a:lnTo>
                      <a:pt x="166054" y="384289"/>
                    </a:lnTo>
                    <a:lnTo>
                      <a:pt x="163806" y="384873"/>
                    </a:lnTo>
                    <a:lnTo>
                      <a:pt x="178450" y="384873"/>
                    </a:lnTo>
                    <a:lnTo>
                      <a:pt x="203112" y="302056"/>
                    </a:lnTo>
                    <a:lnTo>
                      <a:pt x="204507" y="295167"/>
                    </a:lnTo>
                    <a:lnTo>
                      <a:pt x="204631" y="288231"/>
                    </a:lnTo>
                    <a:lnTo>
                      <a:pt x="204033" y="284594"/>
                    </a:lnTo>
                    <a:close/>
                  </a:path>
                  <a:path w="379729" h="396875">
                    <a:moveTo>
                      <a:pt x="103497" y="182562"/>
                    </a:moveTo>
                    <a:lnTo>
                      <a:pt x="9767" y="210299"/>
                    </a:lnTo>
                    <a:lnTo>
                      <a:pt x="0" y="221135"/>
                    </a:lnTo>
                    <a:lnTo>
                      <a:pt x="39" y="228612"/>
                    </a:lnTo>
                    <a:lnTo>
                      <a:pt x="3824" y="235458"/>
                    </a:lnTo>
                    <a:lnTo>
                      <a:pt x="29389" y="262178"/>
                    </a:lnTo>
                    <a:lnTo>
                      <a:pt x="32716" y="263740"/>
                    </a:lnTo>
                    <a:lnTo>
                      <a:pt x="79338" y="266712"/>
                    </a:lnTo>
                    <a:lnTo>
                      <a:pt x="79109" y="271195"/>
                    </a:lnTo>
                    <a:lnTo>
                      <a:pt x="78551" y="276821"/>
                    </a:lnTo>
                    <a:lnTo>
                      <a:pt x="80798" y="284505"/>
                    </a:lnTo>
                    <a:lnTo>
                      <a:pt x="71324" y="294411"/>
                    </a:lnTo>
                    <a:lnTo>
                      <a:pt x="67938" y="299732"/>
                    </a:lnTo>
                    <a:lnTo>
                      <a:pt x="66809" y="305792"/>
                    </a:lnTo>
                    <a:lnTo>
                      <a:pt x="67938" y="311854"/>
                    </a:lnTo>
                    <a:lnTo>
                      <a:pt x="71324" y="317182"/>
                    </a:lnTo>
                    <a:lnTo>
                      <a:pt x="81789" y="328117"/>
                    </a:lnTo>
                    <a:lnTo>
                      <a:pt x="91555" y="328117"/>
                    </a:lnTo>
                    <a:lnTo>
                      <a:pt x="104751" y="314337"/>
                    </a:lnTo>
                    <a:lnTo>
                      <a:pt x="85574" y="314337"/>
                    </a:lnTo>
                    <a:lnTo>
                      <a:pt x="78512" y="306946"/>
                    </a:lnTo>
                    <a:lnTo>
                      <a:pt x="78512" y="304647"/>
                    </a:lnTo>
                    <a:lnTo>
                      <a:pt x="108127" y="273710"/>
                    </a:lnTo>
                    <a:lnTo>
                      <a:pt x="91136" y="273710"/>
                    </a:lnTo>
                    <a:lnTo>
                      <a:pt x="91080" y="271195"/>
                    </a:lnTo>
                    <a:lnTo>
                      <a:pt x="91362" y="266712"/>
                    </a:lnTo>
                    <a:lnTo>
                      <a:pt x="91682" y="260591"/>
                    </a:lnTo>
                    <a:lnTo>
                      <a:pt x="92575" y="254203"/>
                    </a:lnTo>
                    <a:lnTo>
                      <a:pt x="80138" y="254203"/>
                    </a:lnTo>
                    <a:lnTo>
                      <a:pt x="36374" y="251396"/>
                    </a:lnTo>
                    <a:lnTo>
                      <a:pt x="35802" y="251129"/>
                    </a:lnTo>
                    <a:lnTo>
                      <a:pt x="10999" y="225209"/>
                    </a:lnTo>
                    <a:lnTo>
                      <a:pt x="11545" y="222859"/>
                    </a:lnTo>
                    <a:lnTo>
                      <a:pt x="98147" y="194716"/>
                    </a:lnTo>
                    <a:lnTo>
                      <a:pt x="102681" y="194640"/>
                    </a:lnTo>
                    <a:lnTo>
                      <a:pt x="125134" y="194640"/>
                    </a:lnTo>
                    <a:lnTo>
                      <a:pt x="133238" y="186169"/>
                    </a:lnTo>
                    <a:lnTo>
                      <a:pt x="116257" y="186169"/>
                    </a:lnTo>
                    <a:lnTo>
                      <a:pt x="110016" y="183730"/>
                    </a:lnTo>
                    <a:lnTo>
                      <a:pt x="103497" y="182562"/>
                    </a:lnTo>
                    <a:close/>
                  </a:path>
                  <a:path w="379729" h="396875">
                    <a:moveTo>
                      <a:pt x="164179" y="234226"/>
                    </a:moveTo>
                    <a:lnTo>
                      <a:pt x="148121" y="234226"/>
                    </a:lnTo>
                    <a:lnTo>
                      <a:pt x="155182" y="241592"/>
                    </a:lnTo>
                    <a:lnTo>
                      <a:pt x="155182" y="243903"/>
                    </a:lnTo>
                    <a:lnTo>
                      <a:pt x="87758" y="314337"/>
                    </a:lnTo>
                    <a:lnTo>
                      <a:pt x="104751" y="314337"/>
                    </a:lnTo>
                    <a:lnTo>
                      <a:pt x="107049" y="311937"/>
                    </a:lnTo>
                    <a:lnTo>
                      <a:pt x="139333" y="311937"/>
                    </a:lnTo>
                    <a:lnTo>
                      <a:pt x="151645" y="309370"/>
                    </a:lnTo>
                    <a:lnTo>
                      <a:pt x="166385" y="303480"/>
                    </a:lnTo>
                    <a:lnTo>
                      <a:pt x="170124" y="301180"/>
                    </a:lnTo>
                    <a:lnTo>
                      <a:pt x="118238" y="301180"/>
                    </a:lnTo>
                    <a:lnTo>
                      <a:pt x="117374" y="301142"/>
                    </a:lnTo>
                    <a:lnTo>
                      <a:pt x="162371" y="254139"/>
                    </a:lnTo>
                    <a:lnTo>
                      <a:pt x="165719" y="248856"/>
                    </a:lnTo>
                    <a:lnTo>
                      <a:pt x="166862" y="242801"/>
                    </a:lnTo>
                    <a:lnTo>
                      <a:pt x="165759" y="236723"/>
                    </a:lnTo>
                    <a:lnTo>
                      <a:pt x="164179" y="234226"/>
                    </a:lnTo>
                    <a:close/>
                  </a:path>
                  <a:path w="379729" h="396875">
                    <a:moveTo>
                      <a:pt x="139333" y="311937"/>
                    </a:moveTo>
                    <a:lnTo>
                      <a:pt x="107049" y="311937"/>
                    </a:lnTo>
                    <a:lnTo>
                      <a:pt x="114377" y="314274"/>
                    </a:lnTo>
                    <a:lnTo>
                      <a:pt x="119762" y="313702"/>
                    </a:lnTo>
                    <a:lnTo>
                      <a:pt x="124067" y="313461"/>
                    </a:lnTo>
                    <a:lnTo>
                      <a:pt x="136093" y="313461"/>
                    </a:lnTo>
                    <a:lnTo>
                      <a:pt x="136043" y="312623"/>
                    </a:lnTo>
                    <a:lnTo>
                      <a:pt x="139333" y="311937"/>
                    </a:lnTo>
                    <a:close/>
                  </a:path>
                  <a:path w="379729" h="396875">
                    <a:moveTo>
                      <a:pt x="150814" y="185547"/>
                    </a:moveTo>
                    <a:lnTo>
                      <a:pt x="133834" y="185547"/>
                    </a:lnTo>
                    <a:lnTo>
                      <a:pt x="201779" y="256527"/>
                    </a:lnTo>
                    <a:lnTo>
                      <a:pt x="183529" y="275602"/>
                    </a:lnTo>
                    <a:lnTo>
                      <a:pt x="147443" y="297527"/>
                    </a:lnTo>
                    <a:lnTo>
                      <a:pt x="118238" y="301180"/>
                    </a:lnTo>
                    <a:lnTo>
                      <a:pt x="170124" y="301180"/>
                    </a:lnTo>
                    <a:lnTo>
                      <a:pt x="179919" y="295154"/>
                    </a:lnTo>
                    <a:lnTo>
                      <a:pt x="191898" y="284594"/>
                    </a:lnTo>
                    <a:lnTo>
                      <a:pt x="204033" y="284594"/>
                    </a:lnTo>
                    <a:lnTo>
                      <a:pt x="203510" y="281416"/>
                    </a:lnTo>
                    <a:lnTo>
                      <a:pt x="201169" y="274891"/>
                    </a:lnTo>
                    <a:lnTo>
                      <a:pt x="227240" y="247662"/>
                    </a:lnTo>
                    <a:lnTo>
                      <a:pt x="210262" y="247662"/>
                    </a:lnTo>
                    <a:lnTo>
                      <a:pt x="150814" y="185547"/>
                    </a:lnTo>
                    <a:close/>
                  </a:path>
                  <a:path w="379729" h="396875">
                    <a:moveTo>
                      <a:pt x="142216" y="220345"/>
                    </a:moveTo>
                    <a:lnTo>
                      <a:pt x="91136" y="273710"/>
                    </a:lnTo>
                    <a:lnTo>
                      <a:pt x="108127" y="273710"/>
                    </a:lnTo>
                    <a:lnTo>
                      <a:pt x="145924" y="234226"/>
                    </a:lnTo>
                    <a:lnTo>
                      <a:pt x="164179" y="234226"/>
                    </a:lnTo>
                    <a:lnTo>
                      <a:pt x="162371" y="231368"/>
                    </a:lnTo>
                    <a:lnTo>
                      <a:pt x="151995" y="220548"/>
                    </a:lnTo>
                    <a:lnTo>
                      <a:pt x="142216" y="220345"/>
                    </a:lnTo>
                    <a:close/>
                  </a:path>
                  <a:path w="379729" h="396875">
                    <a:moveTo>
                      <a:pt x="125134" y="194640"/>
                    </a:moveTo>
                    <a:lnTo>
                      <a:pt x="102681" y="194640"/>
                    </a:lnTo>
                    <a:lnTo>
                      <a:pt x="106973" y="195859"/>
                    </a:lnTo>
                    <a:lnTo>
                      <a:pt x="96535" y="208881"/>
                    </a:lnTo>
                    <a:lnTo>
                      <a:pt x="88560" y="223226"/>
                    </a:lnTo>
                    <a:lnTo>
                      <a:pt x="83083" y="238473"/>
                    </a:lnTo>
                    <a:lnTo>
                      <a:pt x="80138" y="254203"/>
                    </a:lnTo>
                    <a:lnTo>
                      <a:pt x="92575" y="254203"/>
                    </a:lnTo>
                    <a:lnTo>
                      <a:pt x="93856" y="245034"/>
                    </a:lnTo>
                    <a:lnTo>
                      <a:pt x="98661" y="230292"/>
                    </a:lnTo>
                    <a:lnTo>
                      <a:pt x="105952" y="216707"/>
                    </a:lnTo>
                    <a:lnTo>
                      <a:pt x="115584" y="204622"/>
                    </a:lnTo>
                    <a:lnTo>
                      <a:pt x="125134" y="194640"/>
                    </a:lnTo>
                    <a:close/>
                  </a:path>
                  <a:path w="379729" h="396875">
                    <a:moveTo>
                      <a:pt x="261659" y="197929"/>
                    </a:moveTo>
                    <a:lnTo>
                      <a:pt x="257862" y="197929"/>
                    </a:lnTo>
                    <a:lnTo>
                      <a:pt x="210262" y="247662"/>
                    </a:lnTo>
                    <a:lnTo>
                      <a:pt x="227240" y="247662"/>
                    </a:lnTo>
                    <a:lnTo>
                      <a:pt x="266358" y="206806"/>
                    </a:lnTo>
                    <a:lnTo>
                      <a:pt x="266358" y="202819"/>
                    </a:lnTo>
                    <a:lnTo>
                      <a:pt x="261659" y="197929"/>
                    </a:lnTo>
                    <a:close/>
                  </a:path>
                  <a:path w="379729" h="396875">
                    <a:moveTo>
                      <a:pt x="311303" y="84645"/>
                    </a:moveTo>
                    <a:lnTo>
                      <a:pt x="307506" y="84645"/>
                    </a:lnTo>
                    <a:lnTo>
                      <a:pt x="302820" y="89535"/>
                    </a:lnTo>
                    <a:lnTo>
                      <a:pt x="302820" y="93510"/>
                    </a:lnTo>
                    <a:lnTo>
                      <a:pt x="330303" y="122224"/>
                    </a:lnTo>
                    <a:lnTo>
                      <a:pt x="272988" y="182118"/>
                    </a:lnTo>
                    <a:lnTo>
                      <a:pt x="273061" y="186169"/>
                    </a:lnTo>
                    <a:lnTo>
                      <a:pt x="277687" y="190995"/>
                    </a:lnTo>
                    <a:lnTo>
                      <a:pt x="281484" y="190995"/>
                    </a:lnTo>
                    <a:lnTo>
                      <a:pt x="355771" y="113360"/>
                    </a:lnTo>
                    <a:lnTo>
                      <a:pt x="338812" y="113360"/>
                    </a:lnTo>
                    <a:lnTo>
                      <a:pt x="311303" y="84645"/>
                    </a:lnTo>
                    <a:close/>
                  </a:path>
                  <a:path w="379729" h="396875">
                    <a:moveTo>
                      <a:pt x="318327" y="0"/>
                    </a:moveTo>
                    <a:lnTo>
                      <a:pt x="280783" y="16114"/>
                    </a:lnTo>
                    <a:lnTo>
                      <a:pt x="116257" y="186169"/>
                    </a:lnTo>
                    <a:lnTo>
                      <a:pt x="133238" y="186169"/>
                    </a:lnTo>
                    <a:lnTo>
                      <a:pt x="133834" y="185547"/>
                    </a:lnTo>
                    <a:lnTo>
                      <a:pt x="150814" y="185547"/>
                    </a:lnTo>
                    <a:lnTo>
                      <a:pt x="142330" y="176682"/>
                    </a:lnTo>
                    <a:lnTo>
                      <a:pt x="262370" y="51244"/>
                    </a:lnTo>
                    <a:lnTo>
                      <a:pt x="279340" y="51244"/>
                    </a:lnTo>
                    <a:lnTo>
                      <a:pt x="270854" y="42379"/>
                    </a:lnTo>
                    <a:lnTo>
                      <a:pt x="278690" y="34188"/>
                    </a:lnTo>
                    <a:lnTo>
                      <a:pt x="302609" y="18207"/>
                    </a:lnTo>
                    <a:lnTo>
                      <a:pt x="332349" y="11144"/>
                    </a:lnTo>
                    <a:lnTo>
                      <a:pt x="366765" y="11144"/>
                    </a:lnTo>
                    <a:lnTo>
                      <a:pt x="347093" y="124"/>
                    </a:lnTo>
                    <a:lnTo>
                      <a:pt x="318327" y="0"/>
                    </a:lnTo>
                    <a:close/>
                  </a:path>
                  <a:path w="379729" h="396875">
                    <a:moveTo>
                      <a:pt x="366765" y="11144"/>
                    </a:moveTo>
                    <a:lnTo>
                      <a:pt x="332349" y="11144"/>
                    </a:lnTo>
                    <a:lnTo>
                      <a:pt x="357748" y="19082"/>
                    </a:lnTo>
                    <a:lnTo>
                      <a:pt x="368644" y="48107"/>
                    </a:lnTo>
                    <a:lnTo>
                      <a:pt x="355948" y="92939"/>
                    </a:lnTo>
                    <a:lnTo>
                      <a:pt x="338812" y="113360"/>
                    </a:lnTo>
                    <a:lnTo>
                      <a:pt x="355771" y="113360"/>
                    </a:lnTo>
                    <a:lnTo>
                      <a:pt x="363384" y="103864"/>
                    </a:lnTo>
                    <a:lnTo>
                      <a:pt x="370189" y="92071"/>
                    </a:lnTo>
                    <a:lnTo>
                      <a:pt x="375662" y="78550"/>
                    </a:lnTo>
                    <a:lnTo>
                      <a:pt x="379363" y="63766"/>
                    </a:lnTo>
                    <a:lnTo>
                      <a:pt x="379207" y="33502"/>
                    </a:lnTo>
                    <a:lnTo>
                      <a:pt x="367918" y="11790"/>
                    </a:lnTo>
                    <a:lnTo>
                      <a:pt x="366765" y="11144"/>
                    </a:lnTo>
                    <a:close/>
                  </a:path>
                  <a:path w="379729" h="396875">
                    <a:moveTo>
                      <a:pt x="279340" y="51244"/>
                    </a:moveTo>
                    <a:lnTo>
                      <a:pt x="262370" y="51244"/>
                    </a:lnTo>
                    <a:lnTo>
                      <a:pt x="287694" y="77711"/>
                    </a:lnTo>
                    <a:lnTo>
                      <a:pt x="291491" y="77711"/>
                    </a:lnTo>
                    <a:lnTo>
                      <a:pt x="296178" y="72809"/>
                    </a:lnTo>
                    <a:lnTo>
                      <a:pt x="296178" y="68834"/>
                    </a:lnTo>
                    <a:lnTo>
                      <a:pt x="279340" y="51244"/>
                    </a:lnTo>
                    <a:close/>
                  </a:path>
                </a:pathLst>
              </a:custGeom>
              <a:grpFill/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 sz="1688"/>
              </a:p>
            </p:txBody>
          </p:sp>
          <p:pic>
            <p:nvPicPr>
              <p:cNvPr id="21" name="object 16">
                <a:extLst>
                  <a:ext uri="{FF2B5EF4-FFF2-40B4-BE49-F238E27FC236}">
                    <a16:creationId xmlns:a16="http://schemas.microsoft.com/office/drawing/2014/main" id="{2B747DAB-0D61-BB9B-BF08-E3ACDEA173B6}"/>
                  </a:ext>
                </a:extLst>
              </p:cNvPr>
              <p:cNvPicPr/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416451" y="1761093"/>
                <a:ext cx="193713" cy="202260"/>
              </a:xfrm>
              <a:prstGeom prst="rect">
                <a:avLst/>
              </a:prstGeom>
              <a:grpFill/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</p:pic>
          <p:sp>
            <p:nvSpPr>
              <p:cNvPr id="22" name="object 17">
                <a:extLst>
                  <a:ext uri="{FF2B5EF4-FFF2-40B4-BE49-F238E27FC236}">
                    <a16:creationId xmlns:a16="http://schemas.microsoft.com/office/drawing/2014/main" id="{D437276D-E26F-0A3C-290A-A5B396903EE4}"/>
                  </a:ext>
                </a:extLst>
              </p:cNvPr>
              <p:cNvSpPr/>
              <p:nvPr/>
            </p:nvSpPr>
            <p:spPr>
              <a:xfrm>
                <a:off x="7406919" y="1577013"/>
                <a:ext cx="379730" cy="396875"/>
              </a:xfrm>
              <a:custGeom>
                <a:avLst/>
                <a:gdLst/>
                <a:ahLst/>
                <a:cxnLst/>
                <a:rect l="l" t="t" r="r" b="b"/>
                <a:pathLst>
                  <a:path w="379729" h="396875">
                    <a:moveTo>
                      <a:pt x="275337" y="188544"/>
                    </a:moveTo>
                    <a:lnTo>
                      <a:pt x="277687" y="190995"/>
                    </a:lnTo>
                    <a:lnTo>
                      <a:pt x="281484" y="190995"/>
                    </a:lnTo>
                    <a:lnTo>
                      <a:pt x="283821" y="188544"/>
                    </a:lnTo>
                    <a:lnTo>
                      <a:pt x="355690" y="113461"/>
                    </a:lnTo>
                    <a:lnTo>
                      <a:pt x="363384" y="103864"/>
                    </a:lnTo>
                    <a:lnTo>
                      <a:pt x="370189" y="92071"/>
                    </a:lnTo>
                    <a:lnTo>
                      <a:pt x="375662" y="78550"/>
                    </a:lnTo>
                    <a:lnTo>
                      <a:pt x="379363" y="63766"/>
                    </a:lnTo>
                    <a:lnTo>
                      <a:pt x="379207" y="33502"/>
                    </a:lnTo>
                    <a:lnTo>
                      <a:pt x="367918" y="11790"/>
                    </a:lnTo>
                    <a:lnTo>
                      <a:pt x="347093" y="124"/>
                    </a:lnTo>
                    <a:lnTo>
                      <a:pt x="318327" y="0"/>
                    </a:lnTo>
                    <a:lnTo>
                      <a:pt x="305409" y="3429"/>
                    </a:lnTo>
                    <a:lnTo>
                      <a:pt x="292708" y="8809"/>
                    </a:lnTo>
                    <a:lnTo>
                      <a:pt x="280783" y="16114"/>
                    </a:lnTo>
                    <a:lnTo>
                      <a:pt x="270194" y="25323"/>
                    </a:lnTo>
                    <a:lnTo>
                      <a:pt x="244507" y="52168"/>
                    </a:lnTo>
                    <a:lnTo>
                      <a:pt x="193487" y="105475"/>
                    </a:lnTo>
                    <a:lnTo>
                      <a:pt x="142337" y="158917"/>
                    </a:lnTo>
                    <a:lnTo>
                      <a:pt x="116257" y="186169"/>
                    </a:lnTo>
                    <a:lnTo>
                      <a:pt x="110016" y="183730"/>
                    </a:lnTo>
                    <a:lnTo>
                      <a:pt x="103497" y="182562"/>
                    </a:lnTo>
                    <a:lnTo>
                      <a:pt x="96858" y="182690"/>
                    </a:lnTo>
                    <a:lnTo>
                      <a:pt x="90260" y="184137"/>
                    </a:lnTo>
                    <a:lnTo>
                      <a:pt x="9767" y="210299"/>
                    </a:lnTo>
                    <a:lnTo>
                      <a:pt x="3358" y="214530"/>
                    </a:lnTo>
                    <a:lnTo>
                      <a:pt x="0" y="221135"/>
                    </a:lnTo>
                    <a:lnTo>
                      <a:pt x="39" y="228612"/>
                    </a:lnTo>
                    <a:lnTo>
                      <a:pt x="3824" y="235458"/>
                    </a:lnTo>
                    <a:lnTo>
                      <a:pt x="26887" y="259562"/>
                    </a:lnTo>
                    <a:lnTo>
                      <a:pt x="29389" y="262178"/>
                    </a:lnTo>
                    <a:lnTo>
                      <a:pt x="32716" y="263740"/>
                    </a:lnTo>
                    <a:lnTo>
                      <a:pt x="36247" y="263956"/>
                    </a:lnTo>
                    <a:lnTo>
                      <a:pt x="79338" y="266712"/>
                    </a:lnTo>
                    <a:lnTo>
                      <a:pt x="79109" y="271195"/>
                    </a:lnTo>
                    <a:lnTo>
                      <a:pt x="78551" y="276821"/>
                    </a:lnTo>
                    <a:lnTo>
                      <a:pt x="80798" y="284505"/>
                    </a:lnTo>
                    <a:lnTo>
                      <a:pt x="71324" y="294411"/>
                    </a:lnTo>
                    <a:lnTo>
                      <a:pt x="67938" y="299732"/>
                    </a:lnTo>
                    <a:lnTo>
                      <a:pt x="66809" y="305792"/>
                    </a:lnTo>
                    <a:lnTo>
                      <a:pt x="67938" y="311854"/>
                    </a:lnTo>
                    <a:lnTo>
                      <a:pt x="71324" y="317182"/>
                    </a:lnTo>
                    <a:lnTo>
                      <a:pt x="75782" y="321830"/>
                    </a:lnTo>
                    <a:lnTo>
                      <a:pt x="81789" y="328117"/>
                    </a:lnTo>
                    <a:lnTo>
                      <a:pt x="91555" y="328117"/>
                    </a:lnTo>
                    <a:lnTo>
                      <a:pt x="97562" y="321830"/>
                    </a:lnTo>
                    <a:lnTo>
                      <a:pt x="107049" y="311937"/>
                    </a:lnTo>
                    <a:lnTo>
                      <a:pt x="114377" y="314274"/>
                    </a:lnTo>
                    <a:lnTo>
                      <a:pt x="119762" y="313702"/>
                    </a:lnTo>
                    <a:lnTo>
                      <a:pt x="124067" y="313461"/>
                    </a:lnTo>
                    <a:lnTo>
                      <a:pt x="126709" y="358482"/>
                    </a:lnTo>
                    <a:lnTo>
                      <a:pt x="126925" y="362165"/>
                    </a:lnTo>
                    <a:lnTo>
                      <a:pt x="128423" y="365645"/>
                    </a:lnTo>
                    <a:lnTo>
                      <a:pt x="130925" y="368261"/>
                    </a:lnTo>
                    <a:lnTo>
                      <a:pt x="154001" y="392366"/>
                    </a:lnTo>
                    <a:lnTo>
                      <a:pt x="160558" y="396319"/>
                    </a:lnTo>
                    <a:lnTo>
                      <a:pt x="167711" y="396352"/>
                    </a:lnTo>
                    <a:lnTo>
                      <a:pt x="174025" y="392839"/>
                    </a:lnTo>
                    <a:lnTo>
                      <a:pt x="178068" y="386156"/>
                    </a:lnTo>
                    <a:lnTo>
                      <a:pt x="203112" y="302056"/>
                    </a:lnTo>
                    <a:lnTo>
                      <a:pt x="204507" y="295167"/>
                    </a:lnTo>
                    <a:lnTo>
                      <a:pt x="204631" y="288231"/>
                    </a:lnTo>
                    <a:lnTo>
                      <a:pt x="203510" y="281416"/>
                    </a:lnTo>
                    <a:lnTo>
                      <a:pt x="201169" y="274891"/>
                    </a:lnTo>
                    <a:lnTo>
                      <a:pt x="264009" y="209245"/>
                    </a:lnTo>
                    <a:lnTo>
                      <a:pt x="266358" y="206806"/>
                    </a:lnTo>
                    <a:lnTo>
                      <a:pt x="266358" y="202819"/>
                    </a:lnTo>
                    <a:lnTo>
                      <a:pt x="264009" y="200380"/>
                    </a:lnTo>
                    <a:lnTo>
                      <a:pt x="261659" y="197929"/>
                    </a:lnTo>
                    <a:lnTo>
                      <a:pt x="257862" y="197929"/>
                    </a:lnTo>
                    <a:lnTo>
                      <a:pt x="255512" y="200380"/>
                    </a:lnTo>
                    <a:lnTo>
                      <a:pt x="210262" y="247662"/>
                    </a:lnTo>
                    <a:lnTo>
                      <a:pt x="142330" y="176682"/>
                    </a:lnTo>
                    <a:lnTo>
                      <a:pt x="262370" y="51244"/>
                    </a:lnTo>
                    <a:lnTo>
                      <a:pt x="285345" y="75260"/>
                    </a:lnTo>
                    <a:lnTo>
                      <a:pt x="287694" y="77711"/>
                    </a:lnTo>
                    <a:lnTo>
                      <a:pt x="291491" y="77711"/>
                    </a:lnTo>
                    <a:lnTo>
                      <a:pt x="293828" y="75260"/>
                    </a:lnTo>
                    <a:lnTo>
                      <a:pt x="296178" y="72809"/>
                    </a:lnTo>
                    <a:lnTo>
                      <a:pt x="296178" y="68834"/>
                    </a:lnTo>
                    <a:lnTo>
                      <a:pt x="293828" y="66382"/>
                    </a:lnTo>
                    <a:lnTo>
                      <a:pt x="270854" y="42379"/>
                    </a:lnTo>
                    <a:lnTo>
                      <a:pt x="278690" y="34188"/>
                    </a:lnTo>
                    <a:lnTo>
                      <a:pt x="302609" y="18207"/>
                    </a:lnTo>
                    <a:lnTo>
                      <a:pt x="332349" y="11144"/>
                    </a:lnTo>
                    <a:lnTo>
                      <a:pt x="357748" y="19082"/>
                    </a:lnTo>
                    <a:lnTo>
                      <a:pt x="368644" y="48107"/>
                    </a:lnTo>
                    <a:lnTo>
                      <a:pt x="367141" y="63443"/>
                    </a:lnTo>
                    <a:lnTo>
                      <a:pt x="362753" y="78805"/>
                    </a:lnTo>
                    <a:lnTo>
                      <a:pt x="355948" y="92939"/>
                    </a:lnTo>
                    <a:lnTo>
                      <a:pt x="347194" y="104597"/>
                    </a:lnTo>
                    <a:lnTo>
                      <a:pt x="338812" y="113360"/>
                    </a:lnTo>
                    <a:lnTo>
                      <a:pt x="313653" y="87083"/>
                    </a:lnTo>
                    <a:lnTo>
                      <a:pt x="311303" y="84645"/>
                    </a:lnTo>
                    <a:lnTo>
                      <a:pt x="307506" y="84645"/>
                    </a:lnTo>
                    <a:lnTo>
                      <a:pt x="305157" y="87083"/>
                    </a:lnTo>
                    <a:lnTo>
                      <a:pt x="302820" y="89535"/>
                    </a:lnTo>
                    <a:lnTo>
                      <a:pt x="302820" y="93510"/>
                    </a:lnTo>
                    <a:lnTo>
                      <a:pt x="305157" y="95948"/>
                    </a:lnTo>
                    <a:lnTo>
                      <a:pt x="330303" y="122224"/>
                    </a:lnTo>
                    <a:lnTo>
                      <a:pt x="275337" y="179666"/>
                    </a:lnTo>
                    <a:lnTo>
                      <a:pt x="272988" y="182118"/>
                    </a:lnTo>
                    <a:lnTo>
                      <a:pt x="272988" y="186093"/>
                    </a:lnTo>
                    <a:lnTo>
                      <a:pt x="275337" y="188544"/>
                    </a:lnTo>
                  </a:path>
                </a:pathLst>
              </a:custGeom>
              <a:grpFill/>
              <a:ln w="31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 sz="1688"/>
              </a:p>
            </p:txBody>
          </p:sp>
        </p:grpSp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C2FDE8A6-304A-9E3F-EA7B-E095390FD594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921302" y="5586230"/>
              <a:ext cx="171333" cy="584832"/>
            </a:xfrm>
            <a:prstGeom prst="rect">
              <a:avLst/>
            </a:prstGeom>
          </p:spPr>
        </p:pic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AD6C7C92-AE67-B471-46F3-B726B0B63605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849106" y="5950816"/>
              <a:ext cx="82258" cy="280782"/>
            </a:xfrm>
            <a:prstGeom prst="rect">
              <a:avLst/>
            </a:prstGeom>
          </p:spPr>
        </p:pic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960631B0-62EE-C0E7-6413-D9B71F38828C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921302" y="5940640"/>
              <a:ext cx="82258" cy="280782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3D2771D-ACB6-A4B3-3CC0-07F9278560AC}"/>
              </a:ext>
            </a:extLst>
          </p:cNvPr>
          <p:cNvGrpSpPr/>
          <p:nvPr/>
        </p:nvGrpSpPr>
        <p:grpSpPr>
          <a:xfrm>
            <a:off x="7748032" y="5283165"/>
            <a:ext cx="567069" cy="525094"/>
            <a:chOff x="41521" y="4201803"/>
            <a:chExt cx="1392946" cy="1392938"/>
          </a:xfrm>
          <a:solidFill>
            <a:schemeClr val="tx1">
              <a:lumMod val="50000"/>
              <a:lumOff val="50000"/>
            </a:schemeClr>
          </a:solidFill>
        </p:grpSpPr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3E61885A-5D51-D3BD-554A-546E8CD86C4D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30141" y="4578233"/>
              <a:ext cx="640079" cy="640079"/>
            </a:xfrm>
            <a:prstGeom prst="rect">
              <a:avLst/>
            </a:prstGeom>
          </p:spPr>
        </p:pic>
        <p:pic>
          <p:nvPicPr>
            <p:cNvPr id="25" name="Graphic 3" descr="Target outline">
              <a:extLst>
                <a:ext uri="{FF2B5EF4-FFF2-40B4-BE49-F238E27FC236}">
                  <a16:creationId xmlns:a16="http://schemas.microsoft.com/office/drawing/2014/main" id="{53FABAA4-B291-826F-194F-61F8E8196480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41521" y="4201803"/>
              <a:ext cx="1392946" cy="1392938"/>
            </a:xfrm>
            <a:prstGeom prst="rect">
              <a:avLst/>
            </a:prstGeom>
          </p:spPr>
        </p:pic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1D28219D-8E78-4B5C-8132-019D7636F791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39056" y="1963164"/>
            <a:ext cx="406576" cy="430337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765A75B4-C4EB-BA6C-2325-5F59EDE0EFC7}"/>
              </a:ext>
            </a:extLst>
          </p:cNvPr>
          <p:cNvGrpSpPr/>
          <p:nvPr/>
        </p:nvGrpSpPr>
        <p:grpSpPr>
          <a:xfrm>
            <a:off x="7762306" y="3613446"/>
            <a:ext cx="596582" cy="371690"/>
            <a:chOff x="4433312" y="1127100"/>
            <a:chExt cx="634420" cy="428035"/>
          </a:xfrm>
        </p:grpSpPr>
        <p:pic>
          <p:nvPicPr>
            <p:cNvPr id="28" name="Graphic 27">
              <a:extLst>
                <a:ext uri="{FF2B5EF4-FFF2-40B4-BE49-F238E27FC236}">
                  <a16:creationId xmlns:a16="http://schemas.microsoft.com/office/drawing/2014/main" id="{4C42D4CD-8050-6487-9A7F-5CDAF22D282A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4607987" y="1339458"/>
              <a:ext cx="362338" cy="215677"/>
            </a:xfrm>
            <a:prstGeom prst="rect">
              <a:avLst/>
            </a:prstGeom>
          </p:spPr>
        </p:pic>
        <p:pic>
          <p:nvPicPr>
            <p:cNvPr id="29" name="Graphic 28">
              <a:extLst>
                <a:ext uri="{FF2B5EF4-FFF2-40B4-BE49-F238E27FC236}">
                  <a16:creationId xmlns:a16="http://schemas.microsoft.com/office/drawing/2014/main" id="{C58840E6-6A7A-418F-4E45-E89AEF5BB4D2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4433312" y="1128846"/>
              <a:ext cx="317910" cy="310341"/>
            </a:xfrm>
            <a:prstGeom prst="rect">
              <a:avLst/>
            </a:prstGeom>
          </p:spPr>
        </p:pic>
        <p:pic>
          <p:nvPicPr>
            <p:cNvPr id="30" name="Graphic 29">
              <a:extLst>
                <a:ext uri="{FF2B5EF4-FFF2-40B4-BE49-F238E27FC236}">
                  <a16:creationId xmlns:a16="http://schemas.microsoft.com/office/drawing/2014/main" id="{C1A37FA4-6D43-488E-CBD7-A7E015C8FC88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4708550" y="1127100"/>
              <a:ext cx="359182" cy="215677"/>
            </a:xfrm>
            <a:prstGeom prst="rect">
              <a:avLst/>
            </a:prstGeom>
          </p:spPr>
        </p:pic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B6AD07B3-1B89-D35F-38E6-ED4A9D9CC121}"/>
              </a:ext>
            </a:extLst>
          </p:cNvPr>
          <p:cNvSpPr txBox="1"/>
          <p:nvPr/>
        </p:nvSpPr>
        <p:spPr>
          <a:xfrm>
            <a:off x="8333230" y="4922432"/>
            <a:ext cx="61695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050">
                <a:solidFill>
                  <a:schemeClr val="tx1">
                    <a:lumMod val="75000"/>
                    <a:lumOff val="25000"/>
                  </a:schemeClr>
                </a:solidFill>
              </a:rPr>
              <a:t>Ukraine Support Instrument (USI) </a:t>
            </a:r>
            <a:endParaRPr lang="en-IE" sz="105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E40B88D-A2EF-EDAF-CDA6-81F46511A4FD}"/>
              </a:ext>
            </a:extLst>
          </p:cNvPr>
          <p:cNvSpPr txBox="1"/>
          <p:nvPr/>
        </p:nvSpPr>
        <p:spPr>
          <a:xfrm>
            <a:off x="8358888" y="5744931"/>
            <a:ext cx="61695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050">
                <a:solidFill>
                  <a:schemeClr val="tx1">
                    <a:lumMod val="75000"/>
                    <a:lumOff val="25000"/>
                  </a:schemeClr>
                </a:solidFill>
              </a:rPr>
              <a:t>Ukraine Support Instrument (USI) </a:t>
            </a:r>
            <a:endParaRPr lang="en-IE" sz="105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865BCA0-9BEC-D415-222A-7617F2A4FC82}"/>
              </a:ext>
            </a:extLst>
          </p:cNvPr>
          <p:cNvSpPr txBox="1"/>
          <p:nvPr/>
        </p:nvSpPr>
        <p:spPr>
          <a:xfrm>
            <a:off x="10887030" y="2041375"/>
            <a:ext cx="132029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100" b="1" i="0" u="none" strike="noStrike" kern="1200" cap="none" spc="0" normalizeH="0" baseline="0" noProof="0">
                <a:ln>
                  <a:noFill/>
                </a:ln>
                <a:solidFill>
                  <a:srgbClr val="F4763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€166.4 M</a:t>
            </a:r>
            <a:endParaRPr kumimoji="0" lang="en-GB" sz="105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2378BB3-3815-3E61-7148-BE3AD779E6A1}"/>
              </a:ext>
            </a:extLst>
          </p:cNvPr>
          <p:cNvSpPr txBox="1"/>
          <p:nvPr/>
        </p:nvSpPr>
        <p:spPr>
          <a:xfrm>
            <a:off x="10888614" y="2845107"/>
            <a:ext cx="132029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100" b="1" i="0" u="none" strike="noStrike" kern="1200" cap="none" spc="0" normalizeH="0" baseline="0" noProof="0">
                <a:ln>
                  <a:noFill/>
                </a:ln>
                <a:solidFill>
                  <a:srgbClr val="F4763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€122.25 M</a:t>
            </a:r>
            <a:endParaRPr kumimoji="0" lang="en-GB" sz="105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F969283-F185-3BDF-BE9D-AC5F6B6A62E7}"/>
              </a:ext>
            </a:extLst>
          </p:cNvPr>
          <p:cNvSpPr txBox="1"/>
          <p:nvPr/>
        </p:nvSpPr>
        <p:spPr>
          <a:xfrm>
            <a:off x="10873185" y="3690673"/>
            <a:ext cx="132029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100" b="1" i="0" u="none" strike="noStrike" kern="1200" cap="none" spc="0" normalizeH="0" baseline="0" noProof="0">
                <a:ln>
                  <a:noFill/>
                </a:ln>
                <a:solidFill>
                  <a:srgbClr val="F4763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€152.75 M</a:t>
            </a:r>
            <a:endParaRPr kumimoji="0" lang="en-GB" sz="105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EB89679-C570-AB7E-CF4D-7BB278FF2482}"/>
              </a:ext>
            </a:extLst>
          </p:cNvPr>
          <p:cNvSpPr txBox="1"/>
          <p:nvPr/>
        </p:nvSpPr>
        <p:spPr>
          <a:xfrm>
            <a:off x="11002641" y="4538499"/>
            <a:ext cx="92659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100" b="1" i="0" u="none" strike="noStrike" kern="1200" cap="none" spc="0" normalizeH="0" baseline="0" noProof="0" dirty="0">
                <a:ln>
                  <a:noFill/>
                </a:ln>
                <a:solidFill>
                  <a:srgbClr val="F4763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€</a:t>
            </a:r>
            <a:r>
              <a:rPr lang="en-IE" sz="1100" b="1" dirty="0">
                <a:solidFill>
                  <a:srgbClr val="F476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184.5</a:t>
            </a:r>
            <a:r>
              <a:rPr kumimoji="0" lang="en-IE" sz="1100" b="1" i="0" u="none" strike="noStrike" kern="1200" cap="none" spc="0" normalizeH="0" baseline="0" noProof="0" dirty="0">
                <a:ln>
                  <a:noFill/>
                </a:ln>
                <a:solidFill>
                  <a:srgbClr val="F4763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</a:t>
            </a:r>
            <a:r>
              <a:rPr lang="en-IE" sz="1100" b="1" dirty="0">
                <a:solidFill>
                  <a:srgbClr val="F476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endParaRPr kumimoji="0" lang="en-GB" sz="10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6A575CF-BD5D-C179-1811-557DFEE95564}"/>
              </a:ext>
            </a:extLst>
          </p:cNvPr>
          <p:cNvSpPr txBox="1"/>
          <p:nvPr/>
        </p:nvSpPr>
        <p:spPr>
          <a:xfrm>
            <a:off x="11185521" y="5308840"/>
            <a:ext cx="81729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100" b="1" i="0" u="none" strike="noStrike" kern="1200" cap="none" spc="0" normalizeH="0" baseline="0" noProof="0" dirty="0">
                <a:ln>
                  <a:noFill/>
                </a:ln>
                <a:solidFill>
                  <a:srgbClr val="F4763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€</a:t>
            </a:r>
            <a:r>
              <a:rPr lang="en-IE" sz="1100" b="1" dirty="0">
                <a:solidFill>
                  <a:srgbClr val="F476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82</a:t>
            </a:r>
            <a:r>
              <a:rPr kumimoji="0" lang="en-IE" sz="1100" b="1" i="0" u="none" strike="noStrike" kern="1200" cap="none" spc="0" normalizeH="0" baseline="0" noProof="0" dirty="0">
                <a:ln>
                  <a:noFill/>
                </a:ln>
                <a:solidFill>
                  <a:srgbClr val="F4763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M*</a:t>
            </a:r>
            <a:endParaRPr kumimoji="0" lang="en-GB" sz="10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8B33A77B-63BA-AD54-9D23-01E8E3B622A7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4221" y="4870333"/>
            <a:ext cx="324704" cy="191157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3CA63B89-142E-B1FB-982B-8ECDC390EA8E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4221" y="5682100"/>
            <a:ext cx="324704" cy="191157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5D007B25-2D64-6172-C15E-AA64C029BA83}"/>
              </a:ext>
            </a:extLst>
          </p:cNvPr>
          <p:cNvGrpSpPr/>
          <p:nvPr/>
        </p:nvGrpSpPr>
        <p:grpSpPr>
          <a:xfrm>
            <a:off x="8182093" y="1229506"/>
            <a:ext cx="3039941" cy="639280"/>
            <a:chOff x="4672489" y="1153608"/>
            <a:chExt cx="3039941" cy="639280"/>
          </a:xfrm>
        </p:grpSpPr>
        <p:sp>
          <p:nvSpPr>
            <p:cNvPr id="41" name="Rectangle : coins arrondis 21">
              <a:extLst>
                <a:ext uri="{FF2B5EF4-FFF2-40B4-BE49-F238E27FC236}">
                  <a16:creationId xmlns:a16="http://schemas.microsoft.com/office/drawing/2014/main" id="{5B49F328-A88F-3C6B-E783-DD2C3B791C07}"/>
                </a:ext>
              </a:extLst>
            </p:cNvPr>
            <p:cNvSpPr/>
            <p:nvPr/>
          </p:nvSpPr>
          <p:spPr>
            <a:xfrm>
              <a:off x="4682060" y="1153608"/>
              <a:ext cx="3030370" cy="601440"/>
            </a:xfrm>
            <a:custGeom>
              <a:avLst/>
              <a:gdLst>
                <a:gd name="connsiteX0" fmla="*/ 0 w 2228331"/>
                <a:gd name="connsiteY0" fmla="*/ 99845 h 599058"/>
                <a:gd name="connsiteX1" fmla="*/ 99845 w 2228331"/>
                <a:gd name="connsiteY1" fmla="*/ 0 h 599058"/>
                <a:gd name="connsiteX2" fmla="*/ 2128486 w 2228331"/>
                <a:gd name="connsiteY2" fmla="*/ 0 h 599058"/>
                <a:gd name="connsiteX3" fmla="*/ 2228331 w 2228331"/>
                <a:gd name="connsiteY3" fmla="*/ 99845 h 599058"/>
                <a:gd name="connsiteX4" fmla="*/ 2228331 w 2228331"/>
                <a:gd name="connsiteY4" fmla="*/ 499213 h 599058"/>
                <a:gd name="connsiteX5" fmla="*/ 2128486 w 2228331"/>
                <a:gd name="connsiteY5" fmla="*/ 599058 h 599058"/>
                <a:gd name="connsiteX6" fmla="*/ 99845 w 2228331"/>
                <a:gd name="connsiteY6" fmla="*/ 599058 h 599058"/>
                <a:gd name="connsiteX7" fmla="*/ 0 w 2228331"/>
                <a:gd name="connsiteY7" fmla="*/ 499213 h 599058"/>
                <a:gd name="connsiteX8" fmla="*/ 0 w 2228331"/>
                <a:gd name="connsiteY8" fmla="*/ 99845 h 599058"/>
                <a:gd name="connsiteX0" fmla="*/ 72268 w 2300599"/>
                <a:gd name="connsiteY0" fmla="*/ 99845 h 599058"/>
                <a:gd name="connsiteX1" fmla="*/ 100465 w 2300599"/>
                <a:gd name="connsiteY1" fmla="*/ 30956 h 599058"/>
                <a:gd name="connsiteX2" fmla="*/ 172113 w 2300599"/>
                <a:gd name="connsiteY2" fmla="*/ 0 h 599058"/>
                <a:gd name="connsiteX3" fmla="*/ 2200754 w 2300599"/>
                <a:gd name="connsiteY3" fmla="*/ 0 h 599058"/>
                <a:gd name="connsiteX4" fmla="*/ 2300599 w 2300599"/>
                <a:gd name="connsiteY4" fmla="*/ 99845 h 599058"/>
                <a:gd name="connsiteX5" fmla="*/ 2300599 w 2300599"/>
                <a:gd name="connsiteY5" fmla="*/ 499213 h 599058"/>
                <a:gd name="connsiteX6" fmla="*/ 2200754 w 2300599"/>
                <a:gd name="connsiteY6" fmla="*/ 599058 h 599058"/>
                <a:gd name="connsiteX7" fmla="*/ 172113 w 2300599"/>
                <a:gd name="connsiteY7" fmla="*/ 599058 h 599058"/>
                <a:gd name="connsiteX8" fmla="*/ 72268 w 2300599"/>
                <a:gd name="connsiteY8" fmla="*/ 499213 h 599058"/>
                <a:gd name="connsiteX9" fmla="*/ 72268 w 2300599"/>
                <a:gd name="connsiteY9" fmla="*/ 99845 h 599058"/>
                <a:gd name="connsiteX0" fmla="*/ 80191 w 2308522"/>
                <a:gd name="connsiteY0" fmla="*/ 104351 h 603564"/>
                <a:gd name="connsiteX1" fmla="*/ 84576 w 2308522"/>
                <a:gd name="connsiteY1" fmla="*/ 6887 h 603564"/>
                <a:gd name="connsiteX2" fmla="*/ 180036 w 2308522"/>
                <a:gd name="connsiteY2" fmla="*/ 4506 h 603564"/>
                <a:gd name="connsiteX3" fmla="*/ 2208677 w 2308522"/>
                <a:gd name="connsiteY3" fmla="*/ 4506 h 603564"/>
                <a:gd name="connsiteX4" fmla="*/ 2308522 w 2308522"/>
                <a:gd name="connsiteY4" fmla="*/ 104351 h 603564"/>
                <a:gd name="connsiteX5" fmla="*/ 2308522 w 2308522"/>
                <a:gd name="connsiteY5" fmla="*/ 503719 h 603564"/>
                <a:gd name="connsiteX6" fmla="*/ 2208677 w 2308522"/>
                <a:gd name="connsiteY6" fmla="*/ 603564 h 603564"/>
                <a:gd name="connsiteX7" fmla="*/ 180036 w 2308522"/>
                <a:gd name="connsiteY7" fmla="*/ 603564 h 603564"/>
                <a:gd name="connsiteX8" fmla="*/ 80191 w 2308522"/>
                <a:gd name="connsiteY8" fmla="*/ 503719 h 603564"/>
                <a:gd name="connsiteX9" fmla="*/ 80191 w 2308522"/>
                <a:gd name="connsiteY9" fmla="*/ 104351 h 603564"/>
                <a:gd name="connsiteX0" fmla="*/ 80191 w 2308522"/>
                <a:gd name="connsiteY0" fmla="*/ 104351 h 603564"/>
                <a:gd name="connsiteX1" fmla="*/ 84576 w 2308522"/>
                <a:gd name="connsiteY1" fmla="*/ 6887 h 603564"/>
                <a:gd name="connsiteX2" fmla="*/ 180036 w 2308522"/>
                <a:gd name="connsiteY2" fmla="*/ 4506 h 603564"/>
                <a:gd name="connsiteX3" fmla="*/ 2208677 w 2308522"/>
                <a:gd name="connsiteY3" fmla="*/ 4506 h 603564"/>
                <a:gd name="connsiteX4" fmla="*/ 2308522 w 2308522"/>
                <a:gd name="connsiteY4" fmla="*/ 104351 h 603564"/>
                <a:gd name="connsiteX5" fmla="*/ 2308522 w 2308522"/>
                <a:gd name="connsiteY5" fmla="*/ 503719 h 603564"/>
                <a:gd name="connsiteX6" fmla="*/ 2208677 w 2308522"/>
                <a:gd name="connsiteY6" fmla="*/ 603564 h 603564"/>
                <a:gd name="connsiteX7" fmla="*/ 180036 w 2308522"/>
                <a:gd name="connsiteY7" fmla="*/ 603564 h 603564"/>
                <a:gd name="connsiteX8" fmla="*/ 80191 w 2308522"/>
                <a:gd name="connsiteY8" fmla="*/ 503719 h 603564"/>
                <a:gd name="connsiteX9" fmla="*/ 80191 w 2308522"/>
                <a:gd name="connsiteY9" fmla="*/ 104351 h 603564"/>
                <a:gd name="connsiteX0" fmla="*/ 84366 w 2312697"/>
                <a:gd name="connsiteY0" fmla="*/ 107361 h 606574"/>
                <a:gd name="connsiteX1" fmla="*/ 88751 w 2312697"/>
                <a:gd name="connsiteY1" fmla="*/ 9897 h 606574"/>
                <a:gd name="connsiteX2" fmla="*/ 184211 w 2312697"/>
                <a:gd name="connsiteY2" fmla="*/ 7516 h 606574"/>
                <a:gd name="connsiteX3" fmla="*/ 2212852 w 2312697"/>
                <a:gd name="connsiteY3" fmla="*/ 7516 h 606574"/>
                <a:gd name="connsiteX4" fmla="*/ 2312697 w 2312697"/>
                <a:gd name="connsiteY4" fmla="*/ 107361 h 606574"/>
                <a:gd name="connsiteX5" fmla="*/ 2312697 w 2312697"/>
                <a:gd name="connsiteY5" fmla="*/ 506729 h 606574"/>
                <a:gd name="connsiteX6" fmla="*/ 2212852 w 2312697"/>
                <a:gd name="connsiteY6" fmla="*/ 606574 h 606574"/>
                <a:gd name="connsiteX7" fmla="*/ 184211 w 2312697"/>
                <a:gd name="connsiteY7" fmla="*/ 606574 h 606574"/>
                <a:gd name="connsiteX8" fmla="*/ 84366 w 2312697"/>
                <a:gd name="connsiteY8" fmla="*/ 506729 h 606574"/>
                <a:gd name="connsiteX9" fmla="*/ 84366 w 2312697"/>
                <a:gd name="connsiteY9" fmla="*/ 107361 h 606574"/>
                <a:gd name="connsiteX0" fmla="*/ 0 w 2228331"/>
                <a:gd name="connsiteY0" fmla="*/ 108434 h 607647"/>
                <a:gd name="connsiteX1" fmla="*/ 4385 w 2228331"/>
                <a:gd name="connsiteY1" fmla="*/ 10970 h 607647"/>
                <a:gd name="connsiteX2" fmla="*/ 99845 w 2228331"/>
                <a:gd name="connsiteY2" fmla="*/ 8589 h 607647"/>
                <a:gd name="connsiteX3" fmla="*/ 2128486 w 2228331"/>
                <a:gd name="connsiteY3" fmla="*/ 8589 h 607647"/>
                <a:gd name="connsiteX4" fmla="*/ 2228331 w 2228331"/>
                <a:gd name="connsiteY4" fmla="*/ 108434 h 607647"/>
                <a:gd name="connsiteX5" fmla="*/ 2228331 w 2228331"/>
                <a:gd name="connsiteY5" fmla="*/ 507802 h 607647"/>
                <a:gd name="connsiteX6" fmla="*/ 2128486 w 2228331"/>
                <a:gd name="connsiteY6" fmla="*/ 607647 h 607647"/>
                <a:gd name="connsiteX7" fmla="*/ 99845 w 2228331"/>
                <a:gd name="connsiteY7" fmla="*/ 607647 h 607647"/>
                <a:gd name="connsiteX8" fmla="*/ 0 w 2228331"/>
                <a:gd name="connsiteY8" fmla="*/ 507802 h 607647"/>
                <a:gd name="connsiteX9" fmla="*/ 0 w 2228331"/>
                <a:gd name="connsiteY9" fmla="*/ 108434 h 607647"/>
                <a:gd name="connsiteX0" fmla="*/ 17945 w 2246276"/>
                <a:gd name="connsiteY0" fmla="*/ 99845 h 599058"/>
                <a:gd name="connsiteX1" fmla="*/ 22330 w 2246276"/>
                <a:gd name="connsiteY1" fmla="*/ 2381 h 599058"/>
                <a:gd name="connsiteX2" fmla="*/ 117790 w 2246276"/>
                <a:gd name="connsiteY2" fmla="*/ 0 h 599058"/>
                <a:gd name="connsiteX3" fmla="*/ 2146431 w 2246276"/>
                <a:gd name="connsiteY3" fmla="*/ 0 h 599058"/>
                <a:gd name="connsiteX4" fmla="*/ 2246276 w 2246276"/>
                <a:gd name="connsiteY4" fmla="*/ 99845 h 599058"/>
                <a:gd name="connsiteX5" fmla="*/ 2246276 w 2246276"/>
                <a:gd name="connsiteY5" fmla="*/ 499213 h 599058"/>
                <a:gd name="connsiteX6" fmla="*/ 2146431 w 2246276"/>
                <a:gd name="connsiteY6" fmla="*/ 599058 h 599058"/>
                <a:gd name="connsiteX7" fmla="*/ 117790 w 2246276"/>
                <a:gd name="connsiteY7" fmla="*/ 599058 h 599058"/>
                <a:gd name="connsiteX8" fmla="*/ 17945 w 2246276"/>
                <a:gd name="connsiteY8" fmla="*/ 499213 h 599058"/>
                <a:gd name="connsiteX9" fmla="*/ 17945 w 2246276"/>
                <a:gd name="connsiteY9" fmla="*/ 99845 h 599058"/>
                <a:gd name="connsiteX0" fmla="*/ 0 w 2228331"/>
                <a:gd name="connsiteY0" fmla="*/ 99845 h 599058"/>
                <a:gd name="connsiteX1" fmla="*/ 4385 w 2228331"/>
                <a:gd name="connsiteY1" fmla="*/ 2381 h 599058"/>
                <a:gd name="connsiteX2" fmla="*/ 99845 w 2228331"/>
                <a:gd name="connsiteY2" fmla="*/ 0 h 599058"/>
                <a:gd name="connsiteX3" fmla="*/ 2128486 w 2228331"/>
                <a:gd name="connsiteY3" fmla="*/ 0 h 599058"/>
                <a:gd name="connsiteX4" fmla="*/ 2228331 w 2228331"/>
                <a:gd name="connsiteY4" fmla="*/ 99845 h 599058"/>
                <a:gd name="connsiteX5" fmla="*/ 2228331 w 2228331"/>
                <a:gd name="connsiteY5" fmla="*/ 499213 h 599058"/>
                <a:gd name="connsiteX6" fmla="*/ 2128486 w 2228331"/>
                <a:gd name="connsiteY6" fmla="*/ 599058 h 599058"/>
                <a:gd name="connsiteX7" fmla="*/ 99845 w 2228331"/>
                <a:gd name="connsiteY7" fmla="*/ 599058 h 599058"/>
                <a:gd name="connsiteX8" fmla="*/ 0 w 2228331"/>
                <a:gd name="connsiteY8" fmla="*/ 499213 h 599058"/>
                <a:gd name="connsiteX9" fmla="*/ 0 w 2228331"/>
                <a:gd name="connsiteY9" fmla="*/ 99845 h 599058"/>
                <a:gd name="connsiteX0" fmla="*/ 0 w 2228331"/>
                <a:gd name="connsiteY0" fmla="*/ 104608 h 603821"/>
                <a:gd name="connsiteX1" fmla="*/ 4385 w 2228331"/>
                <a:gd name="connsiteY1" fmla="*/ 0 h 603821"/>
                <a:gd name="connsiteX2" fmla="*/ 99845 w 2228331"/>
                <a:gd name="connsiteY2" fmla="*/ 4763 h 603821"/>
                <a:gd name="connsiteX3" fmla="*/ 2128486 w 2228331"/>
                <a:gd name="connsiteY3" fmla="*/ 4763 h 603821"/>
                <a:gd name="connsiteX4" fmla="*/ 2228331 w 2228331"/>
                <a:gd name="connsiteY4" fmla="*/ 104608 h 603821"/>
                <a:gd name="connsiteX5" fmla="*/ 2228331 w 2228331"/>
                <a:gd name="connsiteY5" fmla="*/ 503976 h 603821"/>
                <a:gd name="connsiteX6" fmla="*/ 2128486 w 2228331"/>
                <a:gd name="connsiteY6" fmla="*/ 603821 h 603821"/>
                <a:gd name="connsiteX7" fmla="*/ 99845 w 2228331"/>
                <a:gd name="connsiteY7" fmla="*/ 603821 h 603821"/>
                <a:gd name="connsiteX8" fmla="*/ 0 w 2228331"/>
                <a:gd name="connsiteY8" fmla="*/ 503976 h 603821"/>
                <a:gd name="connsiteX9" fmla="*/ 0 w 2228331"/>
                <a:gd name="connsiteY9" fmla="*/ 104608 h 603821"/>
                <a:gd name="connsiteX0" fmla="*/ 0 w 2228331"/>
                <a:gd name="connsiteY0" fmla="*/ 102227 h 601440"/>
                <a:gd name="connsiteX1" fmla="*/ 4385 w 2228331"/>
                <a:gd name="connsiteY1" fmla="*/ 0 h 601440"/>
                <a:gd name="connsiteX2" fmla="*/ 99845 w 2228331"/>
                <a:gd name="connsiteY2" fmla="*/ 2382 h 601440"/>
                <a:gd name="connsiteX3" fmla="*/ 2128486 w 2228331"/>
                <a:gd name="connsiteY3" fmla="*/ 2382 h 601440"/>
                <a:gd name="connsiteX4" fmla="*/ 2228331 w 2228331"/>
                <a:gd name="connsiteY4" fmla="*/ 102227 h 601440"/>
                <a:gd name="connsiteX5" fmla="*/ 2228331 w 2228331"/>
                <a:gd name="connsiteY5" fmla="*/ 501595 h 601440"/>
                <a:gd name="connsiteX6" fmla="*/ 2128486 w 2228331"/>
                <a:gd name="connsiteY6" fmla="*/ 601440 h 601440"/>
                <a:gd name="connsiteX7" fmla="*/ 99845 w 2228331"/>
                <a:gd name="connsiteY7" fmla="*/ 601440 h 601440"/>
                <a:gd name="connsiteX8" fmla="*/ 0 w 2228331"/>
                <a:gd name="connsiteY8" fmla="*/ 501595 h 601440"/>
                <a:gd name="connsiteX9" fmla="*/ 0 w 2228331"/>
                <a:gd name="connsiteY9" fmla="*/ 102227 h 601440"/>
                <a:gd name="connsiteX0" fmla="*/ 0 w 2228331"/>
                <a:gd name="connsiteY0" fmla="*/ 113718 h 612931"/>
                <a:gd name="connsiteX1" fmla="*/ 4385 w 2228331"/>
                <a:gd name="connsiteY1" fmla="*/ 11491 h 612931"/>
                <a:gd name="connsiteX2" fmla="*/ 2128486 w 2228331"/>
                <a:gd name="connsiteY2" fmla="*/ 13873 h 612931"/>
                <a:gd name="connsiteX3" fmla="*/ 2228331 w 2228331"/>
                <a:gd name="connsiteY3" fmla="*/ 113718 h 612931"/>
                <a:gd name="connsiteX4" fmla="*/ 2228331 w 2228331"/>
                <a:gd name="connsiteY4" fmla="*/ 513086 h 612931"/>
                <a:gd name="connsiteX5" fmla="*/ 2128486 w 2228331"/>
                <a:gd name="connsiteY5" fmla="*/ 612931 h 612931"/>
                <a:gd name="connsiteX6" fmla="*/ 99845 w 2228331"/>
                <a:gd name="connsiteY6" fmla="*/ 612931 h 612931"/>
                <a:gd name="connsiteX7" fmla="*/ 0 w 2228331"/>
                <a:gd name="connsiteY7" fmla="*/ 513086 h 612931"/>
                <a:gd name="connsiteX8" fmla="*/ 0 w 2228331"/>
                <a:gd name="connsiteY8" fmla="*/ 113718 h 612931"/>
                <a:gd name="connsiteX0" fmla="*/ 0 w 2228331"/>
                <a:gd name="connsiteY0" fmla="*/ 102227 h 601440"/>
                <a:gd name="connsiteX1" fmla="*/ 4385 w 2228331"/>
                <a:gd name="connsiteY1" fmla="*/ 0 h 601440"/>
                <a:gd name="connsiteX2" fmla="*/ 2128486 w 2228331"/>
                <a:gd name="connsiteY2" fmla="*/ 2382 h 601440"/>
                <a:gd name="connsiteX3" fmla="*/ 2228331 w 2228331"/>
                <a:gd name="connsiteY3" fmla="*/ 102227 h 601440"/>
                <a:gd name="connsiteX4" fmla="*/ 2228331 w 2228331"/>
                <a:gd name="connsiteY4" fmla="*/ 501595 h 601440"/>
                <a:gd name="connsiteX5" fmla="*/ 2128486 w 2228331"/>
                <a:gd name="connsiteY5" fmla="*/ 601440 h 601440"/>
                <a:gd name="connsiteX6" fmla="*/ 99845 w 2228331"/>
                <a:gd name="connsiteY6" fmla="*/ 601440 h 601440"/>
                <a:gd name="connsiteX7" fmla="*/ 0 w 2228331"/>
                <a:gd name="connsiteY7" fmla="*/ 501595 h 601440"/>
                <a:gd name="connsiteX8" fmla="*/ 0 w 2228331"/>
                <a:gd name="connsiteY8" fmla="*/ 102227 h 601440"/>
                <a:gd name="connsiteX0" fmla="*/ 1725 w 2230056"/>
                <a:gd name="connsiteY0" fmla="*/ 102227 h 601440"/>
                <a:gd name="connsiteX1" fmla="*/ 1347 w 2230056"/>
                <a:gd name="connsiteY1" fmla="*/ 0 h 601440"/>
                <a:gd name="connsiteX2" fmla="*/ 2130211 w 2230056"/>
                <a:gd name="connsiteY2" fmla="*/ 2382 h 601440"/>
                <a:gd name="connsiteX3" fmla="*/ 2230056 w 2230056"/>
                <a:gd name="connsiteY3" fmla="*/ 102227 h 601440"/>
                <a:gd name="connsiteX4" fmla="*/ 2230056 w 2230056"/>
                <a:gd name="connsiteY4" fmla="*/ 501595 h 601440"/>
                <a:gd name="connsiteX5" fmla="*/ 2130211 w 2230056"/>
                <a:gd name="connsiteY5" fmla="*/ 601440 h 601440"/>
                <a:gd name="connsiteX6" fmla="*/ 101570 w 2230056"/>
                <a:gd name="connsiteY6" fmla="*/ 601440 h 601440"/>
                <a:gd name="connsiteX7" fmla="*/ 1725 w 2230056"/>
                <a:gd name="connsiteY7" fmla="*/ 501595 h 601440"/>
                <a:gd name="connsiteX8" fmla="*/ 1725 w 2230056"/>
                <a:gd name="connsiteY8" fmla="*/ 102227 h 601440"/>
                <a:gd name="connsiteX0" fmla="*/ 378 w 2228709"/>
                <a:gd name="connsiteY0" fmla="*/ 501595 h 601440"/>
                <a:gd name="connsiteX1" fmla="*/ 0 w 2228709"/>
                <a:gd name="connsiteY1" fmla="*/ 0 h 601440"/>
                <a:gd name="connsiteX2" fmla="*/ 2128864 w 2228709"/>
                <a:gd name="connsiteY2" fmla="*/ 2382 h 601440"/>
                <a:gd name="connsiteX3" fmla="*/ 2228709 w 2228709"/>
                <a:gd name="connsiteY3" fmla="*/ 102227 h 601440"/>
                <a:gd name="connsiteX4" fmla="*/ 2228709 w 2228709"/>
                <a:gd name="connsiteY4" fmla="*/ 501595 h 601440"/>
                <a:gd name="connsiteX5" fmla="*/ 2128864 w 2228709"/>
                <a:gd name="connsiteY5" fmla="*/ 601440 h 601440"/>
                <a:gd name="connsiteX6" fmla="*/ 100223 w 2228709"/>
                <a:gd name="connsiteY6" fmla="*/ 601440 h 601440"/>
                <a:gd name="connsiteX7" fmla="*/ 378 w 2228709"/>
                <a:gd name="connsiteY7" fmla="*/ 501595 h 601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28709" h="601440">
                  <a:moveTo>
                    <a:pt x="378" y="501595"/>
                  </a:moveTo>
                  <a:lnTo>
                    <a:pt x="0" y="0"/>
                  </a:lnTo>
                  <a:lnTo>
                    <a:pt x="2128864" y="2382"/>
                  </a:lnTo>
                  <a:cubicBezTo>
                    <a:pt x="2184007" y="2382"/>
                    <a:pt x="2228709" y="47084"/>
                    <a:pt x="2228709" y="102227"/>
                  </a:cubicBezTo>
                  <a:lnTo>
                    <a:pt x="2228709" y="501595"/>
                  </a:lnTo>
                  <a:cubicBezTo>
                    <a:pt x="2228709" y="556738"/>
                    <a:pt x="2184007" y="601440"/>
                    <a:pt x="2128864" y="601440"/>
                  </a:cubicBezTo>
                  <a:lnTo>
                    <a:pt x="100223" y="601440"/>
                  </a:lnTo>
                  <a:cubicBezTo>
                    <a:pt x="45080" y="601440"/>
                    <a:pt x="378" y="556738"/>
                    <a:pt x="378" y="501595"/>
                  </a:cubicBezTo>
                  <a:close/>
                </a:path>
              </a:pathLst>
            </a:custGeom>
            <a:solidFill>
              <a:srgbClr val="A4B8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2" name="Espace réservé du texte 6">
              <a:extLst>
                <a:ext uri="{FF2B5EF4-FFF2-40B4-BE49-F238E27FC236}">
                  <a16:creationId xmlns:a16="http://schemas.microsoft.com/office/drawing/2014/main" id="{5CA70232-31FB-5168-89B4-269AA0BEACC3}"/>
                </a:ext>
              </a:extLst>
            </p:cNvPr>
            <p:cNvSpPr txBox="1">
              <a:spLocks/>
            </p:cNvSpPr>
            <p:nvPr/>
          </p:nvSpPr>
          <p:spPr>
            <a:xfrm>
              <a:off x="4672489" y="1174440"/>
              <a:ext cx="3016510" cy="618448"/>
            </a:xfrm>
            <a:prstGeom prst="rect">
              <a:avLst/>
            </a:prstGeom>
          </p:spPr>
          <p:txBody>
            <a:bodyPr anchor="ctr"/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200" b="1" i="0" kern="1200">
                  <a:solidFill>
                    <a:schemeClr val="tx1"/>
                  </a:solidFill>
                  <a:latin typeface="Arial Black" panose="020B0604020202020204" pitchFamily="34" charset="0"/>
                  <a:ea typeface="+mn-ea"/>
                  <a:cs typeface="Arial Black" panose="020B0604020202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r-FR" err="1"/>
                <a:t>Industrial</a:t>
              </a:r>
              <a:r>
                <a:rPr lang="fr-FR"/>
                <a:t> </a:t>
              </a:r>
              <a:r>
                <a:rPr lang="fr-FR" err="1"/>
                <a:t>Reinforcement</a:t>
              </a:r>
              <a:r>
                <a:rPr lang="fr-FR"/>
                <a:t> Actions (IRA)</a:t>
              </a:r>
              <a:endParaRPr lang="en-GB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44" name="Right Brace 43">
            <a:extLst>
              <a:ext uri="{FF2B5EF4-FFF2-40B4-BE49-F238E27FC236}">
                <a16:creationId xmlns:a16="http://schemas.microsoft.com/office/drawing/2014/main" id="{EF814D7E-E6B0-AC47-716B-4A080D8E5B1F}"/>
              </a:ext>
            </a:extLst>
          </p:cNvPr>
          <p:cNvSpPr/>
          <p:nvPr/>
        </p:nvSpPr>
        <p:spPr>
          <a:xfrm rot="10800000">
            <a:off x="6845245" y="1584892"/>
            <a:ext cx="671145" cy="2724114"/>
          </a:xfrm>
          <a:prstGeom prst="rightBrace">
            <a:avLst>
              <a:gd name="adj1" fmla="val 62263"/>
              <a:gd name="adj2" fmla="val 5000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0" name="Slide Number Placeholder 2">
            <a:extLst>
              <a:ext uri="{FF2B5EF4-FFF2-40B4-BE49-F238E27FC236}">
                <a16:creationId xmlns:a16="http://schemas.microsoft.com/office/drawing/2014/main" id="{7D5713BA-2509-F24D-55D3-D74398457B98}"/>
              </a:ext>
            </a:extLst>
          </p:cNvPr>
          <p:cNvSpPr txBox="1">
            <a:spLocks/>
          </p:cNvSpPr>
          <p:nvPr/>
        </p:nvSpPr>
        <p:spPr>
          <a:xfrm>
            <a:off x="10332116" y="6207651"/>
            <a:ext cx="472148" cy="2616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rgbClr val="404373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2EB30D7-3E9D-4B5E-8606-1BFE7D34FD09}" type="slidenum">
              <a:rPr lang="en-IE" smtClean="0"/>
              <a:pPr/>
              <a:t>26</a:t>
            </a:fld>
            <a:endParaRPr lang="en-IE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E585F9C-1DF8-51D7-2BD2-F812D17F6216}"/>
              </a:ext>
            </a:extLst>
          </p:cNvPr>
          <p:cNvSpPr txBox="1"/>
          <p:nvPr/>
        </p:nvSpPr>
        <p:spPr>
          <a:xfrm>
            <a:off x="4778266" y="6350062"/>
            <a:ext cx="32201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200" dirty="0"/>
              <a:t>* Including €6,5M of external assigned revenues</a:t>
            </a:r>
          </a:p>
        </p:txBody>
      </p:sp>
    </p:spTree>
    <p:extLst>
      <p:ext uri="{BB962C8B-B14F-4D97-AF65-F5344CB8AC3E}">
        <p14:creationId xmlns:p14="http://schemas.microsoft.com/office/powerpoint/2010/main" val="3508870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2A81AD-FB4E-C75E-9A5F-AE64F65657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itle 44">
            <a:extLst>
              <a:ext uri="{FF2B5EF4-FFF2-40B4-BE49-F238E27FC236}">
                <a16:creationId xmlns:a16="http://schemas.microsoft.com/office/drawing/2014/main" id="{3E90DAA3-C969-9F34-FA29-D59CD4FEF5C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Industrial </a:t>
            </a:r>
            <a:r>
              <a:rPr lang="de-DE" dirty="0" err="1"/>
              <a:t>reinforcement</a:t>
            </a:r>
            <a:r>
              <a:rPr lang="de-DE" dirty="0"/>
              <a:t> – Zoom-in: IRA</a:t>
            </a:r>
            <a:endParaRPr lang="en-IE" dirty="0"/>
          </a:p>
        </p:txBody>
      </p:sp>
      <p:sp>
        <p:nvSpPr>
          <p:cNvPr id="7" name="Slide Number Placeholder 9">
            <a:extLst>
              <a:ext uri="{FF2B5EF4-FFF2-40B4-BE49-F238E27FC236}">
                <a16:creationId xmlns:a16="http://schemas.microsoft.com/office/drawing/2014/main" id="{61ACD112-6A7C-1842-28C4-12960D0FF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2EB30D7-3E9D-4B5E-8606-1BFE7D34FD09}" type="slidenum">
              <a:rPr lang="en-IE" smtClean="0"/>
              <a:pPr/>
              <a:t>27</a:t>
            </a:fld>
            <a:endParaRPr lang="en-IE"/>
          </a:p>
        </p:txBody>
      </p:sp>
      <p:sp>
        <p:nvSpPr>
          <p:cNvPr id="46" name="Subtitle 2">
            <a:extLst>
              <a:ext uri="{FF2B5EF4-FFF2-40B4-BE49-F238E27FC236}">
                <a16:creationId xmlns:a16="http://schemas.microsoft.com/office/drawing/2014/main" id="{1D83771D-C9C0-7900-D120-5955AA9C8FF2}"/>
              </a:ext>
            </a:extLst>
          </p:cNvPr>
          <p:cNvSpPr txBox="1">
            <a:spLocks/>
          </p:cNvSpPr>
          <p:nvPr/>
        </p:nvSpPr>
        <p:spPr>
          <a:xfrm>
            <a:off x="211905" y="1148676"/>
            <a:ext cx="10906124" cy="9564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IE"/>
          </a:p>
          <a:p>
            <a:pPr marL="0" indent="0">
              <a:buNone/>
            </a:pPr>
            <a:r>
              <a:rPr lang="en-IE" sz="2400" b="1" u="sng"/>
              <a:t>Energetic Components:</a:t>
            </a:r>
          </a:p>
          <a:p>
            <a:pPr marL="457200" lvl="1" indent="0">
              <a:buNone/>
            </a:pPr>
            <a:endParaRPr lang="en-IE" sz="260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C9122B42-22D6-4D9D-247A-62F47B2E95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071919"/>
              </p:ext>
            </p:extLst>
          </p:nvPr>
        </p:nvGraphicFramePr>
        <p:xfrm>
          <a:off x="240356" y="2074621"/>
          <a:ext cx="11334873" cy="3505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37322">
                  <a:extLst>
                    <a:ext uri="{9D8B030D-6E8A-4147-A177-3AD203B41FA5}">
                      <a16:colId xmlns:a16="http://schemas.microsoft.com/office/drawing/2014/main" val="849210378"/>
                    </a:ext>
                  </a:extLst>
                </a:gridCol>
                <a:gridCol w="5597551">
                  <a:extLst>
                    <a:ext uri="{9D8B030D-6E8A-4147-A177-3AD203B41FA5}">
                      <a16:colId xmlns:a16="http://schemas.microsoft.com/office/drawing/2014/main" val="170505210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IE" sz="2000" b="0" dirty="0">
                          <a:solidFill>
                            <a:srgbClr val="FF0000"/>
                          </a:solidFill>
                        </a:rPr>
                        <a:t>Proposals must address at least one listed production capacity </a:t>
                      </a:r>
                      <a:r>
                        <a:rPr lang="en-IE" sz="2000" b="0" u="none" dirty="0">
                          <a:solidFill>
                            <a:srgbClr val="FF0000"/>
                          </a:solidFill>
                        </a:rPr>
                        <a:t>contributing to </a:t>
                      </a:r>
                      <a:r>
                        <a:rPr lang="en-IE" sz="2000" b="0" dirty="0">
                          <a:solidFill>
                            <a:srgbClr val="FF0000"/>
                          </a:solidFill>
                        </a:rPr>
                        <a:t>at least one listed product</a:t>
                      </a: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pPr marL="457200" lvl="1" indent="0" algn="l" defTabSz="914400" rtl="0" eaLnBrk="1" latinLnBrk="0" hangingPunct="1">
                        <a:buFont typeface="Arial" panose="020B0604020202020204" pitchFamily="34" charset="0"/>
                        <a:buNone/>
                      </a:pPr>
                      <a:endParaRPr lang="en-IE" sz="24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642947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457200" lvl="1" indent="0">
                        <a:buFont typeface="Arial" panose="020B0604020202020204" pitchFamily="34" charset="0"/>
                        <a:buNone/>
                      </a:pPr>
                      <a:r>
                        <a:rPr lang="en-IE" sz="2400" b="1" dirty="0">
                          <a:solidFill>
                            <a:schemeClr val="tx1"/>
                          </a:solidFill>
                        </a:rPr>
                        <a:t>Production capacities: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457200" lvl="1" indent="0" algn="l" defTabSz="914400" rtl="0" eaLnBrk="1" latinLnBrk="0" hangingPunct="1">
                        <a:buFont typeface="Arial" panose="020B0604020202020204" pitchFamily="34" charset="0"/>
                        <a:buNone/>
                      </a:pPr>
                      <a:r>
                        <a:rPr lang="de-DE" sz="2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Products:</a:t>
                      </a:r>
                      <a:endParaRPr lang="en-IE" sz="24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934347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1257300" lvl="2" indent="-342900">
                        <a:buFont typeface="Arial" panose="020B0604020202020204" pitchFamily="34" charset="0"/>
                        <a:buChar char="•"/>
                      </a:pPr>
                      <a:r>
                        <a:rPr lang="en-IE" sz="2400">
                          <a:solidFill>
                            <a:schemeClr val="tx1"/>
                          </a:solidFill>
                        </a:rPr>
                        <a:t>Propellant powder</a:t>
                      </a:r>
                    </a:p>
                    <a:p>
                      <a:pPr marL="1257300" lvl="2" indent="-342900">
                        <a:buFont typeface="Arial" panose="020B0604020202020204" pitchFamily="34" charset="0"/>
                        <a:buChar char="•"/>
                      </a:pPr>
                      <a:r>
                        <a:rPr lang="en-IE" sz="2400">
                          <a:solidFill>
                            <a:schemeClr val="tx1"/>
                          </a:solidFill>
                        </a:rPr>
                        <a:t>Explosives</a:t>
                      </a:r>
                    </a:p>
                    <a:p>
                      <a:pPr marL="1257300" lvl="2" indent="-342900">
                        <a:buFont typeface="Arial" panose="020B0604020202020204" pitchFamily="34" charset="0"/>
                        <a:buChar char="•"/>
                      </a:pPr>
                      <a:r>
                        <a:rPr lang="en-IE" sz="2400">
                          <a:solidFill>
                            <a:schemeClr val="tx1"/>
                          </a:solidFill>
                        </a:rPr>
                        <a:t>Propulsion Systems</a:t>
                      </a:r>
                    </a:p>
                    <a:p>
                      <a:pPr marL="1257300" lvl="2" indent="-342900">
                        <a:buFont typeface="Arial" panose="020B0604020202020204" pitchFamily="34" charset="0"/>
                        <a:buChar char="•"/>
                      </a:pPr>
                      <a:r>
                        <a:rPr lang="en-IE" sz="2400">
                          <a:solidFill>
                            <a:schemeClr val="tx1"/>
                          </a:solidFill>
                        </a:rPr>
                        <a:t>Warheads and electronic fuses</a:t>
                      </a:r>
                    </a:p>
                    <a:p>
                      <a:pPr marL="1257300" lvl="2" indent="-342900">
                        <a:buFont typeface="Arial" panose="020B0604020202020204" pitchFamily="34" charset="0"/>
                        <a:buChar char="•"/>
                      </a:pPr>
                      <a:r>
                        <a:rPr lang="en-IE" sz="2400">
                          <a:solidFill>
                            <a:schemeClr val="tx1"/>
                          </a:solidFill>
                        </a:rPr>
                        <a:t>Filling Plants</a:t>
                      </a:r>
                    </a:p>
                    <a:p>
                      <a:pPr marL="1257300" lvl="2" indent="-342900">
                        <a:buFont typeface="Arial" panose="020B0604020202020204" pitchFamily="34" charset="0"/>
                        <a:buChar char="•"/>
                      </a:pPr>
                      <a:r>
                        <a:rPr lang="en-IE" sz="2400">
                          <a:solidFill>
                            <a:schemeClr val="tx1"/>
                          </a:solidFill>
                        </a:rPr>
                        <a:t>Access to relevant raw materials</a:t>
                      </a:r>
                    </a:p>
                    <a:p>
                      <a:endParaRPr lang="en-IE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1257300" lvl="2" indent="-34290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IE" sz="2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rockets, aerial bombs, mines and loitering munition</a:t>
                      </a:r>
                    </a:p>
                    <a:p>
                      <a:pPr marL="1257300" lvl="2" indent="-34290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IE" sz="2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missiles</a:t>
                      </a:r>
                    </a:p>
                    <a:p>
                      <a:pPr marL="1257300" lvl="2" indent="-34290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IE" sz="2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tank, artillery and counter-unmanned systems (</a:t>
                      </a:r>
                      <a:r>
                        <a:rPr lang="en-IE" sz="240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UxS</a:t>
                      </a:r>
                      <a:r>
                        <a:rPr lang="en-IE" sz="2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 ammunition</a:t>
                      </a:r>
                    </a:p>
                    <a:p>
                      <a:pPr marL="1257300" lvl="2" indent="-34290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IE" sz="2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small-calibre cartridges</a:t>
                      </a:r>
                      <a:endParaRPr lang="en-IE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59363937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E444183B-03F6-1CDF-A0D7-D21C0C63811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4526" y="1557800"/>
            <a:ext cx="406576" cy="430337"/>
          </a:xfrm>
          <a:prstGeom prst="rect">
            <a:avLst/>
          </a:prstGeom>
        </p:spPr>
      </p:pic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40D8A6AD-E1A6-929E-5527-05EA94C5505E}"/>
              </a:ext>
            </a:extLst>
          </p:cNvPr>
          <p:cNvSpPr txBox="1">
            <a:spLocks/>
          </p:cNvSpPr>
          <p:nvPr/>
        </p:nvSpPr>
        <p:spPr>
          <a:xfrm>
            <a:off x="10332116" y="6207651"/>
            <a:ext cx="472148" cy="2616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rgbClr val="404373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2EB30D7-3E9D-4B5E-8606-1BFE7D34FD09}" type="slidenum">
              <a:rPr lang="en-IE" smtClean="0"/>
              <a:pPr/>
              <a:t>27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209795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E858A3-D485-D204-E33E-3BE59679F4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itle 44">
            <a:extLst>
              <a:ext uri="{FF2B5EF4-FFF2-40B4-BE49-F238E27FC236}">
                <a16:creationId xmlns:a16="http://schemas.microsoft.com/office/drawing/2014/main" id="{7D673DC3-BD2C-DBA2-CE1E-F575B5F791C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Industrial </a:t>
            </a:r>
            <a:r>
              <a:rPr lang="de-DE" dirty="0" err="1"/>
              <a:t>reinforcement</a:t>
            </a:r>
            <a:r>
              <a:rPr lang="de-DE" dirty="0"/>
              <a:t> – Zoom-in: IRA</a:t>
            </a:r>
            <a:endParaRPr lang="en-IE" dirty="0"/>
          </a:p>
        </p:txBody>
      </p:sp>
      <p:sp>
        <p:nvSpPr>
          <p:cNvPr id="7" name="Slide Number Placeholder 9">
            <a:extLst>
              <a:ext uri="{FF2B5EF4-FFF2-40B4-BE49-F238E27FC236}">
                <a16:creationId xmlns:a16="http://schemas.microsoft.com/office/drawing/2014/main" id="{68D99FEA-4DF9-D975-C23A-F9F26C25BC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2EB30D7-3E9D-4B5E-8606-1BFE7D34FD09}" type="slidenum">
              <a:rPr lang="en-IE" smtClean="0"/>
              <a:pPr/>
              <a:t>28</a:t>
            </a:fld>
            <a:endParaRPr lang="en-IE"/>
          </a:p>
        </p:txBody>
      </p:sp>
      <p:sp>
        <p:nvSpPr>
          <p:cNvPr id="46" name="Subtitle 2">
            <a:extLst>
              <a:ext uri="{FF2B5EF4-FFF2-40B4-BE49-F238E27FC236}">
                <a16:creationId xmlns:a16="http://schemas.microsoft.com/office/drawing/2014/main" id="{79DC522F-D42C-1E92-9D6A-561CE3009F9B}"/>
              </a:ext>
            </a:extLst>
          </p:cNvPr>
          <p:cNvSpPr txBox="1">
            <a:spLocks/>
          </p:cNvSpPr>
          <p:nvPr/>
        </p:nvSpPr>
        <p:spPr>
          <a:xfrm>
            <a:off x="216388" y="1132313"/>
            <a:ext cx="10906124" cy="9806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IE" dirty="0"/>
          </a:p>
          <a:p>
            <a:pPr marL="0" indent="0">
              <a:buNone/>
            </a:pPr>
            <a:r>
              <a:rPr lang="en-IE" sz="2400" b="1" u="sng" dirty="0"/>
              <a:t>Key Electronic Components: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E4BCB3CC-6A95-BBC5-BA20-A4BC057C80A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8766179"/>
              </p:ext>
            </p:extLst>
          </p:nvPr>
        </p:nvGraphicFramePr>
        <p:xfrm>
          <a:off x="229599" y="2097742"/>
          <a:ext cx="11773215" cy="4511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234263">
                  <a:extLst>
                    <a:ext uri="{9D8B030D-6E8A-4147-A177-3AD203B41FA5}">
                      <a16:colId xmlns:a16="http://schemas.microsoft.com/office/drawing/2014/main" val="849210378"/>
                    </a:ext>
                  </a:extLst>
                </a:gridCol>
                <a:gridCol w="5538952">
                  <a:extLst>
                    <a:ext uri="{9D8B030D-6E8A-4147-A177-3AD203B41FA5}">
                      <a16:colId xmlns:a16="http://schemas.microsoft.com/office/drawing/2014/main" val="170505210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IE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Proposals must address at least one listed production capacity contributing to at least one listed product</a:t>
                      </a: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pPr marL="457200" lvl="1" indent="0" algn="l" defTabSz="914400" rtl="0" eaLnBrk="1" latinLnBrk="0" hangingPunct="1">
                        <a:buFont typeface="Arial" panose="020B0604020202020204" pitchFamily="34" charset="0"/>
                        <a:buNone/>
                      </a:pPr>
                      <a:endParaRPr lang="en-IE" sz="24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784444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457200" lvl="1" indent="0">
                        <a:buFont typeface="Arial" panose="020B0604020202020204" pitchFamily="34" charset="0"/>
                        <a:buNone/>
                      </a:pPr>
                      <a:r>
                        <a:rPr lang="en-IE" sz="2400" b="1" dirty="0">
                          <a:solidFill>
                            <a:schemeClr val="tx1"/>
                          </a:solidFill>
                        </a:rPr>
                        <a:t>Production capacities: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457200" lvl="1" indent="0" algn="l" defTabSz="914400" rtl="0" eaLnBrk="1" latinLnBrk="0" hangingPunct="1">
                        <a:buFont typeface="Arial" panose="020B0604020202020204" pitchFamily="34" charset="0"/>
                        <a:buNone/>
                      </a:pPr>
                      <a:r>
                        <a:rPr lang="de-DE" sz="240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Products:</a:t>
                      </a:r>
                      <a:endParaRPr lang="en-IE" sz="24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934347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1257300" lvl="2" indent="-342900">
                        <a:buFont typeface="Arial" panose="020B0604020202020204" pitchFamily="34" charset="0"/>
                        <a:buChar char="•"/>
                      </a:pPr>
                      <a:r>
                        <a:rPr lang="en-IE" sz="2400" dirty="0"/>
                        <a:t>Guidance Electronics</a:t>
                      </a:r>
                    </a:p>
                    <a:p>
                      <a:pPr marL="1257300" lvl="2" indent="-342900">
                        <a:buFont typeface="Arial" panose="020B0604020202020204" pitchFamily="34" charset="0"/>
                        <a:buChar char="•"/>
                      </a:pPr>
                      <a:r>
                        <a:rPr lang="en-IE" sz="2400" dirty="0"/>
                        <a:t>Propulsion Electronics</a:t>
                      </a:r>
                    </a:p>
                    <a:p>
                      <a:pPr marL="1257300" lvl="2" indent="-342900">
                        <a:buFont typeface="Arial" panose="020B0604020202020204" pitchFamily="34" charset="0"/>
                        <a:buChar char="•"/>
                      </a:pPr>
                      <a:r>
                        <a:rPr lang="en-IE" sz="2400" dirty="0"/>
                        <a:t>RF and Laser Modules</a:t>
                      </a:r>
                    </a:p>
                    <a:p>
                      <a:pPr marL="1257300" lvl="2" indent="-342900">
                        <a:buFont typeface="Arial" panose="020B0604020202020204" pitchFamily="34" charset="0"/>
                        <a:buChar char="•"/>
                      </a:pPr>
                      <a:r>
                        <a:rPr lang="en-IE" sz="2400" dirty="0"/>
                        <a:t>Multispectral Cameras</a:t>
                      </a:r>
                    </a:p>
                    <a:p>
                      <a:pPr marL="1257300" lvl="2" indent="-342900">
                        <a:buFont typeface="Arial" panose="020B0604020202020204" pitchFamily="34" charset="0"/>
                        <a:buChar char="•"/>
                      </a:pPr>
                      <a:r>
                        <a:rPr lang="en-IE" sz="2400" dirty="0"/>
                        <a:t>Avionics</a:t>
                      </a:r>
                    </a:p>
                    <a:p>
                      <a:pPr marL="1257300" lvl="2" indent="-342900">
                        <a:buFont typeface="Arial" panose="020B0604020202020204" pitchFamily="34" charset="0"/>
                        <a:buChar char="•"/>
                      </a:pPr>
                      <a:r>
                        <a:rPr lang="en-IE" sz="2400" dirty="0"/>
                        <a:t>PCBs and IC Substrates</a:t>
                      </a:r>
                    </a:p>
                    <a:p>
                      <a:pPr marL="1257300" lvl="2" indent="-342900">
                        <a:buFont typeface="Arial" panose="020B0604020202020204" pitchFamily="34" charset="0"/>
                        <a:buChar char="•"/>
                      </a:pPr>
                      <a:r>
                        <a:rPr lang="en-IE" sz="2400" dirty="0"/>
                        <a:t>Lithium-ion Polymer Batteries</a:t>
                      </a:r>
                    </a:p>
                    <a:p>
                      <a:pPr marL="1257300" lvl="2" indent="-342900">
                        <a:buFont typeface="Arial" panose="020B0604020202020204" pitchFamily="34" charset="0"/>
                        <a:buChar char="•"/>
                      </a:pPr>
                      <a:r>
                        <a:rPr lang="en-IE" sz="2400" dirty="0"/>
                        <a:t>Power Electronics</a:t>
                      </a:r>
                    </a:p>
                    <a:p>
                      <a:pPr marL="1257300" lvl="2" indent="-342900">
                        <a:buFont typeface="Arial" panose="020B0604020202020204" pitchFamily="34" charset="0"/>
                        <a:buChar char="•"/>
                      </a:pPr>
                      <a:r>
                        <a:rPr lang="en-IE" sz="2400" dirty="0"/>
                        <a:t>Critical Semiconductor Building Blocks</a:t>
                      </a:r>
                    </a:p>
                    <a:p>
                      <a:endParaRPr lang="en-IE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1257300" lvl="2" indent="-34290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IE" sz="2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(swarming) </a:t>
                      </a:r>
                      <a:r>
                        <a:rPr lang="en-IE" sz="240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UxSs</a:t>
                      </a:r>
                      <a:r>
                        <a:rPr lang="en-IE" sz="2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and loitering munitions </a:t>
                      </a:r>
                    </a:p>
                    <a:p>
                      <a:pPr marL="1257300" lvl="2" indent="-34290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IE" sz="2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(counter-)</a:t>
                      </a:r>
                      <a:r>
                        <a:rPr lang="en-IE" sz="240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UxS</a:t>
                      </a:r>
                      <a:r>
                        <a:rPr lang="en-IE" sz="2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systems</a:t>
                      </a:r>
                    </a:p>
                    <a:p>
                      <a:pPr marL="1257300" lvl="2" indent="-34290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IE" sz="2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missile (defence) systems </a:t>
                      </a:r>
                    </a:p>
                    <a:p>
                      <a:pPr marL="1257300" lvl="2" indent="-34290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IE" sz="2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precision-guided munitions</a:t>
                      </a:r>
                    </a:p>
                    <a:p>
                      <a:pPr marL="1257300" lvl="2" indent="-34290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IE" sz="2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mobile communication nodes and C2 systems </a:t>
                      </a:r>
                    </a:p>
                    <a:p>
                      <a:pPr marL="1257300" lvl="2" indent="-34290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IE" sz="2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C4ISR</a:t>
                      </a:r>
                      <a:endParaRPr lang="en-IE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59363937"/>
                  </a:ext>
                </a:extLst>
              </a:tr>
            </a:tbl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0774C7D-2A1E-E067-0BDC-8909B8DAB792}"/>
              </a:ext>
            </a:extLst>
          </p:cNvPr>
          <p:cNvSpPr txBox="1">
            <a:spLocks/>
          </p:cNvSpPr>
          <p:nvPr/>
        </p:nvSpPr>
        <p:spPr>
          <a:xfrm>
            <a:off x="10332116" y="6207651"/>
            <a:ext cx="472148" cy="2616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rgbClr val="404373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2EB30D7-3E9D-4B5E-8606-1BFE7D34FD09}" type="slidenum">
              <a:rPr lang="en-IE" smtClean="0"/>
              <a:pPr/>
              <a:t>28</a:t>
            </a:fld>
            <a:endParaRPr lang="en-IE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E0C3050-9521-C834-F710-5EEBB11A45F1}"/>
              </a:ext>
            </a:extLst>
          </p:cNvPr>
          <p:cNvGrpSpPr/>
          <p:nvPr/>
        </p:nvGrpSpPr>
        <p:grpSpPr>
          <a:xfrm>
            <a:off x="4433602" y="1523490"/>
            <a:ext cx="465486" cy="468764"/>
            <a:chOff x="1101102" y="2686395"/>
            <a:chExt cx="439220" cy="408395"/>
          </a:xfrm>
        </p:grpSpPr>
        <p:sp>
          <p:nvSpPr>
            <p:cNvPr id="5" name="object 76">
              <a:extLst>
                <a:ext uri="{FF2B5EF4-FFF2-40B4-BE49-F238E27FC236}">
                  <a16:creationId xmlns:a16="http://schemas.microsoft.com/office/drawing/2014/main" id="{A1076109-9519-19FC-4D6A-10EAE31B6785}"/>
                </a:ext>
              </a:extLst>
            </p:cNvPr>
            <p:cNvSpPr/>
            <p:nvPr/>
          </p:nvSpPr>
          <p:spPr>
            <a:xfrm>
              <a:off x="1101102" y="2686395"/>
              <a:ext cx="439220" cy="354675"/>
            </a:xfrm>
            <a:prstGeom prst="rect">
              <a:avLst/>
            </a:prstGeom>
            <a:blipFill>
              <a:blip r:embed="rId3" cstate="email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744"/>
            </a:p>
          </p:txBody>
        </p:sp>
        <p:sp>
          <p:nvSpPr>
            <p:cNvPr id="6" name="object 46">
              <a:extLst>
                <a:ext uri="{FF2B5EF4-FFF2-40B4-BE49-F238E27FC236}">
                  <a16:creationId xmlns:a16="http://schemas.microsoft.com/office/drawing/2014/main" id="{72DD7AED-081B-DBBB-5700-BC7F30148E76}"/>
                </a:ext>
              </a:extLst>
            </p:cNvPr>
            <p:cNvSpPr/>
            <p:nvPr/>
          </p:nvSpPr>
          <p:spPr>
            <a:xfrm>
              <a:off x="1108358" y="2769383"/>
              <a:ext cx="282348" cy="325407"/>
            </a:xfrm>
            <a:custGeom>
              <a:avLst/>
              <a:gdLst/>
              <a:ahLst/>
              <a:cxnLst/>
              <a:rect l="l" t="t" r="r" b="b"/>
              <a:pathLst>
                <a:path w="291465" h="335914">
                  <a:moveTo>
                    <a:pt x="145427" y="0"/>
                  </a:moveTo>
                  <a:lnTo>
                    <a:pt x="0" y="83959"/>
                  </a:lnTo>
                  <a:lnTo>
                    <a:pt x="0" y="251891"/>
                  </a:lnTo>
                  <a:lnTo>
                    <a:pt x="145427" y="335851"/>
                  </a:lnTo>
                  <a:lnTo>
                    <a:pt x="290855" y="251891"/>
                  </a:lnTo>
                  <a:lnTo>
                    <a:pt x="290855" y="83959"/>
                  </a:lnTo>
                  <a:lnTo>
                    <a:pt x="145427" y="0"/>
                  </a:lnTo>
                  <a:close/>
                </a:path>
              </a:pathLst>
            </a:custGeom>
            <a:solidFill>
              <a:schemeClr val="accent2">
                <a:alpha val="19999"/>
              </a:schemeClr>
            </a:solidFill>
          </p:spPr>
          <p:txBody>
            <a:bodyPr wrap="square" lIns="0" tIns="0" rIns="0" bIns="0" rtlCol="0"/>
            <a:lstStyle/>
            <a:p>
              <a:endParaRPr sz="1744"/>
            </a:p>
          </p:txBody>
        </p:sp>
      </p:grpSp>
    </p:spTree>
    <p:extLst>
      <p:ext uri="{BB962C8B-B14F-4D97-AF65-F5344CB8AC3E}">
        <p14:creationId xmlns:p14="http://schemas.microsoft.com/office/powerpoint/2010/main" val="2226658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FF440F-4DAD-CB33-692C-42177B8467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itle 44">
            <a:extLst>
              <a:ext uri="{FF2B5EF4-FFF2-40B4-BE49-F238E27FC236}">
                <a16:creationId xmlns:a16="http://schemas.microsoft.com/office/drawing/2014/main" id="{6A3EC812-EAD1-B688-CAEC-C0FB31E55A0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Industrial </a:t>
            </a:r>
            <a:r>
              <a:rPr lang="de-DE" dirty="0" err="1"/>
              <a:t>reinforcement</a:t>
            </a:r>
            <a:r>
              <a:rPr lang="de-DE" dirty="0"/>
              <a:t> – Zoom-in: IRA</a:t>
            </a:r>
            <a:endParaRPr lang="en-IE" dirty="0"/>
          </a:p>
        </p:txBody>
      </p:sp>
      <p:sp>
        <p:nvSpPr>
          <p:cNvPr id="7" name="Slide Number Placeholder 9">
            <a:extLst>
              <a:ext uri="{FF2B5EF4-FFF2-40B4-BE49-F238E27FC236}">
                <a16:creationId xmlns:a16="http://schemas.microsoft.com/office/drawing/2014/main" id="{520EC8AD-DD16-ED0F-CA73-C9413BA3CE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2EB30D7-3E9D-4B5E-8606-1BFE7D34FD09}" type="slidenum">
              <a:rPr lang="en-IE" smtClean="0"/>
              <a:pPr/>
              <a:t>29</a:t>
            </a:fld>
            <a:endParaRPr lang="en-IE"/>
          </a:p>
        </p:txBody>
      </p:sp>
      <p:sp>
        <p:nvSpPr>
          <p:cNvPr id="46" name="Subtitle 2">
            <a:extLst>
              <a:ext uri="{FF2B5EF4-FFF2-40B4-BE49-F238E27FC236}">
                <a16:creationId xmlns:a16="http://schemas.microsoft.com/office/drawing/2014/main" id="{67783DAF-532F-3E72-1A8A-166992AFC440}"/>
              </a:ext>
            </a:extLst>
          </p:cNvPr>
          <p:cNvSpPr txBox="1">
            <a:spLocks/>
          </p:cNvSpPr>
          <p:nvPr/>
        </p:nvSpPr>
        <p:spPr>
          <a:xfrm>
            <a:off x="199632" y="1006173"/>
            <a:ext cx="11172825" cy="9071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IE" dirty="0"/>
          </a:p>
          <a:p>
            <a:pPr marL="0" indent="0">
              <a:buNone/>
            </a:pPr>
            <a:r>
              <a:rPr lang="en-IE" sz="2400" b="1" u="sng" dirty="0"/>
              <a:t>Platforms and End-products: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9F7D2CE9-19B3-D1D7-F752-765A48D1BBB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077958"/>
              </p:ext>
            </p:extLst>
          </p:nvPr>
        </p:nvGraphicFramePr>
        <p:xfrm>
          <a:off x="198120" y="1882810"/>
          <a:ext cx="11867755" cy="46188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22562">
                  <a:extLst>
                    <a:ext uri="{9D8B030D-6E8A-4147-A177-3AD203B41FA5}">
                      <a16:colId xmlns:a16="http://schemas.microsoft.com/office/drawing/2014/main" val="849210378"/>
                    </a:ext>
                  </a:extLst>
                </a:gridCol>
                <a:gridCol w="6445193">
                  <a:extLst>
                    <a:ext uri="{9D8B030D-6E8A-4147-A177-3AD203B41FA5}">
                      <a16:colId xmlns:a16="http://schemas.microsoft.com/office/drawing/2014/main" val="170505210"/>
                    </a:ext>
                  </a:extLst>
                </a:gridCol>
              </a:tblGrid>
              <a:tr h="412595">
                <a:tc gridSpan="2"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IE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Proposals must address at least one listed production capacity contributing to at least one listed product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457200" lvl="1" indent="0" algn="l" defTabSz="914400" rtl="0" eaLnBrk="1" latinLnBrk="0" hangingPunct="1">
                        <a:buFont typeface="Arial" panose="020B0604020202020204" pitchFamily="34" charset="0"/>
                        <a:buNone/>
                      </a:pPr>
                      <a:endParaRPr lang="en-IE" sz="24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0116767"/>
                  </a:ext>
                </a:extLst>
              </a:tr>
              <a:tr h="412595">
                <a:tc>
                  <a:txBody>
                    <a:bodyPr/>
                    <a:lstStyle/>
                    <a:p>
                      <a:pPr marL="457200" lvl="1" indent="0">
                        <a:buFont typeface="Arial" panose="020B0604020202020204" pitchFamily="34" charset="0"/>
                        <a:buNone/>
                      </a:pPr>
                      <a:r>
                        <a:rPr lang="en-IE" sz="2400" b="1" dirty="0">
                          <a:solidFill>
                            <a:schemeClr val="tx1"/>
                          </a:solidFill>
                        </a:rPr>
                        <a:t>Production capacities: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57200" lvl="1" indent="0" algn="l" defTabSz="914400" rtl="0" eaLnBrk="1" latinLnBrk="0" hangingPunct="1">
                        <a:buFont typeface="Arial" panose="020B0604020202020204" pitchFamily="34" charset="0"/>
                        <a:buNone/>
                      </a:pPr>
                      <a:r>
                        <a:rPr lang="de-DE" sz="240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Products:</a:t>
                      </a:r>
                      <a:endParaRPr lang="en-IE" sz="24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93434760"/>
                  </a:ext>
                </a:extLst>
              </a:tr>
              <a:tr h="3383276">
                <a:tc>
                  <a:txBody>
                    <a:bodyPr/>
                    <a:lstStyle/>
                    <a:p>
                      <a:pPr marL="1257300" lvl="2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 dirty="0"/>
                        <a:t>Forging/Machining</a:t>
                      </a:r>
                    </a:p>
                    <a:p>
                      <a:pPr marL="1257300" lvl="2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 dirty="0"/>
                        <a:t>Key Sub-systems</a:t>
                      </a:r>
                    </a:p>
                    <a:p>
                      <a:pPr marL="1257300" lvl="2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 dirty="0"/>
                        <a:t>Composites Materials</a:t>
                      </a:r>
                    </a:p>
                    <a:p>
                      <a:pPr marL="1257300" lvl="2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 dirty="0"/>
                        <a:t>Assembly/Integration of End Products</a:t>
                      </a:r>
                    </a:p>
                    <a:p>
                      <a:pPr marL="1257300" lvl="2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 dirty="0"/>
                        <a:t>Manufacturing as a Service</a:t>
                      </a:r>
                    </a:p>
                    <a:p>
                      <a:pPr marL="1257300" lvl="2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 dirty="0"/>
                        <a:t>Dual-Use (Heavy) Industry Conversion Options for Defence Surge</a:t>
                      </a:r>
                    </a:p>
                    <a:p>
                      <a:endParaRPr lang="en-IE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257300" lvl="2" indent="-34290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2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artillery systems</a:t>
                      </a:r>
                    </a:p>
                    <a:p>
                      <a:pPr marL="1257300" lvl="2" indent="-34290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240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armoured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vehicles</a:t>
                      </a:r>
                    </a:p>
                    <a:p>
                      <a:pPr marL="1257300" lvl="2" indent="-34290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2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fixed and rotary wing aircraft</a:t>
                      </a:r>
                    </a:p>
                    <a:p>
                      <a:pPr marL="1257300" lvl="2" indent="-34290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2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(counter-)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UxS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systems </a:t>
                      </a:r>
                    </a:p>
                    <a:p>
                      <a:pPr marL="1257300" lvl="2" indent="-34290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2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(anti-)PGM systems</a:t>
                      </a:r>
                    </a:p>
                    <a:p>
                      <a:pPr marL="1257300" lvl="2" indent="-34290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2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radars</a:t>
                      </a:r>
                    </a:p>
                    <a:p>
                      <a:pPr marL="1257300" lvl="2" indent="-34290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2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mine warfare systems</a:t>
                      </a:r>
                    </a:p>
                    <a:p>
                      <a:pPr marL="1257300" lvl="2" indent="-34290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2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naval platforms</a:t>
                      </a:r>
                    </a:p>
                    <a:p>
                      <a:pPr marL="1257300" lvl="2" indent="-34290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2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firearms</a:t>
                      </a:r>
                    </a:p>
                    <a:p>
                      <a:pPr marL="1257300" lvl="2" indent="-34290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2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satellite payloads &amp; terminals</a:t>
                      </a:r>
                      <a:endParaRPr lang="en-IE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59363937"/>
                  </a:ext>
                </a:extLst>
              </a:tr>
            </a:tbl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FD3571C-6BA6-DEE2-A95B-7B7EC86BBFBE}"/>
              </a:ext>
            </a:extLst>
          </p:cNvPr>
          <p:cNvSpPr txBox="1">
            <a:spLocks/>
          </p:cNvSpPr>
          <p:nvPr/>
        </p:nvSpPr>
        <p:spPr>
          <a:xfrm>
            <a:off x="10332116" y="6207651"/>
            <a:ext cx="472148" cy="2616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rgbClr val="404373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2EB30D7-3E9D-4B5E-8606-1BFE7D34FD09}" type="slidenum">
              <a:rPr lang="en-IE" smtClean="0"/>
              <a:pPr/>
              <a:t>29</a:t>
            </a:fld>
            <a:endParaRPr lang="en-IE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2F4F2CD-1FC9-D050-891A-FBEFC6E5ABBE}"/>
              </a:ext>
            </a:extLst>
          </p:cNvPr>
          <p:cNvGrpSpPr/>
          <p:nvPr/>
        </p:nvGrpSpPr>
        <p:grpSpPr>
          <a:xfrm>
            <a:off x="4529324" y="1505593"/>
            <a:ext cx="596582" cy="371690"/>
            <a:chOff x="4433312" y="1127100"/>
            <a:chExt cx="634420" cy="428035"/>
          </a:xfrm>
        </p:grpSpPr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1B869005-23AD-3477-D5E1-3EAA06283691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607987" y="1339458"/>
              <a:ext cx="362338" cy="215677"/>
            </a:xfrm>
            <a:prstGeom prst="rect">
              <a:avLst/>
            </a:prstGeom>
          </p:spPr>
        </p:pic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B2D223C4-A61F-C530-A8E5-AED949B530C3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433312" y="1128846"/>
              <a:ext cx="317910" cy="310341"/>
            </a:xfrm>
            <a:prstGeom prst="rect">
              <a:avLst/>
            </a:prstGeom>
          </p:spPr>
        </p:pic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86758605-43B0-9516-4641-94ACD170D75D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708550" y="1127100"/>
              <a:ext cx="359182" cy="2156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96845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>
            <a:extLst>
              <a:ext uri="{FF2B5EF4-FFF2-40B4-BE49-F238E27FC236}">
                <a16:creationId xmlns:a16="http://schemas.microsoft.com/office/drawing/2014/main" id="{0819EF64-E171-4C82-9524-96704E23F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4400" y="304800"/>
            <a:ext cx="8128000" cy="1066800"/>
          </a:xfrm>
        </p:spPr>
        <p:txBody>
          <a:bodyPr anchor="ctr"/>
          <a:lstStyle/>
          <a:p>
            <a:r>
              <a:rPr lang="lv-LV" altLang="lv-LV" dirty="0"/>
              <a:t>Par semināra norisi</a:t>
            </a:r>
          </a:p>
        </p:txBody>
      </p:sp>
      <p:sp>
        <p:nvSpPr>
          <p:cNvPr id="25603" name="Content Placeholder 2">
            <a:extLst>
              <a:ext uri="{FF2B5EF4-FFF2-40B4-BE49-F238E27FC236}">
                <a16:creationId xmlns:a16="http://schemas.microsoft.com/office/drawing/2014/main" id="{7FFF9BE9-C5C5-4F14-8C3F-5A75A6E164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5545" y="2013493"/>
            <a:ext cx="11360297" cy="417830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lv-LV" altLang="lv-LV" sz="2133" dirty="0"/>
              <a:t>Ieraksts un prezentācijas būs pieejams AM mājaslapā sadaļā «Uzņēmējiem»</a:t>
            </a:r>
            <a:endParaRPr lang="lv-LV" altLang="lv-LV" sz="2133" b="1" dirty="0"/>
          </a:p>
          <a:p>
            <a:pPr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endParaRPr lang="lv-LV" altLang="lv-LV" sz="2133" b="1" dirty="0"/>
          </a:p>
          <a:p>
            <a:pPr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lv-LV" altLang="lv-LV" sz="2133" dirty="0"/>
              <a:t>Jautājumi jāuzdod rakstiski </a:t>
            </a:r>
            <a:r>
              <a:rPr lang="lv-LV" altLang="lv-LV" sz="2133" b="1" dirty="0"/>
              <a:t>Q&amp;A sadaļā </a:t>
            </a:r>
          </a:p>
          <a:p>
            <a:pPr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lv-LV" altLang="lv-LV" sz="2133" dirty="0"/>
              <a:t>Jautājumus iespējams uzdot </a:t>
            </a:r>
            <a:r>
              <a:rPr lang="lv-LV" altLang="lv-LV" sz="2133" b="1" dirty="0"/>
              <a:t>gan latviešu</a:t>
            </a:r>
            <a:r>
              <a:rPr lang="lv-LV" altLang="lv-LV" sz="2133" dirty="0"/>
              <a:t>, </a:t>
            </a:r>
            <a:r>
              <a:rPr lang="lv-LV" altLang="lv-LV" sz="2133" b="1" dirty="0"/>
              <a:t>gan angļu valodā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endParaRPr lang="lv-LV" altLang="lv-LV" sz="2133" b="1" dirty="0"/>
          </a:p>
          <a:p>
            <a:pPr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lv-LV" altLang="lv-LV" sz="2133" dirty="0"/>
              <a:t>Ja jautājumu nevarēs paspēt / nebūs iespējams atbildēt vebināra laikā, </a:t>
            </a:r>
            <a:r>
              <a:rPr lang="lv-LV" altLang="lv-LV" sz="2133" b="1" dirty="0"/>
              <a:t>apkoposim un rakstiskas atbildes nopublicēsim </a:t>
            </a:r>
            <a:r>
              <a:rPr lang="lv-LV" altLang="lv-LV" sz="2133" dirty="0"/>
              <a:t>AM mājaslapā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4C168E6-396D-4166-864A-B2722919BB1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pPr>
              <a:defRPr/>
            </a:pPr>
            <a:endParaRPr lang="lv-LV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1B17752-0562-4000-BCDA-F99F2603650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pPr>
              <a:defRPr/>
            </a:pPr>
            <a:endParaRPr lang="lv-LV"/>
          </a:p>
        </p:txBody>
      </p:sp>
      <p:sp>
        <p:nvSpPr>
          <p:cNvPr id="25606" name="Slide Number Placeholder 8">
            <a:extLst>
              <a:ext uri="{FF2B5EF4-FFF2-40B4-BE49-F238E27FC236}">
                <a16:creationId xmlns:a16="http://schemas.microsoft.com/office/drawing/2014/main" id="{23B32B22-1B5E-45E0-8071-350A33280B92}"/>
              </a:ext>
            </a:extLst>
          </p:cNvPr>
          <p:cNvSpPr>
            <a:spLocks noGrp="1" noChangeArrowheads="1"/>
          </p:cNvSpPr>
          <p:nvPr>
            <p:ph type="sldNum" sz="quarter" idx="18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1250919" fontAlgn="base">
              <a:spcBef>
                <a:spcPct val="0"/>
              </a:spcBef>
              <a:spcAft>
                <a:spcPct val="0"/>
              </a:spcAft>
            </a:pPr>
            <a:fld id="{842B2C61-6E39-4DAA-958D-644D645323B3}" type="slidenum">
              <a:rPr lang="en-US" altLang="lv-LV">
                <a:cs typeface="Arial" panose="020B0604020202020204" pitchFamily="34" charset="0"/>
              </a:rPr>
              <a:pPr defTabSz="1250919"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 altLang="lv-LV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305624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137424-975C-9AD9-9255-6D5A097B09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itle 44">
            <a:extLst>
              <a:ext uri="{FF2B5EF4-FFF2-40B4-BE49-F238E27FC236}">
                <a16:creationId xmlns:a16="http://schemas.microsoft.com/office/drawing/2014/main" id="{265079FF-269E-724F-DD72-0DAF0F5AA58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Industrial </a:t>
            </a:r>
            <a:r>
              <a:rPr lang="de-DE" dirty="0" err="1"/>
              <a:t>reinforcement</a:t>
            </a:r>
            <a:r>
              <a:rPr lang="de-DE" dirty="0"/>
              <a:t> – </a:t>
            </a:r>
            <a:r>
              <a:rPr lang="de-DE" dirty="0" err="1"/>
              <a:t>Overview</a:t>
            </a:r>
            <a:r>
              <a:rPr lang="de-DE" dirty="0"/>
              <a:t> USI-IRA</a:t>
            </a:r>
            <a:endParaRPr lang="en-IE" dirty="0"/>
          </a:p>
        </p:txBody>
      </p:sp>
      <p:sp>
        <p:nvSpPr>
          <p:cNvPr id="46" name="Subtitle 2">
            <a:extLst>
              <a:ext uri="{FF2B5EF4-FFF2-40B4-BE49-F238E27FC236}">
                <a16:creationId xmlns:a16="http://schemas.microsoft.com/office/drawing/2014/main" id="{064F1636-BC80-0257-980A-2E9F7CA81443}"/>
              </a:ext>
            </a:extLst>
          </p:cNvPr>
          <p:cNvSpPr txBox="1">
            <a:spLocks/>
          </p:cNvSpPr>
          <p:nvPr/>
        </p:nvSpPr>
        <p:spPr>
          <a:xfrm>
            <a:off x="323726" y="1160893"/>
            <a:ext cx="6258049" cy="45922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endParaRPr lang="en-IE" sz="2200" dirty="0"/>
          </a:p>
          <a:p>
            <a:r>
              <a:rPr lang="en-IE" sz="2400" b="1" dirty="0"/>
              <a:t>USI-IRA: </a:t>
            </a:r>
          </a:p>
          <a:p>
            <a:pPr lvl="1"/>
            <a:r>
              <a:rPr lang="en-IE" sz="2200" b="1" dirty="0"/>
              <a:t>Missiles, ammunition and bombs</a:t>
            </a:r>
            <a:r>
              <a:rPr lang="en-IE" sz="2200" dirty="0"/>
              <a:t> </a:t>
            </a:r>
            <a:br>
              <a:rPr lang="en-IE" sz="2200" dirty="0"/>
            </a:br>
            <a:r>
              <a:rPr lang="en-IE" sz="2200" dirty="0"/>
              <a:t>(EUR 184.5 million*)</a:t>
            </a:r>
          </a:p>
          <a:p>
            <a:pPr lvl="2"/>
            <a:r>
              <a:rPr lang="en-IE" sz="2000" dirty="0"/>
              <a:t>Deadline to apply: 13 October 2026</a:t>
            </a:r>
          </a:p>
          <a:p>
            <a:pPr lvl="2"/>
            <a:r>
              <a:rPr lang="en-IE" sz="2000" dirty="0"/>
              <a:t>EU funds up to 100% of eligible project costs</a:t>
            </a:r>
          </a:p>
          <a:p>
            <a:pPr lvl="2"/>
            <a:r>
              <a:rPr lang="en-IE" sz="2000" dirty="0"/>
              <a:t>Maximum EUR 30 million per project</a:t>
            </a:r>
          </a:p>
          <a:p>
            <a:pPr lvl="1"/>
            <a:endParaRPr lang="en-IE" sz="2200" dirty="0"/>
          </a:p>
          <a:p>
            <a:pPr lvl="1"/>
            <a:r>
              <a:rPr lang="en-IE" sz="2200" b="1" dirty="0"/>
              <a:t>Unmanned systems and counter-unmanned systems</a:t>
            </a:r>
            <a:r>
              <a:rPr lang="en-IE" sz="2200" dirty="0"/>
              <a:t> (EUR 82 million*) </a:t>
            </a:r>
          </a:p>
          <a:p>
            <a:pPr lvl="2"/>
            <a:r>
              <a:rPr lang="en-IE" sz="2000" dirty="0"/>
              <a:t>Deadline to apply: 16 February 2027</a:t>
            </a:r>
          </a:p>
          <a:p>
            <a:pPr lvl="2"/>
            <a:r>
              <a:rPr lang="en-IE" sz="2000" dirty="0"/>
              <a:t>EU funds up to 100% of eligible project costs</a:t>
            </a:r>
          </a:p>
          <a:p>
            <a:pPr lvl="2"/>
            <a:r>
              <a:rPr lang="en-IE" sz="2000" dirty="0"/>
              <a:t>Maximum EUR 10 million per project</a:t>
            </a:r>
          </a:p>
          <a:p>
            <a:pPr lvl="1"/>
            <a:endParaRPr lang="en-IE" sz="2200" dirty="0"/>
          </a:p>
        </p:txBody>
      </p:sp>
      <p:sp>
        <p:nvSpPr>
          <p:cNvPr id="2" name="Rectangle: Top Corners Rounded 1">
            <a:extLst>
              <a:ext uri="{FF2B5EF4-FFF2-40B4-BE49-F238E27FC236}">
                <a16:creationId xmlns:a16="http://schemas.microsoft.com/office/drawing/2014/main" id="{E0E52242-9C93-E8C0-1305-DB81AF372D1E}"/>
              </a:ext>
            </a:extLst>
          </p:cNvPr>
          <p:cNvSpPr/>
          <p:nvPr/>
        </p:nvSpPr>
        <p:spPr>
          <a:xfrm rot="10800000">
            <a:off x="7645801" y="4277964"/>
            <a:ext cx="4112527" cy="1848049"/>
          </a:xfrm>
          <a:prstGeom prst="round2Same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" name="Rectangle: Top Corners Rounded 2">
            <a:extLst>
              <a:ext uri="{FF2B5EF4-FFF2-40B4-BE49-F238E27FC236}">
                <a16:creationId xmlns:a16="http://schemas.microsoft.com/office/drawing/2014/main" id="{A15EDF21-F706-AC3C-3B2F-CF360E813ACC}"/>
              </a:ext>
            </a:extLst>
          </p:cNvPr>
          <p:cNvSpPr/>
          <p:nvPr/>
        </p:nvSpPr>
        <p:spPr>
          <a:xfrm>
            <a:off x="7645804" y="1541147"/>
            <a:ext cx="4112527" cy="2767859"/>
          </a:xfrm>
          <a:prstGeom prst="round2Same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3E637CC-5A69-8AB8-8BC9-C32093A58598}"/>
              </a:ext>
            </a:extLst>
          </p:cNvPr>
          <p:cNvSpPr/>
          <p:nvPr/>
        </p:nvSpPr>
        <p:spPr>
          <a:xfrm>
            <a:off x="8333230" y="4542959"/>
            <a:ext cx="24566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302">
              <a:spcBef>
                <a:spcPts val="97"/>
              </a:spcBef>
            </a:pPr>
            <a:r>
              <a:rPr lang="en-US" sz="1200" spc="58" noProof="0">
                <a:solidFill>
                  <a:schemeClr val="tx1">
                    <a:lumMod val="75000"/>
                    <a:lumOff val="25000"/>
                  </a:schemeClr>
                </a:solidFill>
                <a:latin typeface="Arial Black"/>
                <a:cs typeface="Arial Black"/>
              </a:rPr>
              <a:t>Missiles ammunition and</a:t>
            </a:r>
            <a:br>
              <a:rPr lang="en-US" sz="1200" spc="58" noProof="0">
                <a:solidFill>
                  <a:schemeClr val="tx1">
                    <a:lumMod val="75000"/>
                    <a:lumOff val="25000"/>
                  </a:schemeClr>
                </a:solidFill>
                <a:latin typeface="Arial Black"/>
                <a:cs typeface="Arial Black"/>
              </a:rPr>
            </a:br>
            <a:r>
              <a:rPr lang="en-US" sz="1200" spc="58" noProof="0">
                <a:solidFill>
                  <a:schemeClr val="tx1">
                    <a:lumMod val="75000"/>
                    <a:lumOff val="25000"/>
                  </a:schemeClr>
                </a:solidFill>
                <a:latin typeface="Arial Black"/>
                <a:cs typeface="Arial Black"/>
              </a:rPr>
              <a:t>bombs </a:t>
            </a:r>
            <a:endParaRPr lang="en-US" sz="1200" noProof="0">
              <a:solidFill>
                <a:schemeClr val="tx1">
                  <a:lumMod val="75000"/>
                  <a:lumOff val="25000"/>
                </a:schemeClr>
              </a:solidFill>
              <a:latin typeface="Arial Black"/>
              <a:cs typeface="Arial Black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29DA41F-4124-F372-E125-BEDA2DFE1FAA}"/>
              </a:ext>
            </a:extLst>
          </p:cNvPr>
          <p:cNvSpPr/>
          <p:nvPr/>
        </p:nvSpPr>
        <p:spPr>
          <a:xfrm>
            <a:off x="8314316" y="5295443"/>
            <a:ext cx="27045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302">
              <a:spcBef>
                <a:spcPts val="97"/>
              </a:spcBef>
            </a:pPr>
            <a:r>
              <a:rPr lang="en-US" sz="1200" spc="58" noProof="0">
                <a:solidFill>
                  <a:schemeClr val="tx1">
                    <a:lumMod val="75000"/>
                    <a:lumOff val="25000"/>
                  </a:schemeClr>
                </a:solidFill>
                <a:latin typeface="Arial Black"/>
                <a:cs typeface="Arial Black"/>
              </a:rPr>
              <a:t>Unmanned systems and </a:t>
            </a:r>
            <a:br>
              <a:rPr lang="en-US" sz="1200" spc="58" noProof="0">
                <a:solidFill>
                  <a:schemeClr val="tx1">
                    <a:lumMod val="75000"/>
                    <a:lumOff val="25000"/>
                  </a:schemeClr>
                </a:solidFill>
                <a:latin typeface="Arial Black"/>
                <a:cs typeface="Arial Black"/>
              </a:rPr>
            </a:br>
            <a:r>
              <a:rPr lang="en-US" sz="1200" spc="58" noProof="0">
                <a:solidFill>
                  <a:schemeClr val="tx1">
                    <a:lumMod val="75000"/>
                    <a:lumOff val="25000"/>
                  </a:schemeClr>
                </a:solidFill>
                <a:latin typeface="Arial Black"/>
                <a:cs typeface="Arial Black"/>
              </a:rPr>
              <a:t>counter-unmanned systems</a:t>
            </a:r>
            <a:endParaRPr lang="en-US" sz="1200" noProof="0">
              <a:solidFill>
                <a:schemeClr val="tx1">
                  <a:lumMod val="75000"/>
                  <a:lumOff val="25000"/>
                </a:schemeClr>
              </a:solidFill>
              <a:latin typeface="Arial Black"/>
              <a:cs typeface="Arial Black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710EA6C-76A7-92BE-EA0B-4BFDF0FBF8EB}"/>
              </a:ext>
            </a:extLst>
          </p:cNvPr>
          <p:cNvGrpSpPr/>
          <p:nvPr/>
        </p:nvGrpSpPr>
        <p:grpSpPr>
          <a:xfrm>
            <a:off x="7881666" y="4547579"/>
            <a:ext cx="399952" cy="395626"/>
            <a:chOff x="4849106" y="5586230"/>
            <a:chExt cx="713493" cy="663138"/>
          </a:xfrm>
        </p:grpSpPr>
        <p:grpSp>
          <p:nvGrpSpPr>
            <p:cNvPr id="15" name="object 13">
              <a:extLst>
                <a:ext uri="{FF2B5EF4-FFF2-40B4-BE49-F238E27FC236}">
                  <a16:creationId xmlns:a16="http://schemas.microsoft.com/office/drawing/2014/main" id="{074157DD-8A16-15CC-964E-9D58D9E27611}"/>
                </a:ext>
              </a:extLst>
            </p:cNvPr>
            <p:cNvGrpSpPr/>
            <p:nvPr/>
          </p:nvGrpSpPr>
          <p:grpSpPr>
            <a:xfrm rot="20657697">
              <a:off x="4907156" y="5673302"/>
              <a:ext cx="655443" cy="576066"/>
              <a:chOff x="7375671" y="1577013"/>
              <a:chExt cx="410978" cy="428961"/>
            </a:xfrm>
            <a:solidFill>
              <a:schemeClr val="bg1"/>
            </a:solidFill>
          </p:grpSpPr>
          <p:pic>
            <p:nvPicPr>
              <p:cNvPr id="19" name="object 14">
                <a:extLst>
                  <a:ext uri="{FF2B5EF4-FFF2-40B4-BE49-F238E27FC236}">
                    <a16:creationId xmlns:a16="http://schemas.microsoft.com/office/drawing/2014/main" id="{05493B1C-81B3-1841-65B2-72CAB950F741}"/>
                  </a:ext>
                </a:extLst>
              </p:cNvPr>
              <p:cNvPicPr/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375671" y="1849524"/>
                <a:ext cx="149875" cy="156450"/>
              </a:xfrm>
              <a:prstGeom prst="rect">
                <a:avLst/>
              </a:prstGeom>
              <a:grpFill/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</p:pic>
          <p:sp>
            <p:nvSpPr>
              <p:cNvPr id="20" name="object 15">
                <a:extLst>
                  <a:ext uri="{FF2B5EF4-FFF2-40B4-BE49-F238E27FC236}">
                    <a16:creationId xmlns:a16="http://schemas.microsoft.com/office/drawing/2014/main" id="{7D9B7D2F-B5FF-66B4-6F97-CEF0282A7A75}"/>
                  </a:ext>
                </a:extLst>
              </p:cNvPr>
              <p:cNvSpPr/>
              <p:nvPr/>
            </p:nvSpPr>
            <p:spPr>
              <a:xfrm>
                <a:off x="7406919" y="1577013"/>
                <a:ext cx="379730" cy="396875"/>
              </a:xfrm>
              <a:custGeom>
                <a:avLst/>
                <a:gdLst/>
                <a:ahLst/>
                <a:cxnLst/>
                <a:rect l="l" t="t" r="r" b="b"/>
                <a:pathLst>
                  <a:path w="379729" h="396875">
                    <a:moveTo>
                      <a:pt x="136093" y="313461"/>
                    </a:moveTo>
                    <a:lnTo>
                      <a:pt x="124067" y="313461"/>
                    </a:lnTo>
                    <a:lnTo>
                      <a:pt x="126925" y="362165"/>
                    </a:lnTo>
                    <a:lnTo>
                      <a:pt x="128423" y="365645"/>
                    </a:lnTo>
                    <a:lnTo>
                      <a:pt x="154001" y="392366"/>
                    </a:lnTo>
                    <a:lnTo>
                      <a:pt x="160558" y="396319"/>
                    </a:lnTo>
                    <a:lnTo>
                      <a:pt x="167711" y="396352"/>
                    </a:lnTo>
                    <a:lnTo>
                      <a:pt x="174025" y="392839"/>
                    </a:lnTo>
                    <a:lnTo>
                      <a:pt x="178068" y="386156"/>
                    </a:lnTo>
                    <a:lnTo>
                      <a:pt x="178450" y="384873"/>
                    </a:lnTo>
                    <a:lnTo>
                      <a:pt x="163806" y="384873"/>
                    </a:lnTo>
                    <a:lnTo>
                      <a:pt x="138990" y="358940"/>
                    </a:lnTo>
                    <a:lnTo>
                      <a:pt x="138736" y="358355"/>
                    </a:lnTo>
                    <a:lnTo>
                      <a:pt x="136093" y="313461"/>
                    </a:lnTo>
                    <a:close/>
                  </a:path>
                  <a:path w="379729" h="396875">
                    <a:moveTo>
                      <a:pt x="204033" y="284594"/>
                    </a:moveTo>
                    <a:lnTo>
                      <a:pt x="191898" y="284594"/>
                    </a:lnTo>
                    <a:lnTo>
                      <a:pt x="193054" y="289052"/>
                    </a:lnTo>
                    <a:lnTo>
                      <a:pt x="193003" y="293789"/>
                    </a:lnTo>
                    <a:lnTo>
                      <a:pt x="190781" y="301180"/>
                    </a:lnTo>
                    <a:lnTo>
                      <a:pt x="166054" y="384289"/>
                    </a:lnTo>
                    <a:lnTo>
                      <a:pt x="163806" y="384873"/>
                    </a:lnTo>
                    <a:lnTo>
                      <a:pt x="178450" y="384873"/>
                    </a:lnTo>
                    <a:lnTo>
                      <a:pt x="203112" y="302056"/>
                    </a:lnTo>
                    <a:lnTo>
                      <a:pt x="204507" y="295167"/>
                    </a:lnTo>
                    <a:lnTo>
                      <a:pt x="204631" y="288231"/>
                    </a:lnTo>
                    <a:lnTo>
                      <a:pt x="204033" y="284594"/>
                    </a:lnTo>
                    <a:close/>
                  </a:path>
                  <a:path w="379729" h="396875">
                    <a:moveTo>
                      <a:pt x="103497" y="182562"/>
                    </a:moveTo>
                    <a:lnTo>
                      <a:pt x="9767" y="210299"/>
                    </a:lnTo>
                    <a:lnTo>
                      <a:pt x="0" y="221135"/>
                    </a:lnTo>
                    <a:lnTo>
                      <a:pt x="39" y="228612"/>
                    </a:lnTo>
                    <a:lnTo>
                      <a:pt x="3824" y="235458"/>
                    </a:lnTo>
                    <a:lnTo>
                      <a:pt x="29389" y="262178"/>
                    </a:lnTo>
                    <a:lnTo>
                      <a:pt x="32716" y="263740"/>
                    </a:lnTo>
                    <a:lnTo>
                      <a:pt x="79338" y="266712"/>
                    </a:lnTo>
                    <a:lnTo>
                      <a:pt x="79109" y="271195"/>
                    </a:lnTo>
                    <a:lnTo>
                      <a:pt x="78551" y="276821"/>
                    </a:lnTo>
                    <a:lnTo>
                      <a:pt x="80798" y="284505"/>
                    </a:lnTo>
                    <a:lnTo>
                      <a:pt x="71324" y="294411"/>
                    </a:lnTo>
                    <a:lnTo>
                      <a:pt x="67938" y="299732"/>
                    </a:lnTo>
                    <a:lnTo>
                      <a:pt x="66809" y="305792"/>
                    </a:lnTo>
                    <a:lnTo>
                      <a:pt x="67938" y="311854"/>
                    </a:lnTo>
                    <a:lnTo>
                      <a:pt x="71324" y="317182"/>
                    </a:lnTo>
                    <a:lnTo>
                      <a:pt x="81789" y="328117"/>
                    </a:lnTo>
                    <a:lnTo>
                      <a:pt x="91555" y="328117"/>
                    </a:lnTo>
                    <a:lnTo>
                      <a:pt x="104751" y="314337"/>
                    </a:lnTo>
                    <a:lnTo>
                      <a:pt x="85574" y="314337"/>
                    </a:lnTo>
                    <a:lnTo>
                      <a:pt x="78512" y="306946"/>
                    </a:lnTo>
                    <a:lnTo>
                      <a:pt x="78512" y="304647"/>
                    </a:lnTo>
                    <a:lnTo>
                      <a:pt x="108127" y="273710"/>
                    </a:lnTo>
                    <a:lnTo>
                      <a:pt x="91136" y="273710"/>
                    </a:lnTo>
                    <a:lnTo>
                      <a:pt x="91080" y="271195"/>
                    </a:lnTo>
                    <a:lnTo>
                      <a:pt x="91362" y="266712"/>
                    </a:lnTo>
                    <a:lnTo>
                      <a:pt x="91682" y="260591"/>
                    </a:lnTo>
                    <a:lnTo>
                      <a:pt x="92575" y="254203"/>
                    </a:lnTo>
                    <a:lnTo>
                      <a:pt x="80138" y="254203"/>
                    </a:lnTo>
                    <a:lnTo>
                      <a:pt x="36374" y="251396"/>
                    </a:lnTo>
                    <a:lnTo>
                      <a:pt x="35802" y="251129"/>
                    </a:lnTo>
                    <a:lnTo>
                      <a:pt x="10999" y="225209"/>
                    </a:lnTo>
                    <a:lnTo>
                      <a:pt x="11545" y="222859"/>
                    </a:lnTo>
                    <a:lnTo>
                      <a:pt x="98147" y="194716"/>
                    </a:lnTo>
                    <a:lnTo>
                      <a:pt x="102681" y="194640"/>
                    </a:lnTo>
                    <a:lnTo>
                      <a:pt x="125134" y="194640"/>
                    </a:lnTo>
                    <a:lnTo>
                      <a:pt x="133238" y="186169"/>
                    </a:lnTo>
                    <a:lnTo>
                      <a:pt x="116257" y="186169"/>
                    </a:lnTo>
                    <a:lnTo>
                      <a:pt x="110016" y="183730"/>
                    </a:lnTo>
                    <a:lnTo>
                      <a:pt x="103497" y="182562"/>
                    </a:lnTo>
                    <a:close/>
                  </a:path>
                  <a:path w="379729" h="396875">
                    <a:moveTo>
                      <a:pt x="164179" y="234226"/>
                    </a:moveTo>
                    <a:lnTo>
                      <a:pt x="148121" y="234226"/>
                    </a:lnTo>
                    <a:lnTo>
                      <a:pt x="155182" y="241592"/>
                    </a:lnTo>
                    <a:lnTo>
                      <a:pt x="155182" y="243903"/>
                    </a:lnTo>
                    <a:lnTo>
                      <a:pt x="87758" y="314337"/>
                    </a:lnTo>
                    <a:lnTo>
                      <a:pt x="104751" y="314337"/>
                    </a:lnTo>
                    <a:lnTo>
                      <a:pt x="107049" y="311937"/>
                    </a:lnTo>
                    <a:lnTo>
                      <a:pt x="139333" y="311937"/>
                    </a:lnTo>
                    <a:lnTo>
                      <a:pt x="151645" y="309370"/>
                    </a:lnTo>
                    <a:lnTo>
                      <a:pt x="166385" y="303480"/>
                    </a:lnTo>
                    <a:lnTo>
                      <a:pt x="170124" y="301180"/>
                    </a:lnTo>
                    <a:lnTo>
                      <a:pt x="118238" y="301180"/>
                    </a:lnTo>
                    <a:lnTo>
                      <a:pt x="117374" y="301142"/>
                    </a:lnTo>
                    <a:lnTo>
                      <a:pt x="162371" y="254139"/>
                    </a:lnTo>
                    <a:lnTo>
                      <a:pt x="165719" y="248856"/>
                    </a:lnTo>
                    <a:lnTo>
                      <a:pt x="166862" y="242801"/>
                    </a:lnTo>
                    <a:lnTo>
                      <a:pt x="165759" y="236723"/>
                    </a:lnTo>
                    <a:lnTo>
                      <a:pt x="164179" y="234226"/>
                    </a:lnTo>
                    <a:close/>
                  </a:path>
                  <a:path w="379729" h="396875">
                    <a:moveTo>
                      <a:pt x="139333" y="311937"/>
                    </a:moveTo>
                    <a:lnTo>
                      <a:pt x="107049" y="311937"/>
                    </a:lnTo>
                    <a:lnTo>
                      <a:pt x="114377" y="314274"/>
                    </a:lnTo>
                    <a:lnTo>
                      <a:pt x="119762" y="313702"/>
                    </a:lnTo>
                    <a:lnTo>
                      <a:pt x="124067" y="313461"/>
                    </a:lnTo>
                    <a:lnTo>
                      <a:pt x="136093" y="313461"/>
                    </a:lnTo>
                    <a:lnTo>
                      <a:pt x="136043" y="312623"/>
                    </a:lnTo>
                    <a:lnTo>
                      <a:pt x="139333" y="311937"/>
                    </a:lnTo>
                    <a:close/>
                  </a:path>
                  <a:path w="379729" h="396875">
                    <a:moveTo>
                      <a:pt x="150814" y="185547"/>
                    </a:moveTo>
                    <a:lnTo>
                      <a:pt x="133834" y="185547"/>
                    </a:lnTo>
                    <a:lnTo>
                      <a:pt x="201779" y="256527"/>
                    </a:lnTo>
                    <a:lnTo>
                      <a:pt x="183529" y="275602"/>
                    </a:lnTo>
                    <a:lnTo>
                      <a:pt x="147443" y="297527"/>
                    </a:lnTo>
                    <a:lnTo>
                      <a:pt x="118238" y="301180"/>
                    </a:lnTo>
                    <a:lnTo>
                      <a:pt x="170124" y="301180"/>
                    </a:lnTo>
                    <a:lnTo>
                      <a:pt x="179919" y="295154"/>
                    </a:lnTo>
                    <a:lnTo>
                      <a:pt x="191898" y="284594"/>
                    </a:lnTo>
                    <a:lnTo>
                      <a:pt x="204033" y="284594"/>
                    </a:lnTo>
                    <a:lnTo>
                      <a:pt x="203510" y="281416"/>
                    </a:lnTo>
                    <a:lnTo>
                      <a:pt x="201169" y="274891"/>
                    </a:lnTo>
                    <a:lnTo>
                      <a:pt x="227240" y="247662"/>
                    </a:lnTo>
                    <a:lnTo>
                      <a:pt x="210262" y="247662"/>
                    </a:lnTo>
                    <a:lnTo>
                      <a:pt x="150814" y="185547"/>
                    </a:lnTo>
                    <a:close/>
                  </a:path>
                  <a:path w="379729" h="396875">
                    <a:moveTo>
                      <a:pt x="142216" y="220345"/>
                    </a:moveTo>
                    <a:lnTo>
                      <a:pt x="91136" y="273710"/>
                    </a:lnTo>
                    <a:lnTo>
                      <a:pt x="108127" y="273710"/>
                    </a:lnTo>
                    <a:lnTo>
                      <a:pt x="145924" y="234226"/>
                    </a:lnTo>
                    <a:lnTo>
                      <a:pt x="164179" y="234226"/>
                    </a:lnTo>
                    <a:lnTo>
                      <a:pt x="162371" y="231368"/>
                    </a:lnTo>
                    <a:lnTo>
                      <a:pt x="151995" y="220548"/>
                    </a:lnTo>
                    <a:lnTo>
                      <a:pt x="142216" y="220345"/>
                    </a:lnTo>
                    <a:close/>
                  </a:path>
                  <a:path w="379729" h="396875">
                    <a:moveTo>
                      <a:pt x="125134" y="194640"/>
                    </a:moveTo>
                    <a:lnTo>
                      <a:pt x="102681" y="194640"/>
                    </a:lnTo>
                    <a:lnTo>
                      <a:pt x="106973" y="195859"/>
                    </a:lnTo>
                    <a:lnTo>
                      <a:pt x="96535" y="208881"/>
                    </a:lnTo>
                    <a:lnTo>
                      <a:pt x="88560" y="223226"/>
                    </a:lnTo>
                    <a:lnTo>
                      <a:pt x="83083" y="238473"/>
                    </a:lnTo>
                    <a:lnTo>
                      <a:pt x="80138" y="254203"/>
                    </a:lnTo>
                    <a:lnTo>
                      <a:pt x="92575" y="254203"/>
                    </a:lnTo>
                    <a:lnTo>
                      <a:pt x="93856" y="245034"/>
                    </a:lnTo>
                    <a:lnTo>
                      <a:pt x="98661" y="230292"/>
                    </a:lnTo>
                    <a:lnTo>
                      <a:pt x="105952" y="216707"/>
                    </a:lnTo>
                    <a:lnTo>
                      <a:pt x="115584" y="204622"/>
                    </a:lnTo>
                    <a:lnTo>
                      <a:pt x="125134" y="194640"/>
                    </a:lnTo>
                    <a:close/>
                  </a:path>
                  <a:path w="379729" h="396875">
                    <a:moveTo>
                      <a:pt x="261659" y="197929"/>
                    </a:moveTo>
                    <a:lnTo>
                      <a:pt x="257862" y="197929"/>
                    </a:lnTo>
                    <a:lnTo>
                      <a:pt x="210262" y="247662"/>
                    </a:lnTo>
                    <a:lnTo>
                      <a:pt x="227240" y="247662"/>
                    </a:lnTo>
                    <a:lnTo>
                      <a:pt x="266358" y="206806"/>
                    </a:lnTo>
                    <a:lnTo>
                      <a:pt x="266358" y="202819"/>
                    </a:lnTo>
                    <a:lnTo>
                      <a:pt x="261659" y="197929"/>
                    </a:lnTo>
                    <a:close/>
                  </a:path>
                  <a:path w="379729" h="396875">
                    <a:moveTo>
                      <a:pt x="311303" y="84645"/>
                    </a:moveTo>
                    <a:lnTo>
                      <a:pt x="307506" y="84645"/>
                    </a:lnTo>
                    <a:lnTo>
                      <a:pt x="302820" y="89535"/>
                    </a:lnTo>
                    <a:lnTo>
                      <a:pt x="302820" y="93510"/>
                    </a:lnTo>
                    <a:lnTo>
                      <a:pt x="330303" y="122224"/>
                    </a:lnTo>
                    <a:lnTo>
                      <a:pt x="272988" y="182118"/>
                    </a:lnTo>
                    <a:lnTo>
                      <a:pt x="273061" y="186169"/>
                    </a:lnTo>
                    <a:lnTo>
                      <a:pt x="277687" y="190995"/>
                    </a:lnTo>
                    <a:lnTo>
                      <a:pt x="281484" y="190995"/>
                    </a:lnTo>
                    <a:lnTo>
                      <a:pt x="355771" y="113360"/>
                    </a:lnTo>
                    <a:lnTo>
                      <a:pt x="338812" y="113360"/>
                    </a:lnTo>
                    <a:lnTo>
                      <a:pt x="311303" y="84645"/>
                    </a:lnTo>
                    <a:close/>
                  </a:path>
                  <a:path w="379729" h="396875">
                    <a:moveTo>
                      <a:pt x="318327" y="0"/>
                    </a:moveTo>
                    <a:lnTo>
                      <a:pt x="280783" y="16114"/>
                    </a:lnTo>
                    <a:lnTo>
                      <a:pt x="116257" y="186169"/>
                    </a:lnTo>
                    <a:lnTo>
                      <a:pt x="133238" y="186169"/>
                    </a:lnTo>
                    <a:lnTo>
                      <a:pt x="133834" y="185547"/>
                    </a:lnTo>
                    <a:lnTo>
                      <a:pt x="150814" y="185547"/>
                    </a:lnTo>
                    <a:lnTo>
                      <a:pt x="142330" y="176682"/>
                    </a:lnTo>
                    <a:lnTo>
                      <a:pt x="262370" y="51244"/>
                    </a:lnTo>
                    <a:lnTo>
                      <a:pt x="279340" y="51244"/>
                    </a:lnTo>
                    <a:lnTo>
                      <a:pt x="270854" y="42379"/>
                    </a:lnTo>
                    <a:lnTo>
                      <a:pt x="278690" y="34188"/>
                    </a:lnTo>
                    <a:lnTo>
                      <a:pt x="302609" y="18207"/>
                    </a:lnTo>
                    <a:lnTo>
                      <a:pt x="332349" y="11144"/>
                    </a:lnTo>
                    <a:lnTo>
                      <a:pt x="366765" y="11144"/>
                    </a:lnTo>
                    <a:lnTo>
                      <a:pt x="347093" y="124"/>
                    </a:lnTo>
                    <a:lnTo>
                      <a:pt x="318327" y="0"/>
                    </a:lnTo>
                    <a:close/>
                  </a:path>
                  <a:path w="379729" h="396875">
                    <a:moveTo>
                      <a:pt x="366765" y="11144"/>
                    </a:moveTo>
                    <a:lnTo>
                      <a:pt x="332349" y="11144"/>
                    </a:lnTo>
                    <a:lnTo>
                      <a:pt x="357748" y="19082"/>
                    </a:lnTo>
                    <a:lnTo>
                      <a:pt x="368644" y="48107"/>
                    </a:lnTo>
                    <a:lnTo>
                      <a:pt x="355948" y="92939"/>
                    </a:lnTo>
                    <a:lnTo>
                      <a:pt x="338812" y="113360"/>
                    </a:lnTo>
                    <a:lnTo>
                      <a:pt x="355771" y="113360"/>
                    </a:lnTo>
                    <a:lnTo>
                      <a:pt x="363384" y="103864"/>
                    </a:lnTo>
                    <a:lnTo>
                      <a:pt x="370189" y="92071"/>
                    </a:lnTo>
                    <a:lnTo>
                      <a:pt x="375662" y="78550"/>
                    </a:lnTo>
                    <a:lnTo>
                      <a:pt x="379363" y="63766"/>
                    </a:lnTo>
                    <a:lnTo>
                      <a:pt x="379207" y="33502"/>
                    </a:lnTo>
                    <a:lnTo>
                      <a:pt x="367918" y="11790"/>
                    </a:lnTo>
                    <a:lnTo>
                      <a:pt x="366765" y="11144"/>
                    </a:lnTo>
                    <a:close/>
                  </a:path>
                  <a:path w="379729" h="396875">
                    <a:moveTo>
                      <a:pt x="279340" y="51244"/>
                    </a:moveTo>
                    <a:lnTo>
                      <a:pt x="262370" y="51244"/>
                    </a:lnTo>
                    <a:lnTo>
                      <a:pt x="287694" y="77711"/>
                    </a:lnTo>
                    <a:lnTo>
                      <a:pt x="291491" y="77711"/>
                    </a:lnTo>
                    <a:lnTo>
                      <a:pt x="296178" y="72809"/>
                    </a:lnTo>
                    <a:lnTo>
                      <a:pt x="296178" y="68834"/>
                    </a:lnTo>
                    <a:lnTo>
                      <a:pt x="279340" y="51244"/>
                    </a:lnTo>
                    <a:close/>
                  </a:path>
                </a:pathLst>
              </a:custGeom>
              <a:grpFill/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 sz="1688"/>
              </a:p>
            </p:txBody>
          </p:sp>
          <p:pic>
            <p:nvPicPr>
              <p:cNvPr id="21" name="object 16">
                <a:extLst>
                  <a:ext uri="{FF2B5EF4-FFF2-40B4-BE49-F238E27FC236}">
                    <a16:creationId xmlns:a16="http://schemas.microsoft.com/office/drawing/2014/main" id="{4D5988AF-4960-3A3F-BAC8-DF0A7E26BC2A}"/>
                  </a:ext>
                </a:extLst>
              </p:cNvPr>
              <p:cNvPicPr/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416451" y="1761093"/>
                <a:ext cx="193713" cy="202260"/>
              </a:xfrm>
              <a:prstGeom prst="rect">
                <a:avLst/>
              </a:prstGeom>
              <a:grpFill/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</p:pic>
          <p:sp>
            <p:nvSpPr>
              <p:cNvPr id="22" name="object 17">
                <a:extLst>
                  <a:ext uri="{FF2B5EF4-FFF2-40B4-BE49-F238E27FC236}">
                    <a16:creationId xmlns:a16="http://schemas.microsoft.com/office/drawing/2014/main" id="{BE9BFA7A-D838-E0D6-14BC-BA2FC407537E}"/>
                  </a:ext>
                </a:extLst>
              </p:cNvPr>
              <p:cNvSpPr/>
              <p:nvPr/>
            </p:nvSpPr>
            <p:spPr>
              <a:xfrm>
                <a:off x="7406919" y="1577013"/>
                <a:ext cx="379730" cy="396875"/>
              </a:xfrm>
              <a:custGeom>
                <a:avLst/>
                <a:gdLst/>
                <a:ahLst/>
                <a:cxnLst/>
                <a:rect l="l" t="t" r="r" b="b"/>
                <a:pathLst>
                  <a:path w="379729" h="396875">
                    <a:moveTo>
                      <a:pt x="275337" y="188544"/>
                    </a:moveTo>
                    <a:lnTo>
                      <a:pt x="277687" y="190995"/>
                    </a:lnTo>
                    <a:lnTo>
                      <a:pt x="281484" y="190995"/>
                    </a:lnTo>
                    <a:lnTo>
                      <a:pt x="283821" y="188544"/>
                    </a:lnTo>
                    <a:lnTo>
                      <a:pt x="355690" y="113461"/>
                    </a:lnTo>
                    <a:lnTo>
                      <a:pt x="363384" y="103864"/>
                    </a:lnTo>
                    <a:lnTo>
                      <a:pt x="370189" y="92071"/>
                    </a:lnTo>
                    <a:lnTo>
                      <a:pt x="375662" y="78550"/>
                    </a:lnTo>
                    <a:lnTo>
                      <a:pt x="379363" y="63766"/>
                    </a:lnTo>
                    <a:lnTo>
                      <a:pt x="379207" y="33502"/>
                    </a:lnTo>
                    <a:lnTo>
                      <a:pt x="367918" y="11790"/>
                    </a:lnTo>
                    <a:lnTo>
                      <a:pt x="347093" y="124"/>
                    </a:lnTo>
                    <a:lnTo>
                      <a:pt x="318327" y="0"/>
                    </a:lnTo>
                    <a:lnTo>
                      <a:pt x="305409" y="3429"/>
                    </a:lnTo>
                    <a:lnTo>
                      <a:pt x="292708" y="8809"/>
                    </a:lnTo>
                    <a:lnTo>
                      <a:pt x="280783" y="16114"/>
                    </a:lnTo>
                    <a:lnTo>
                      <a:pt x="270194" y="25323"/>
                    </a:lnTo>
                    <a:lnTo>
                      <a:pt x="244507" y="52168"/>
                    </a:lnTo>
                    <a:lnTo>
                      <a:pt x="193487" y="105475"/>
                    </a:lnTo>
                    <a:lnTo>
                      <a:pt x="142337" y="158917"/>
                    </a:lnTo>
                    <a:lnTo>
                      <a:pt x="116257" y="186169"/>
                    </a:lnTo>
                    <a:lnTo>
                      <a:pt x="110016" y="183730"/>
                    </a:lnTo>
                    <a:lnTo>
                      <a:pt x="103497" y="182562"/>
                    </a:lnTo>
                    <a:lnTo>
                      <a:pt x="96858" y="182690"/>
                    </a:lnTo>
                    <a:lnTo>
                      <a:pt x="90260" y="184137"/>
                    </a:lnTo>
                    <a:lnTo>
                      <a:pt x="9767" y="210299"/>
                    </a:lnTo>
                    <a:lnTo>
                      <a:pt x="3358" y="214530"/>
                    </a:lnTo>
                    <a:lnTo>
                      <a:pt x="0" y="221135"/>
                    </a:lnTo>
                    <a:lnTo>
                      <a:pt x="39" y="228612"/>
                    </a:lnTo>
                    <a:lnTo>
                      <a:pt x="3824" y="235458"/>
                    </a:lnTo>
                    <a:lnTo>
                      <a:pt x="26887" y="259562"/>
                    </a:lnTo>
                    <a:lnTo>
                      <a:pt x="29389" y="262178"/>
                    </a:lnTo>
                    <a:lnTo>
                      <a:pt x="32716" y="263740"/>
                    </a:lnTo>
                    <a:lnTo>
                      <a:pt x="36247" y="263956"/>
                    </a:lnTo>
                    <a:lnTo>
                      <a:pt x="79338" y="266712"/>
                    </a:lnTo>
                    <a:lnTo>
                      <a:pt x="79109" y="271195"/>
                    </a:lnTo>
                    <a:lnTo>
                      <a:pt x="78551" y="276821"/>
                    </a:lnTo>
                    <a:lnTo>
                      <a:pt x="80798" y="284505"/>
                    </a:lnTo>
                    <a:lnTo>
                      <a:pt x="71324" y="294411"/>
                    </a:lnTo>
                    <a:lnTo>
                      <a:pt x="67938" y="299732"/>
                    </a:lnTo>
                    <a:lnTo>
                      <a:pt x="66809" y="305792"/>
                    </a:lnTo>
                    <a:lnTo>
                      <a:pt x="67938" y="311854"/>
                    </a:lnTo>
                    <a:lnTo>
                      <a:pt x="71324" y="317182"/>
                    </a:lnTo>
                    <a:lnTo>
                      <a:pt x="75782" y="321830"/>
                    </a:lnTo>
                    <a:lnTo>
                      <a:pt x="81789" y="328117"/>
                    </a:lnTo>
                    <a:lnTo>
                      <a:pt x="91555" y="328117"/>
                    </a:lnTo>
                    <a:lnTo>
                      <a:pt x="97562" y="321830"/>
                    </a:lnTo>
                    <a:lnTo>
                      <a:pt x="107049" y="311937"/>
                    </a:lnTo>
                    <a:lnTo>
                      <a:pt x="114377" y="314274"/>
                    </a:lnTo>
                    <a:lnTo>
                      <a:pt x="119762" y="313702"/>
                    </a:lnTo>
                    <a:lnTo>
                      <a:pt x="124067" y="313461"/>
                    </a:lnTo>
                    <a:lnTo>
                      <a:pt x="126709" y="358482"/>
                    </a:lnTo>
                    <a:lnTo>
                      <a:pt x="126925" y="362165"/>
                    </a:lnTo>
                    <a:lnTo>
                      <a:pt x="128423" y="365645"/>
                    </a:lnTo>
                    <a:lnTo>
                      <a:pt x="130925" y="368261"/>
                    </a:lnTo>
                    <a:lnTo>
                      <a:pt x="154001" y="392366"/>
                    </a:lnTo>
                    <a:lnTo>
                      <a:pt x="160558" y="396319"/>
                    </a:lnTo>
                    <a:lnTo>
                      <a:pt x="167711" y="396352"/>
                    </a:lnTo>
                    <a:lnTo>
                      <a:pt x="174025" y="392839"/>
                    </a:lnTo>
                    <a:lnTo>
                      <a:pt x="178068" y="386156"/>
                    </a:lnTo>
                    <a:lnTo>
                      <a:pt x="203112" y="302056"/>
                    </a:lnTo>
                    <a:lnTo>
                      <a:pt x="204507" y="295167"/>
                    </a:lnTo>
                    <a:lnTo>
                      <a:pt x="204631" y="288231"/>
                    </a:lnTo>
                    <a:lnTo>
                      <a:pt x="203510" y="281416"/>
                    </a:lnTo>
                    <a:lnTo>
                      <a:pt x="201169" y="274891"/>
                    </a:lnTo>
                    <a:lnTo>
                      <a:pt x="264009" y="209245"/>
                    </a:lnTo>
                    <a:lnTo>
                      <a:pt x="266358" y="206806"/>
                    </a:lnTo>
                    <a:lnTo>
                      <a:pt x="266358" y="202819"/>
                    </a:lnTo>
                    <a:lnTo>
                      <a:pt x="264009" y="200380"/>
                    </a:lnTo>
                    <a:lnTo>
                      <a:pt x="261659" y="197929"/>
                    </a:lnTo>
                    <a:lnTo>
                      <a:pt x="257862" y="197929"/>
                    </a:lnTo>
                    <a:lnTo>
                      <a:pt x="255512" y="200380"/>
                    </a:lnTo>
                    <a:lnTo>
                      <a:pt x="210262" y="247662"/>
                    </a:lnTo>
                    <a:lnTo>
                      <a:pt x="142330" y="176682"/>
                    </a:lnTo>
                    <a:lnTo>
                      <a:pt x="262370" y="51244"/>
                    </a:lnTo>
                    <a:lnTo>
                      <a:pt x="285345" y="75260"/>
                    </a:lnTo>
                    <a:lnTo>
                      <a:pt x="287694" y="77711"/>
                    </a:lnTo>
                    <a:lnTo>
                      <a:pt x="291491" y="77711"/>
                    </a:lnTo>
                    <a:lnTo>
                      <a:pt x="293828" y="75260"/>
                    </a:lnTo>
                    <a:lnTo>
                      <a:pt x="296178" y="72809"/>
                    </a:lnTo>
                    <a:lnTo>
                      <a:pt x="296178" y="68834"/>
                    </a:lnTo>
                    <a:lnTo>
                      <a:pt x="293828" y="66382"/>
                    </a:lnTo>
                    <a:lnTo>
                      <a:pt x="270854" y="42379"/>
                    </a:lnTo>
                    <a:lnTo>
                      <a:pt x="278690" y="34188"/>
                    </a:lnTo>
                    <a:lnTo>
                      <a:pt x="302609" y="18207"/>
                    </a:lnTo>
                    <a:lnTo>
                      <a:pt x="332349" y="11144"/>
                    </a:lnTo>
                    <a:lnTo>
                      <a:pt x="357748" y="19082"/>
                    </a:lnTo>
                    <a:lnTo>
                      <a:pt x="368644" y="48107"/>
                    </a:lnTo>
                    <a:lnTo>
                      <a:pt x="367141" y="63443"/>
                    </a:lnTo>
                    <a:lnTo>
                      <a:pt x="362753" y="78805"/>
                    </a:lnTo>
                    <a:lnTo>
                      <a:pt x="355948" y="92939"/>
                    </a:lnTo>
                    <a:lnTo>
                      <a:pt x="347194" y="104597"/>
                    </a:lnTo>
                    <a:lnTo>
                      <a:pt x="338812" y="113360"/>
                    </a:lnTo>
                    <a:lnTo>
                      <a:pt x="313653" y="87083"/>
                    </a:lnTo>
                    <a:lnTo>
                      <a:pt x="311303" y="84645"/>
                    </a:lnTo>
                    <a:lnTo>
                      <a:pt x="307506" y="84645"/>
                    </a:lnTo>
                    <a:lnTo>
                      <a:pt x="305157" y="87083"/>
                    </a:lnTo>
                    <a:lnTo>
                      <a:pt x="302820" y="89535"/>
                    </a:lnTo>
                    <a:lnTo>
                      <a:pt x="302820" y="93510"/>
                    </a:lnTo>
                    <a:lnTo>
                      <a:pt x="305157" y="95948"/>
                    </a:lnTo>
                    <a:lnTo>
                      <a:pt x="330303" y="122224"/>
                    </a:lnTo>
                    <a:lnTo>
                      <a:pt x="275337" y="179666"/>
                    </a:lnTo>
                    <a:lnTo>
                      <a:pt x="272988" y="182118"/>
                    </a:lnTo>
                    <a:lnTo>
                      <a:pt x="272988" y="186093"/>
                    </a:lnTo>
                    <a:lnTo>
                      <a:pt x="275337" y="188544"/>
                    </a:lnTo>
                  </a:path>
                </a:pathLst>
              </a:custGeom>
              <a:grpFill/>
              <a:ln w="31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 sz="1688"/>
              </a:p>
            </p:txBody>
          </p:sp>
        </p:grpSp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2E1588C1-DF9A-A02C-2AC6-9617ED3F70C3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921302" y="5586230"/>
              <a:ext cx="171333" cy="584832"/>
            </a:xfrm>
            <a:prstGeom prst="rect">
              <a:avLst/>
            </a:prstGeom>
          </p:spPr>
        </p:pic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8BB9DDE1-8143-BCB0-6A6C-80F27745CE67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849106" y="5950816"/>
              <a:ext cx="82258" cy="280782"/>
            </a:xfrm>
            <a:prstGeom prst="rect">
              <a:avLst/>
            </a:prstGeom>
          </p:spPr>
        </p:pic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6380258E-F0C7-E02D-98CF-8A9C7883E6A7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921302" y="5940640"/>
              <a:ext cx="82258" cy="280782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DCFD490-CDE3-5883-9552-99850F0E7508}"/>
              </a:ext>
            </a:extLst>
          </p:cNvPr>
          <p:cNvGrpSpPr/>
          <p:nvPr/>
        </p:nvGrpSpPr>
        <p:grpSpPr>
          <a:xfrm>
            <a:off x="7748032" y="5283165"/>
            <a:ext cx="567069" cy="525094"/>
            <a:chOff x="41521" y="4201803"/>
            <a:chExt cx="1392946" cy="1392938"/>
          </a:xfrm>
          <a:solidFill>
            <a:schemeClr val="tx1">
              <a:lumMod val="50000"/>
              <a:lumOff val="50000"/>
            </a:schemeClr>
          </a:solidFill>
        </p:grpSpPr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F5736097-A2C1-82CC-94DC-9E60B4767C1F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30141" y="4578233"/>
              <a:ext cx="640079" cy="640079"/>
            </a:xfrm>
            <a:prstGeom prst="rect">
              <a:avLst/>
            </a:prstGeom>
          </p:spPr>
        </p:pic>
        <p:pic>
          <p:nvPicPr>
            <p:cNvPr id="25" name="Graphic 3" descr="Target outline">
              <a:extLst>
                <a:ext uri="{FF2B5EF4-FFF2-40B4-BE49-F238E27FC236}">
                  <a16:creationId xmlns:a16="http://schemas.microsoft.com/office/drawing/2014/main" id="{AFBA58AF-17A6-5900-9D25-15305FF124F2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1521" y="4201803"/>
              <a:ext cx="1392946" cy="1392938"/>
            </a:xfrm>
            <a:prstGeom prst="rect">
              <a:avLst/>
            </a:prstGeom>
          </p:spPr>
        </p:pic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9614364C-FBD6-FF45-1190-159DF3AF6453}"/>
              </a:ext>
            </a:extLst>
          </p:cNvPr>
          <p:cNvSpPr txBox="1"/>
          <p:nvPr/>
        </p:nvSpPr>
        <p:spPr>
          <a:xfrm>
            <a:off x="8333230" y="4922432"/>
            <a:ext cx="61695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050">
                <a:solidFill>
                  <a:schemeClr val="tx1">
                    <a:lumMod val="75000"/>
                    <a:lumOff val="25000"/>
                  </a:schemeClr>
                </a:solidFill>
              </a:rPr>
              <a:t>Ukraine Support Instrument (USI) </a:t>
            </a:r>
            <a:endParaRPr lang="en-IE" sz="105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2339C3F-3EAF-BDE5-0350-012684BB4407}"/>
              </a:ext>
            </a:extLst>
          </p:cNvPr>
          <p:cNvSpPr txBox="1"/>
          <p:nvPr/>
        </p:nvSpPr>
        <p:spPr>
          <a:xfrm>
            <a:off x="8358888" y="5744931"/>
            <a:ext cx="61695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050">
                <a:solidFill>
                  <a:schemeClr val="tx1">
                    <a:lumMod val="75000"/>
                    <a:lumOff val="25000"/>
                  </a:schemeClr>
                </a:solidFill>
              </a:rPr>
              <a:t>Ukraine Support Instrument (USI) </a:t>
            </a:r>
            <a:endParaRPr lang="en-IE" sz="105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AFDE7CF-59EF-B0A0-DEB2-C13076DD7A73}"/>
              </a:ext>
            </a:extLst>
          </p:cNvPr>
          <p:cNvSpPr txBox="1"/>
          <p:nvPr/>
        </p:nvSpPr>
        <p:spPr>
          <a:xfrm>
            <a:off x="10887030" y="2041375"/>
            <a:ext cx="132029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100" b="1" i="0" u="none" strike="noStrike" kern="1200" cap="none" spc="0" normalizeH="0" baseline="0" noProof="0">
                <a:ln>
                  <a:noFill/>
                </a:ln>
                <a:solidFill>
                  <a:srgbClr val="F4763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€166.4 M</a:t>
            </a:r>
            <a:endParaRPr kumimoji="0" lang="en-GB" sz="105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7191CF6-33A1-904C-43AF-823C04D257E1}"/>
              </a:ext>
            </a:extLst>
          </p:cNvPr>
          <p:cNvSpPr txBox="1"/>
          <p:nvPr/>
        </p:nvSpPr>
        <p:spPr>
          <a:xfrm>
            <a:off x="10888614" y="2845107"/>
            <a:ext cx="132029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100" b="1" i="0" u="none" strike="noStrike" kern="1200" cap="none" spc="0" normalizeH="0" baseline="0" noProof="0">
                <a:ln>
                  <a:noFill/>
                </a:ln>
                <a:solidFill>
                  <a:srgbClr val="F4763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€122.25 M</a:t>
            </a:r>
            <a:endParaRPr kumimoji="0" lang="en-GB" sz="105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818F248-F939-3B49-CE2E-06E76EC9E50A}"/>
              </a:ext>
            </a:extLst>
          </p:cNvPr>
          <p:cNvSpPr txBox="1"/>
          <p:nvPr/>
        </p:nvSpPr>
        <p:spPr>
          <a:xfrm>
            <a:off x="10873185" y="3690673"/>
            <a:ext cx="132029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100" b="1" i="0" u="none" strike="noStrike" kern="1200" cap="none" spc="0" normalizeH="0" baseline="0" noProof="0">
                <a:ln>
                  <a:noFill/>
                </a:ln>
                <a:solidFill>
                  <a:srgbClr val="F4763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€152.75 M</a:t>
            </a:r>
            <a:endParaRPr kumimoji="0" lang="en-GB" sz="105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8018BCE3-0011-EE1A-A032-4A3B11679E72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4221" y="4870333"/>
            <a:ext cx="324704" cy="191157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6EFA3CCC-2463-B27E-B857-7ADD820AAC6B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4221" y="5682100"/>
            <a:ext cx="324704" cy="191157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D5BE9F1F-9791-FE9A-FA79-CF0A8466D4A7}"/>
              </a:ext>
            </a:extLst>
          </p:cNvPr>
          <p:cNvGrpSpPr/>
          <p:nvPr/>
        </p:nvGrpSpPr>
        <p:grpSpPr>
          <a:xfrm>
            <a:off x="8182093" y="1229506"/>
            <a:ext cx="3039941" cy="639280"/>
            <a:chOff x="4672489" y="1153608"/>
            <a:chExt cx="3039941" cy="639280"/>
          </a:xfrm>
        </p:grpSpPr>
        <p:sp>
          <p:nvSpPr>
            <p:cNvPr id="41" name="Rectangle : coins arrondis 21">
              <a:extLst>
                <a:ext uri="{FF2B5EF4-FFF2-40B4-BE49-F238E27FC236}">
                  <a16:creationId xmlns:a16="http://schemas.microsoft.com/office/drawing/2014/main" id="{1930695F-E72B-7C5F-8C24-8D9C047AEEDB}"/>
                </a:ext>
              </a:extLst>
            </p:cNvPr>
            <p:cNvSpPr/>
            <p:nvPr/>
          </p:nvSpPr>
          <p:spPr>
            <a:xfrm>
              <a:off x="4682060" y="1153608"/>
              <a:ext cx="3030370" cy="601440"/>
            </a:xfrm>
            <a:custGeom>
              <a:avLst/>
              <a:gdLst>
                <a:gd name="connsiteX0" fmla="*/ 0 w 2228331"/>
                <a:gd name="connsiteY0" fmla="*/ 99845 h 599058"/>
                <a:gd name="connsiteX1" fmla="*/ 99845 w 2228331"/>
                <a:gd name="connsiteY1" fmla="*/ 0 h 599058"/>
                <a:gd name="connsiteX2" fmla="*/ 2128486 w 2228331"/>
                <a:gd name="connsiteY2" fmla="*/ 0 h 599058"/>
                <a:gd name="connsiteX3" fmla="*/ 2228331 w 2228331"/>
                <a:gd name="connsiteY3" fmla="*/ 99845 h 599058"/>
                <a:gd name="connsiteX4" fmla="*/ 2228331 w 2228331"/>
                <a:gd name="connsiteY4" fmla="*/ 499213 h 599058"/>
                <a:gd name="connsiteX5" fmla="*/ 2128486 w 2228331"/>
                <a:gd name="connsiteY5" fmla="*/ 599058 h 599058"/>
                <a:gd name="connsiteX6" fmla="*/ 99845 w 2228331"/>
                <a:gd name="connsiteY6" fmla="*/ 599058 h 599058"/>
                <a:gd name="connsiteX7" fmla="*/ 0 w 2228331"/>
                <a:gd name="connsiteY7" fmla="*/ 499213 h 599058"/>
                <a:gd name="connsiteX8" fmla="*/ 0 w 2228331"/>
                <a:gd name="connsiteY8" fmla="*/ 99845 h 599058"/>
                <a:gd name="connsiteX0" fmla="*/ 72268 w 2300599"/>
                <a:gd name="connsiteY0" fmla="*/ 99845 h 599058"/>
                <a:gd name="connsiteX1" fmla="*/ 100465 w 2300599"/>
                <a:gd name="connsiteY1" fmla="*/ 30956 h 599058"/>
                <a:gd name="connsiteX2" fmla="*/ 172113 w 2300599"/>
                <a:gd name="connsiteY2" fmla="*/ 0 h 599058"/>
                <a:gd name="connsiteX3" fmla="*/ 2200754 w 2300599"/>
                <a:gd name="connsiteY3" fmla="*/ 0 h 599058"/>
                <a:gd name="connsiteX4" fmla="*/ 2300599 w 2300599"/>
                <a:gd name="connsiteY4" fmla="*/ 99845 h 599058"/>
                <a:gd name="connsiteX5" fmla="*/ 2300599 w 2300599"/>
                <a:gd name="connsiteY5" fmla="*/ 499213 h 599058"/>
                <a:gd name="connsiteX6" fmla="*/ 2200754 w 2300599"/>
                <a:gd name="connsiteY6" fmla="*/ 599058 h 599058"/>
                <a:gd name="connsiteX7" fmla="*/ 172113 w 2300599"/>
                <a:gd name="connsiteY7" fmla="*/ 599058 h 599058"/>
                <a:gd name="connsiteX8" fmla="*/ 72268 w 2300599"/>
                <a:gd name="connsiteY8" fmla="*/ 499213 h 599058"/>
                <a:gd name="connsiteX9" fmla="*/ 72268 w 2300599"/>
                <a:gd name="connsiteY9" fmla="*/ 99845 h 599058"/>
                <a:gd name="connsiteX0" fmla="*/ 80191 w 2308522"/>
                <a:gd name="connsiteY0" fmla="*/ 104351 h 603564"/>
                <a:gd name="connsiteX1" fmla="*/ 84576 w 2308522"/>
                <a:gd name="connsiteY1" fmla="*/ 6887 h 603564"/>
                <a:gd name="connsiteX2" fmla="*/ 180036 w 2308522"/>
                <a:gd name="connsiteY2" fmla="*/ 4506 h 603564"/>
                <a:gd name="connsiteX3" fmla="*/ 2208677 w 2308522"/>
                <a:gd name="connsiteY3" fmla="*/ 4506 h 603564"/>
                <a:gd name="connsiteX4" fmla="*/ 2308522 w 2308522"/>
                <a:gd name="connsiteY4" fmla="*/ 104351 h 603564"/>
                <a:gd name="connsiteX5" fmla="*/ 2308522 w 2308522"/>
                <a:gd name="connsiteY5" fmla="*/ 503719 h 603564"/>
                <a:gd name="connsiteX6" fmla="*/ 2208677 w 2308522"/>
                <a:gd name="connsiteY6" fmla="*/ 603564 h 603564"/>
                <a:gd name="connsiteX7" fmla="*/ 180036 w 2308522"/>
                <a:gd name="connsiteY7" fmla="*/ 603564 h 603564"/>
                <a:gd name="connsiteX8" fmla="*/ 80191 w 2308522"/>
                <a:gd name="connsiteY8" fmla="*/ 503719 h 603564"/>
                <a:gd name="connsiteX9" fmla="*/ 80191 w 2308522"/>
                <a:gd name="connsiteY9" fmla="*/ 104351 h 603564"/>
                <a:gd name="connsiteX0" fmla="*/ 80191 w 2308522"/>
                <a:gd name="connsiteY0" fmla="*/ 104351 h 603564"/>
                <a:gd name="connsiteX1" fmla="*/ 84576 w 2308522"/>
                <a:gd name="connsiteY1" fmla="*/ 6887 h 603564"/>
                <a:gd name="connsiteX2" fmla="*/ 180036 w 2308522"/>
                <a:gd name="connsiteY2" fmla="*/ 4506 h 603564"/>
                <a:gd name="connsiteX3" fmla="*/ 2208677 w 2308522"/>
                <a:gd name="connsiteY3" fmla="*/ 4506 h 603564"/>
                <a:gd name="connsiteX4" fmla="*/ 2308522 w 2308522"/>
                <a:gd name="connsiteY4" fmla="*/ 104351 h 603564"/>
                <a:gd name="connsiteX5" fmla="*/ 2308522 w 2308522"/>
                <a:gd name="connsiteY5" fmla="*/ 503719 h 603564"/>
                <a:gd name="connsiteX6" fmla="*/ 2208677 w 2308522"/>
                <a:gd name="connsiteY6" fmla="*/ 603564 h 603564"/>
                <a:gd name="connsiteX7" fmla="*/ 180036 w 2308522"/>
                <a:gd name="connsiteY7" fmla="*/ 603564 h 603564"/>
                <a:gd name="connsiteX8" fmla="*/ 80191 w 2308522"/>
                <a:gd name="connsiteY8" fmla="*/ 503719 h 603564"/>
                <a:gd name="connsiteX9" fmla="*/ 80191 w 2308522"/>
                <a:gd name="connsiteY9" fmla="*/ 104351 h 603564"/>
                <a:gd name="connsiteX0" fmla="*/ 84366 w 2312697"/>
                <a:gd name="connsiteY0" fmla="*/ 107361 h 606574"/>
                <a:gd name="connsiteX1" fmla="*/ 88751 w 2312697"/>
                <a:gd name="connsiteY1" fmla="*/ 9897 h 606574"/>
                <a:gd name="connsiteX2" fmla="*/ 184211 w 2312697"/>
                <a:gd name="connsiteY2" fmla="*/ 7516 h 606574"/>
                <a:gd name="connsiteX3" fmla="*/ 2212852 w 2312697"/>
                <a:gd name="connsiteY3" fmla="*/ 7516 h 606574"/>
                <a:gd name="connsiteX4" fmla="*/ 2312697 w 2312697"/>
                <a:gd name="connsiteY4" fmla="*/ 107361 h 606574"/>
                <a:gd name="connsiteX5" fmla="*/ 2312697 w 2312697"/>
                <a:gd name="connsiteY5" fmla="*/ 506729 h 606574"/>
                <a:gd name="connsiteX6" fmla="*/ 2212852 w 2312697"/>
                <a:gd name="connsiteY6" fmla="*/ 606574 h 606574"/>
                <a:gd name="connsiteX7" fmla="*/ 184211 w 2312697"/>
                <a:gd name="connsiteY7" fmla="*/ 606574 h 606574"/>
                <a:gd name="connsiteX8" fmla="*/ 84366 w 2312697"/>
                <a:gd name="connsiteY8" fmla="*/ 506729 h 606574"/>
                <a:gd name="connsiteX9" fmla="*/ 84366 w 2312697"/>
                <a:gd name="connsiteY9" fmla="*/ 107361 h 606574"/>
                <a:gd name="connsiteX0" fmla="*/ 0 w 2228331"/>
                <a:gd name="connsiteY0" fmla="*/ 108434 h 607647"/>
                <a:gd name="connsiteX1" fmla="*/ 4385 w 2228331"/>
                <a:gd name="connsiteY1" fmla="*/ 10970 h 607647"/>
                <a:gd name="connsiteX2" fmla="*/ 99845 w 2228331"/>
                <a:gd name="connsiteY2" fmla="*/ 8589 h 607647"/>
                <a:gd name="connsiteX3" fmla="*/ 2128486 w 2228331"/>
                <a:gd name="connsiteY3" fmla="*/ 8589 h 607647"/>
                <a:gd name="connsiteX4" fmla="*/ 2228331 w 2228331"/>
                <a:gd name="connsiteY4" fmla="*/ 108434 h 607647"/>
                <a:gd name="connsiteX5" fmla="*/ 2228331 w 2228331"/>
                <a:gd name="connsiteY5" fmla="*/ 507802 h 607647"/>
                <a:gd name="connsiteX6" fmla="*/ 2128486 w 2228331"/>
                <a:gd name="connsiteY6" fmla="*/ 607647 h 607647"/>
                <a:gd name="connsiteX7" fmla="*/ 99845 w 2228331"/>
                <a:gd name="connsiteY7" fmla="*/ 607647 h 607647"/>
                <a:gd name="connsiteX8" fmla="*/ 0 w 2228331"/>
                <a:gd name="connsiteY8" fmla="*/ 507802 h 607647"/>
                <a:gd name="connsiteX9" fmla="*/ 0 w 2228331"/>
                <a:gd name="connsiteY9" fmla="*/ 108434 h 607647"/>
                <a:gd name="connsiteX0" fmla="*/ 17945 w 2246276"/>
                <a:gd name="connsiteY0" fmla="*/ 99845 h 599058"/>
                <a:gd name="connsiteX1" fmla="*/ 22330 w 2246276"/>
                <a:gd name="connsiteY1" fmla="*/ 2381 h 599058"/>
                <a:gd name="connsiteX2" fmla="*/ 117790 w 2246276"/>
                <a:gd name="connsiteY2" fmla="*/ 0 h 599058"/>
                <a:gd name="connsiteX3" fmla="*/ 2146431 w 2246276"/>
                <a:gd name="connsiteY3" fmla="*/ 0 h 599058"/>
                <a:gd name="connsiteX4" fmla="*/ 2246276 w 2246276"/>
                <a:gd name="connsiteY4" fmla="*/ 99845 h 599058"/>
                <a:gd name="connsiteX5" fmla="*/ 2246276 w 2246276"/>
                <a:gd name="connsiteY5" fmla="*/ 499213 h 599058"/>
                <a:gd name="connsiteX6" fmla="*/ 2146431 w 2246276"/>
                <a:gd name="connsiteY6" fmla="*/ 599058 h 599058"/>
                <a:gd name="connsiteX7" fmla="*/ 117790 w 2246276"/>
                <a:gd name="connsiteY7" fmla="*/ 599058 h 599058"/>
                <a:gd name="connsiteX8" fmla="*/ 17945 w 2246276"/>
                <a:gd name="connsiteY8" fmla="*/ 499213 h 599058"/>
                <a:gd name="connsiteX9" fmla="*/ 17945 w 2246276"/>
                <a:gd name="connsiteY9" fmla="*/ 99845 h 599058"/>
                <a:gd name="connsiteX0" fmla="*/ 0 w 2228331"/>
                <a:gd name="connsiteY0" fmla="*/ 99845 h 599058"/>
                <a:gd name="connsiteX1" fmla="*/ 4385 w 2228331"/>
                <a:gd name="connsiteY1" fmla="*/ 2381 h 599058"/>
                <a:gd name="connsiteX2" fmla="*/ 99845 w 2228331"/>
                <a:gd name="connsiteY2" fmla="*/ 0 h 599058"/>
                <a:gd name="connsiteX3" fmla="*/ 2128486 w 2228331"/>
                <a:gd name="connsiteY3" fmla="*/ 0 h 599058"/>
                <a:gd name="connsiteX4" fmla="*/ 2228331 w 2228331"/>
                <a:gd name="connsiteY4" fmla="*/ 99845 h 599058"/>
                <a:gd name="connsiteX5" fmla="*/ 2228331 w 2228331"/>
                <a:gd name="connsiteY5" fmla="*/ 499213 h 599058"/>
                <a:gd name="connsiteX6" fmla="*/ 2128486 w 2228331"/>
                <a:gd name="connsiteY6" fmla="*/ 599058 h 599058"/>
                <a:gd name="connsiteX7" fmla="*/ 99845 w 2228331"/>
                <a:gd name="connsiteY7" fmla="*/ 599058 h 599058"/>
                <a:gd name="connsiteX8" fmla="*/ 0 w 2228331"/>
                <a:gd name="connsiteY8" fmla="*/ 499213 h 599058"/>
                <a:gd name="connsiteX9" fmla="*/ 0 w 2228331"/>
                <a:gd name="connsiteY9" fmla="*/ 99845 h 599058"/>
                <a:gd name="connsiteX0" fmla="*/ 0 w 2228331"/>
                <a:gd name="connsiteY0" fmla="*/ 104608 h 603821"/>
                <a:gd name="connsiteX1" fmla="*/ 4385 w 2228331"/>
                <a:gd name="connsiteY1" fmla="*/ 0 h 603821"/>
                <a:gd name="connsiteX2" fmla="*/ 99845 w 2228331"/>
                <a:gd name="connsiteY2" fmla="*/ 4763 h 603821"/>
                <a:gd name="connsiteX3" fmla="*/ 2128486 w 2228331"/>
                <a:gd name="connsiteY3" fmla="*/ 4763 h 603821"/>
                <a:gd name="connsiteX4" fmla="*/ 2228331 w 2228331"/>
                <a:gd name="connsiteY4" fmla="*/ 104608 h 603821"/>
                <a:gd name="connsiteX5" fmla="*/ 2228331 w 2228331"/>
                <a:gd name="connsiteY5" fmla="*/ 503976 h 603821"/>
                <a:gd name="connsiteX6" fmla="*/ 2128486 w 2228331"/>
                <a:gd name="connsiteY6" fmla="*/ 603821 h 603821"/>
                <a:gd name="connsiteX7" fmla="*/ 99845 w 2228331"/>
                <a:gd name="connsiteY7" fmla="*/ 603821 h 603821"/>
                <a:gd name="connsiteX8" fmla="*/ 0 w 2228331"/>
                <a:gd name="connsiteY8" fmla="*/ 503976 h 603821"/>
                <a:gd name="connsiteX9" fmla="*/ 0 w 2228331"/>
                <a:gd name="connsiteY9" fmla="*/ 104608 h 603821"/>
                <a:gd name="connsiteX0" fmla="*/ 0 w 2228331"/>
                <a:gd name="connsiteY0" fmla="*/ 102227 h 601440"/>
                <a:gd name="connsiteX1" fmla="*/ 4385 w 2228331"/>
                <a:gd name="connsiteY1" fmla="*/ 0 h 601440"/>
                <a:gd name="connsiteX2" fmla="*/ 99845 w 2228331"/>
                <a:gd name="connsiteY2" fmla="*/ 2382 h 601440"/>
                <a:gd name="connsiteX3" fmla="*/ 2128486 w 2228331"/>
                <a:gd name="connsiteY3" fmla="*/ 2382 h 601440"/>
                <a:gd name="connsiteX4" fmla="*/ 2228331 w 2228331"/>
                <a:gd name="connsiteY4" fmla="*/ 102227 h 601440"/>
                <a:gd name="connsiteX5" fmla="*/ 2228331 w 2228331"/>
                <a:gd name="connsiteY5" fmla="*/ 501595 h 601440"/>
                <a:gd name="connsiteX6" fmla="*/ 2128486 w 2228331"/>
                <a:gd name="connsiteY6" fmla="*/ 601440 h 601440"/>
                <a:gd name="connsiteX7" fmla="*/ 99845 w 2228331"/>
                <a:gd name="connsiteY7" fmla="*/ 601440 h 601440"/>
                <a:gd name="connsiteX8" fmla="*/ 0 w 2228331"/>
                <a:gd name="connsiteY8" fmla="*/ 501595 h 601440"/>
                <a:gd name="connsiteX9" fmla="*/ 0 w 2228331"/>
                <a:gd name="connsiteY9" fmla="*/ 102227 h 601440"/>
                <a:gd name="connsiteX0" fmla="*/ 0 w 2228331"/>
                <a:gd name="connsiteY0" fmla="*/ 113718 h 612931"/>
                <a:gd name="connsiteX1" fmla="*/ 4385 w 2228331"/>
                <a:gd name="connsiteY1" fmla="*/ 11491 h 612931"/>
                <a:gd name="connsiteX2" fmla="*/ 2128486 w 2228331"/>
                <a:gd name="connsiteY2" fmla="*/ 13873 h 612931"/>
                <a:gd name="connsiteX3" fmla="*/ 2228331 w 2228331"/>
                <a:gd name="connsiteY3" fmla="*/ 113718 h 612931"/>
                <a:gd name="connsiteX4" fmla="*/ 2228331 w 2228331"/>
                <a:gd name="connsiteY4" fmla="*/ 513086 h 612931"/>
                <a:gd name="connsiteX5" fmla="*/ 2128486 w 2228331"/>
                <a:gd name="connsiteY5" fmla="*/ 612931 h 612931"/>
                <a:gd name="connsiteX6" fmla="*/ 99845 w 2228331"/>
                <a:gd name="connsiteY6" fmla="*/ 612931 h 612931"/>
                <a:gd name="connsiteX7" fmla="*/ 0 w 2228331"/>
                <a:gd name="connsiteY7" fmla="*/ 513086 h 612931"/>
                <a:gd name="connsiteX8" fmla="*/ 0 w 2228331"/>
                <a:gd name="connsiteY8" fmla="*/ 113718 h 612931"/>
                <a:gd name="connsiteX0" fmla="*/ 0 w 2228331"/>
                <a:gd name="connsiteY0" fmla="*/ 102227 h 601440"/>
                <a:gd name="connsiteX1" fmla="*/ 4385 w 2228331"/>
                <a:gd name="connsiteY1" fmla="*/ 0 h 601440"/>
                <a:gd name="connsiteX2" fmla="*/ 2128486 w 2228331"/>
                <a:gd name="connsiteY2" fmla="*/ 2382 h 601440"/>
                <a:gd name="connsiteX3" fmla="*/ 2228331 w 2228331"/>
                <a:gd name="connsiteY3" fmla="*/ 102227 h 601440"/>
                <a:gd name="connsiteX4" fmla="*/ 2228331 w 2228331"/>
                <a:gd name="connsiteY4" fmla="*/ 501595 h 601440"/>
                <a:gd name="connsiteX5" fmla="*/ 2128486 w 2228331"/>
                <a:gd name="connsiteY5" fmla="*/ 601440 h 601440"/>
                <a:gd name="connsiteX6" fmla="*/ 99845 w 2228331"/>
                <a:gd name="connsiteY6" fmla="*/ 601440 h 601440"/>
                <a:gd name="connsiteX7" fmla="*/ 0 w 2228331"/>
                <a:gd name="connsiteY7" fmla="*/ 501595 h 601440"/>
                <a:gd name="connsiteX8" fmla="*/ 0 w 2228331"/>
                <a:gd name="connsiteY8" fmla="*/ 102227 h 601440"/>
                <a:gd name="connsiteX0" fmla="*/ 1725 w 2230056"/>
                <a:gd name="connsiteY0" fmla="*/ 102227 h 601440"/>
                <a:gd name="connsiteX1" fmla="*/ 1347 w 2230056"/>
                <a:gd name="connsiteY1" fmla="*/ 0 h 601440"/>
                <a:gd name="connsiteX2" fmla="*/ 2130211 w 2230056"/>
                <a:gd name="connsiteY2" fmla="*/ 2382 h 601440"/>
                <a:gd name="connsiteX3" fmla="*/ 2230056 w 2230056"/>
                <a:gd name="connsiteY3" fmla="*/ 102227 h 601440"/>
                <a:gd name="connsiteX4" fmla="*/ 2230056 w 2230056"/>
                <a:gd name="connsiteY4" fmla="*/ 501595 h 601440"/>
                <a:gd name="connsiteX5" fmla="*/ 2130211 w 2230056"/>
                <a:gd name="connsiteY5" fmla="*/ 601440 h 601440"/>
                <a:gd name="connsiteX6" fmla="*/ 101570 w 2230056"/>
                <a:gd name="connsiteY6" fmla="*/ 601440 h 601440"/>
                <a:gd name="connsiteX7" fmla="*/ 1725 w 2230056"/>
                <a:gd name="connsiteY7" fmla="*/ 501595 h 601440"/>
                <a:gd name="connsiteX8" fmla="*/ 1725 w 2230056"/>
                <a:gd name="connsiteY8" fmla="*/ 102227 h 601440"/>
                <a:gd name="connsiteX0" fmla="*/ 378 w 2228709"/>
                <a:gd name="connsiteY0" fmla="*/ 501595 h 601440"/>
                <a:gd name="connsiteX1" fmla="*/ 0 w 2228709"/>
                <a:gd name="connsiteY1" fmla="*/ 0 h 601440"/>
                <a:gd name="connsiteX2" fmla="*/ 2128864 w 2228709"/>
                <a:gd name="connsiteY2" fmla="*/ 2382 h 601440"/>
                <a:gd name="connsiteX3" fmla="*/ 2228709 w 2228709"/>
                <a:gd name="connsiteY3" fmla="*/ 102227 h 601440"/>
                <a:gd name="connsiteX4" fmla="*/ 2228709 w 2228709"/>
                <a:gd name="connsiteY4" fmla="*/ 501595 h 601440"/>
                <a:gd name="connsiteX5" fmla="*/ 2128864 w 2228709"/>
                <a:gd name="connsiteY5" fmla="*/ 601440 h 601440"/>
                <a:gd name="connsiteX6" fmla="*/ 100223 w 2228709"/>
                <a:gd name="connsiteY6" fmla="*/ 601440 h 601440"/>
                <a:gd name="connsiteX7" fmla="*/ 378 w 2228709"/>
                <a:gd name="connsiteY7" fmla="*/ 501595 h 601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28709" h="601440">
                  <a:moveTo>
                    <a:pt x="378" y="501595"/>
                  </a:moveTo>
                  <a:lnTo>
                    <a:pt x="0" y="0"/>
                  </a:lnTo>
                  <a:lnTo>
                    <a:pt x="2128864" y="2382"/>
                  </a:lnTo>
                  <a:cubicBezTo>
                    <a:pt x="2184007" y="2382"/>
                    <a:pt x="2228709" y="47084"/>
                    <a:pt x="2228709" y="102227"/>
                  </a:cubicBezTo>
                  <a:lnTo>
                    <a:pt x="2228709" y="501595"/>
                  </a:lnTo>
                  <a:cubicBezTo>
                    <a:pt x="2228709" y="556738"/>
                    <a:pt x="2184007" y="601440"/>
                    <a:pt x="2128864" y="601440"/>
                  </a:cubicBezTo>
                  <a:lnTo>
                    <a:pt x="100223" y="601440"/>
                  </a:lnTo>
                  <a:cubicBezTo>
                    <a:pt x="45080" y="601440"/>
                    <a:pt x="378" y="556738"/>
                    <a:pt x="378" y="501595"/>
                  </a:cubicBezTo>
                  <a:close/>
                </a:path>
              </a:pathLst>
            </a:custGeom>
            <a:solidFill>
              <a:srgbClr val="A4B8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2" name="Espace réservé du texte 6">
              <a:extLst>
                <a:ext uri="{FF2B5EF4-FFF2-40B4-BE49-F238E27FC236}">
                  <a16:creationId xmlns:a16="http://schemas.microsoft.com/office/drawing/2014/main" id="{7C9FC82E-B02B-208D-922E-1D09A62AE01F}"/>
                </a:ext>
              </a:extLst>
            </p:cNvPr>
            <p:cNvSpPr txBox="1">
              <a:spLocks/>
            </p:cNvSpPr>
            <p:nvPr/>
          </p:nvSpPr>
          <p:spPr>
            <a:xfrm>
              <a:off x="4672489" y="1174440"/>
              <a:ext cx="3016510" cy="618448"/>
            </a:xfrm>
            <a:prstGeom prst="rect">
              <a:avLst/>
            </a:prstGeom>
          </p:spPr>
          <p:txBody>
            <a:bodyPr anchor="ctr"/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200" b="1" i="0" kern="1200">
                  <a:solidFill>
                    <a:schemeClr val="tx1"/>
                  </a:solidFill>
                  <a:latin typeface="Arial Black" panose="020B0604020202020204" pitchFamily="34" charset="0"/>
                  <a:ea typeface="+mn-ea"/>
                  <a:cs typeface="Arial Black" panose="020B0604020202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r-FR" err="1"/>
                <a:t>Industrial</a:t>
              </a:r>
              <a:r>
                <a:rPr lang="fr-FR"/>
                <a:t> </a:t>
              </a:r>
              <a:r>
                <a:rPr lang="fr-FR" err="1"/>
                <a:t>Reinforcement</a:t>
              </a:r>
              <a:r>
                <a:rPr lang="fr-FR"/>
                <a:t> Actions (IRA)</a:t>
              </a:r>
              <a:endParaRPr lang="en-GB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43" name="Right Brace 42">
            <a:extLst>
              <a:ext uri="{FF2B5EF4-FFF2-40B4-BE49-F238E27FC236}">
                <a16:creationId xmlns:a16="http://schemas.microsoft.com/office/drawing/2014/main" id="{D2DB30BC-4FF1-0EC4-EE74-8405DE200E28}"/>
              </a:ext>
            </a:extLst>
          </p:cNvPr>
          <p:cNvSpPr/>
          <p:nvPr/>
        </p:nvSpPr>
        <p:spPr>
          <a:xfrm rot="10800000">
            <a:off x="7142176" y="4309006"/>
            <a:ext cx="412796" cy="1826842"/>
          </a:xfrm>
          <a:prstGeom prst="rightBrace">
            <a:avLst>
              <a:gd name="adj1" fmla="val 62263"/>
              <a:gd name="adj2" fmla="val 5000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89B1ED4-787A-93F9-45C3-A640B3DEB0DB}"/>
              </a:ext>
            </a:extLst>
          </p:cNvPr>
          <p:cNvGrpSpPr/>
          <p:nvPr/>
        </p:nvGrpSpPr>
        <p:grpSpPr>
          <a:xfrm>
            <a:off x="7839479" y="2769491"/>
            <a:ext cx="465486" cy="468764"/>
            <a:chOff x="1101102" y="2686395"/>
            <a:chExt cx="439220" cy="408395"/>
          </a:xfrm>
        </p:grpSpPr>
        <p:sp>
          <p:nvSpPr>
            <p:cNvPr id="44" name="object 76">
              <a:extLst>
                <a:ext uri="{FF2B5EF4-FFF2-40B4-BE49-F238E27FC236}">
                  <a16:creationId xmlns:a16="http://schemas.microsoft.com/office/drawing/2014/main" id="{E2BC45D5-582C-9DE5-412D-117167AF7B06}"/>
                </a:ext>
              </a:extLst>
            </p:cNvPr>
            <p:cNvSpPr/>
            <p:nvPr/>
          </p:nvSpPr>
          <p:spPr>
            <a:xfrm>
              <a:off x="1101102" y="2686395"/>
              <a:ext cx="439220" cy="354675"/>
            </a:xfrm>
            <a:prstGeom prst="rect">
              <a:avLst/>
            </a:prstGeom>
            <a:blipFill>
              <a:blip r:embed="rId10" cstate="email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744"/>
            </a:p>
          </p:txBody>
        </p:sp>
        <p:sp>
          <p:nvSpPr>
            <p:cNvPr id="47" name="object 46">
              <a:extLst>
                <a:ext uri="{FF2B5EF4-FFF2-40B4-BE49-F238E27FC236}">
                  <a16:creationId xmlns:a16="http://schemas.microsoft.com/office/drawing/2014/main" id="{A6089787-ED37-87A8-F630-C971F2C5F4DE}"/>
                </a:ext>
              </a:extLst>
            </p:cNvPr>
            <p:cNvSpPr/>
            <p:nvPr/>
          </p:nvSpPr>
          <p:spPr>
            <a:xfrm>
              <a:off x="1108358" y="2769383"/>
              <a:ext cx="282348" cy="325407"/>
            </a:xfrm>
            <a:custGeom>
              <a:avLst/>
              <a:gdLst/>
              <a:ahLst/>
              <a:cxnLst/>
              <a:rect l="l" t="t" r="r" b="b"/>
              <a:pathLst>
                <a:path w="291465" h="335914">
                  <a:moveTo>
                    <a:pt x="145427" y="0"/>
                  </a:moveTo>
                  <a:lnTo>
                    <a:pt x="0" y="83959"/>
                  </a:lnTo>
                  <a:lnTo>
                    <a:pt x="0" y="251891"/>
                  </a:lnTo>
                  <a:lnTo>
                    <a:pt x="145427" y="335851"/>
                  </a:lnTo>
                  <a:lnTo>
                    <a:pt x="290855" y="251891"/>
                  </a:lnTo>
                  <a:lnTo>
                    <a:pt x="290855" y="83959"/>
                  </a:lnTo>
                  <a:lnTo>
                    <a:pt x="145427" y="0"/>
                  </a:lnTo>
                  <a:close/>
                </a:path>
              </a:pathLst>
            </a:custGeom>
            <a:solidFill>
              <a:schemeClr val="accent2">
                <a:alpha val="19999"/>
              </a:schemeClr>
            </a:solidFill>
          </p:spPr>
          <p:txBody>
            <a:bodyPr wrap="square" lIns="0" tIns="0" rIns="0" bIns="0" rtlCol="0"/>
            <a:lstStyle/>
            <a:p>
              <a:endParaRPr sz="1744"/>
            </a:p>
          </p:txBody>
        </p:sp>
      </p:grpSp>
      <p:sp>
        <p:nvSpPr>
          <p:cNvPr id="48" name="Rectangle 47">
            <a:extLst>
              <a:ext uri="{FF2B5EF4-FFF2-40B4-BE49-F238E27FC236}">
                <a16:creationId xmlns:a16="http://schemas.microsoft.com/office/drawing/2014/main" id="{650FEF72-835A-06C8-2D2D-5294469F60C2}"/>
              </a:ext>
            </a:extLst>
          </p:cNvPr>
          <p:cNvSpPr/>
          <p:nvPr/>
        </p:nvSpPr>
        <p:spPr>
          <a:xfrm>
            <a:off x="8333230" y="2834542"/>
            <a:ext cx="265470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302">
              <a:spcBef>
                <a:spcPts val="1608"/>
              </a:spcBef>
            </a:pPr>
            <a:r>
              <a:rPr lang="en-US" sz="1200" spc="44" noProof="0" dirty="0">
                <a:solidFill>
                  <a:srgbClr val="00405A"/>
                </a:solidFill>
                <a:latin typeface="Arial Black"/>
                <a:cs typeface="Arial Black"/>
              </a:rPr>
              <a:t>Key electronic components</a:t>
            </a:r>
            <a:endParaRPr lang="en-US" sz="1200" noProof="0" dirty="0">
              <a:latin typeface="Arial Black"/>
              <a:cs typeface="Arial Black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118F2788-3E81-CDA9-10F5-E4A4DF926E3D}"/>
              </a:ext>
            </a:extLst>
          </p:cNvPr>
          <p:cNvSpPr/>
          <p:nvPr/>
        </p:nvSpPr>
        <p:spPr>
          <a:xfrm>
            <a:off x="8333230" y="2033681"/>
            <a:ext cx="208743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302">
              <a:spcBef>
                <a:spcPts val="97"/>
              </a:spcBef>
            </a:pPr>
            <a:r>
              <a:rPr lang="en-US" sz="1200" spc="-5" dirty="0">
                <a:solidFill>
                  <a:srgbClr val="00405A"/>
                </a:solidFill>
                <a:latin typeface="Arial Black"/>
                <a:cs typeface="Arial Black"/>
              </a:rPr>
              <a:t>Energetic components</a:t>
            </a:r>
            <a:endParaRPr lang="en-US" sz="1200" dirty="0">
              <a:latin typeface="Arial Black"/>
              <a:cs typeface="Arial Black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24AA297D-D71B-E99A-6372-3B895489BEAD}"/>
              </a:ext>
            </a:extLst>
          </p:cNvPr>
          <p:cNvSpPr/>
          <p:nvPr/>
        </p:nvSpPr>
        <p:spPr>
          <a:xfrm>
            <a:off x="8333230" y="3679954"/>
            <a:ext cx="251267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302">
              <a:spcBef>
                <a:spcPts val="97"/>
              </a:spcBef>
            </a:pPr>
            <a:r>
              <a:rPr lang="en-US" sz="1200" spc="-5" dirty="0">
                <a:solidFill>
                  <a:srgbClr val="00405A"/>
                </a:solidFill>
                <a:latin typeface="Arial Black"/>
                <a:cs typeface="Arial Black"/>
              </a:rPr>
              <a:t>Platforms and end products</a:t>
            </a:r>
            <a:endParaRPr lang="en-US" sz="1200" dirty="0">
              <a:latin typeface="Arial Black"/>
              <a:cs typeface="Arial Black"/>
            </a:endParaRP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7F7947C9-B9A3-03A2-30C8-87F47D862C0C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39056" y="1963164"/>
            <a:ext cx="406576" cy="430337"/>
          </a:xfrm>
          <a:prstGeom prst="rect">
            <a:avLst/>
          </a:prstGeom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id="{A921931E-8E46-41D5-4A52-BDC0A2D068EB}"/>
              </a:ext>
            </a:extLst>
          </p:cNvPr>
          <p:cNvGrpSpPr/>
          <p:nvPr/>
        </p:nvGrpSpPr>
        <p:grpSpPr>
          <a:xfrm>
            <a:off x="7762306" y="3613446"/>
            <a:ext cx="596582" cy="371690"/>
            <a:chOff x="4433312" y="1127100"/>
            <a:chExt cx="634420" cy="428035"/>
          </a:xfrm>
        </p:grpSpPr>
        <p:pic>
          <p:nvPicPr>
            <p:cNvPr id="53" name="Graphic 52">
              <a:extLst>
                <a:ext uri="{FF2B5EF4-FFF2-40B4-BE49-F238E27FC236}">
                  <a16:creationId xmlns:a16="http://schemas.microsoft.com/office/drawing/2014/main" id="{7CD0C5B2-A429-9980-D323-D6EB670A6B4E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4607987" y="1339458"/>
              <a:ext cx="362338" cy="215677"/>
            </a:xfrm>
            <a:prstGeom prst="rect">
              <a:avLst/>
            </a:prstGeom>
          </p:spPr>
        </p:pic>
        <p:pic>
          <p:nvPicPr>
            <p:cNvPr id="54" name="Graphic 53">
              <a:extLst>
                <a:ext uri="{FF2B5EF4-FFF2-40B4-BE49-F238E27FC236}">
                  <a16:creationId xmlns:a16="http://schemas.microsoft.com/office/drawing/2014/main" id="{24DC9AEA-3D8C-77C3-AFFE-37B23D764C7F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4433312" y="1128846"/>
              <a:ext cx="317910" cy="310341"/>
            </a:xfrm>
            <a:prstGeom prst="rect">
              <a:avLst/>
            </a:prstGeom>
          </p:spPr>
        </p:pic>
        <p:pic>
          <p:nvPicPr>
            <p:cNvPr id="55" name="Graphic 54">
              <a:extLst>
                <a:ext uri="{FF2B5EF4-FFF2-40B4-BE49-F238E27FC236}">
                  <a16:creationId xmlns:a16="http://schemas.microsoft.com/office/drawing/2014/main" id="{A99C34F1-662F-F3E3-7896-78DED890CC42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4708550" y="1127100"/>
              <a:ext cx="359182" cy="215677"/>
            </a:xfrm>
            <a:prstGeom prst="rect">
              <a:avLst/>
            </a:prstGeom>
          </p:spPr>
        </p:pic>
      </p:grpSp>
      <p:sp>
        <p:nvSpPr>
          <p:cNvPr id="56" name="Slide Number Placeholder 2">
            <a:extLst>
              <a:ext uri="{FF2B5EF4-FFF2-40B4-BE49-F238E27FC236}">
                <a16:creationId xmlns:a16="http://schemas.microsoft.com/office/drawing/2014/main" id="{23916CA0-73D2-A948-C877-2AD23772E767}"/>
              </a:ext>
            </a:extLst>
          </p:cNvPr>
          <p:cNvSpPr txBox="1">
            <a:spLocks/>
          </p:cNvSpPr>
          <p:nvPr/>
        </p:nvSpPr>
        <p:spPr>
          <a:xfrm>
            <a:off x="10332116" y="6207651"/>
            <a:ext cx="472148" cy="2616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rgbClr val="404373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2EB30D7-3E9D-4B5E-8606-1BFE7D34FD09}" type="slidenum">
              <a:rPr lang="en-IE" smtClean="0"/>
              <a:pPr/>
              <a:t>30</a:t>
            </a:fld>
            <a:endParaRPr lang="en-IE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9C6CCB2-E206-87DB-A455-28A7D14698D3}"/>
              </a:ext>
            </a:extLst>
          </p:cNvPr>
          <p:cNvSpPr txBox="1"/>
          <p:nvPr/>
        </p:nvSpPr>
        <p:spPr>
          <a:xfrm>
            <a:off x="11002641" y="4538499"/>
            <a:ext cx="92659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100" b="1" i="0" u="none" strike="noStrike" kern="1200" cap="none" spc="0" normalizeH="0" baseline="0" noProof="0" dirty="0">
                <a:ln>
                  <a:noFill/>
                </a:ln>
                <a:solidFill>
                  <a:srgbClr val="F4763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€</a:t>
            </a:r>
            <a:r>
              <a:rPr lang="en-IE" sz="1100" b="1" dirty="0">
                <a:solidFill>
                  <a:srgbClr val="F476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184.5</a:t>
            </a:r>
            <a:r>
              <a:rPr kumimoji="0" lang="en-IE" sz="1100" b="1" i="0" u="none" strike="noStrike" kern="1200" cap="none" spc="0" normalizeH="0" baseline="0" noProof="0" dirty="0">
                <a:ln>
                  <a:noFill/>
                </a:ln>
                <a:solidFill>
                  <a:srgbClr val="F4763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</a:t>
            </a:r>
            <a:r>
              <a:rPr lang="en-IE" sz="1100" b="1" dirty="0">
                <a:solidFill>
                  <a:srgbClr val="F476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endParaRPr kumimoji="0" lang="en-GB" sz="10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33591E9-B98F-F6CE-4E50-1E4CE2503D94}"/>
              </a:ext>
            </a:extLst>
          </p:cNvPr>
          <p:cNvSpPr txBox="1"/>
          <p:nvPr/>
        </p:nvSpPr>
        <p:spPr>
          <a:xfrm>
            <a:off x="11185521" y="5308840"/>
            <a:ext cx="81729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100" b="1" i="0" u="none" strike="noStrike" kern="1200" cap="none" spc="0" normalizeH="0" baseline="0" noProof="0" dirty="0">
                <a:ln>
                  <a:noFill/>
                </a:ln>
                <a:solidFill>
                  <a:srgbClr val="F4763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€</a:t>
            </a:r>
            <a:r>
              <a:rPr lang="en-IE" sz="1100" b="1" dirty="0">
                <a:solidFill>
                  <a:srgbClr val="F476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82</a:t>
            </a:r>
            <a:r>
              <a:rPr kumimoji="0" lang="en-IE" sz="1100" b="1" i="0" u="none" strike="noStrike" kern="1200" cap="none" spc="0" normalizeH="0" baseline="0" noProof="0" dirty="0">
                <a:ln>
                  <a:noFill/>
                </a:ln>
                <a:solidFill>
                  <a:srgbClr val="F4763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M*</a:t>
            </a:r>
            <a:endParaRPr kumimoji="0" lang="en-GB" sz="10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D9E01AF-66FA-BBC2-4940-FD3B779A5A42}"/>
              </a:ext>
            </a:extLst>
          </p:cNvPr>
          <p:cNvSpPr txBox="1"/>
          <p:nvPr/>
        </p:nvSpPr>
        <p:spPr>
          <a:xfrm>
            <a:off x="4778266" y="6350062"/>
            <a:ext cx="32201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200" dirty="0"/>
              <a:t>* Including €6,5M of external assigned revenues</a:t>
            </a:r>
          </a:p>
        </p:txBody>
      </p:sp>
    </p:spTree>
    <p:extLst>
      <p:ext uri="{BB962C8B-B14F-4D97-AF65-F5344CB8AC3E}">
        <p14:creationId xmlns:p14="http://schemas.microsoft.com/office/powerpoint/2010/main" val="1444229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4827A6-380D-F6D7-62DD-41E2B0BD19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itle 44">
            <a:extLst>
              <a:ext uri="{FF2B5EF4-FFF2-40B4-BE49-F238E27FC236}">
                <a16:creationId xmlns:a16="http://schemas.microsoft.com/office/drawing/2014/main" id="{7E682533-B9AB-7703-C274-591ECA09DA3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Industrial </a:t>
            </a:r>
            <a:r>
              <a:rPr lang="de-DE" dirty="0" err="1"/>
              <a:t>reinforcement</a:t>
            </a:r>
            <a:r>
              <a:rPr lang="de-DE" dirty="0"/>
              <a:t> – Zoom-in: IRA-USI</a:t>
            </a:r>
            <a:endParaRPr lang="en-IE" dirty="0"/>
          </a:p>
        </p:txBody>
      </p:sp>
      <p:sp>
        <p:nvSpPr>
          <p:cNvPr id="7" name="Slide Number Placeholder 9">
            <a:extLst>
              <a:ext uri="{FF2B5EF4-FFF2-40B4-BE49-F238E27FC236}">
                <a16:creationId xmlns:a16="http://schemas.microsoft.com/office/drawing/2014/main" id="{C8308F2D-CADB-2465-793C-F818EACF4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2EB30D7-3E9D-4B5E-8606-1BFE7D34FD09}" type="slidenum">
              <a:rPr lang="en-IE" smtClean="0"/>
              <a:pPr/>
              <a:t>31</a:t>
            </a:fld>
            <a:endParaRPr lang="en-IE"/>
          </a:p>
        </p:txBody>
      </p:sp>
      <p:sp>
        <p:nvSpPr>
          <p:cNvPr id="46" name="Subtitle 2">
            <a:extLst>
              <a:ext uri="{FF2B5EF4-FFF2-40B4-BE49-F238E27FC236}">
                <a16:creationId xmlns:a16="http://schemas.microsoft.com/office/drawing/2014/main" id="{6F8D71CC-6393-E005-7F5D-15EB10ECC6B0}"/>
              </a:ext>
            </a:extLst>
          </p:cNvPr>
          <p:cNvSpPr txBox="1">
            <a:spLocks/>
          </p:cNvSpPr>
          <p:nvPr/>
        </p:nvSpPr>
        <p:spPr>
          <a:xfrm>
            <a:off x="295275" y="1072254"/>
            <a:ext cx="10906124" cy="11525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IE" dirty="0"/>
          </a:p>
          <a:p>
            <a:pPr marL="0" indent="0">
              <a:buNone/>
            </a:pPr>
            <a:r>
              <a:rPr lang="en-IE" sz="2400" b="1" u="sng" dirty="0"/>
              <a:t>Missiles, Ammunition, and Bombs: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9AC3FE6E-6F5F-03C8-7E46-441B9617EA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0809971"/>
              </p:ext>
            </p:extLst>
          </p:nvPr>
        </p:nvGraphicFramePr>
        <p:xfrm>
          <a:off x="266700" y="1964392"/>
          <a:ext cx="11727180" cy="3870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17450">
                  <a:extLst>
                    <a:ext uri="{9D8B030D-6E8A-4147-A177-3AD203B41FA5}">
                      <a16:colId xmlns:a16="http://schemas.microsoft.com/office/drawing/2014/main" val="849210378"/>
                    </a:ext>
                  </a:extLst>
                </a:gridCol>
                <a:gridCol w="5309730">
                  <a:extLst>
                    <a:ext uri="{9D8B030D-6E8A-4147-A177-3AD203B41FA5}">
                      <a16:colId xmlns:a16="http://schemas.microsoft.com/office/drawing/2014/main" val="170505210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IE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Proposals must address at least one listed production capacity contributing to at least one listed product</a:t>
                      </a:r>
                      <a:endParaRPr lang="en-IE" sz="2000" b="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pPr marL="457200" lvl="1" indent="0" algn="l" defTabSz="914400" rtl="0" eaLnBrk="1" latinLnBrk="0" hangingPunct="1">
                        <a:buFont typeface="Arial" panose="020B0604020202020204" pitchFamily="34" charset="0"/>
                        <a:buNone/>
                      </a:pPr>
                      <a:endParaRPr lang="en-IE" sz="24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830609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457200" lvl="1" indent="0">
                        <a:buFont typeface="Arial" panose="020B0604020202020204" pitchFamily="34" charset="0"/>
                        <a:buNone/>
                      </a:pPr>
                      <a:r>
                        <a:rPr lang="en-IE" sz="2400" b="1" dirty="0">
                          <a:solidFill>
                            <a:schemeClr val="tx1"/>
                          </a:solidFill>
                        </a:rPr>
                        <a:t>Production capacities: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457200" lvl="1" indent="0" algn="l" defTabSz="914400" rtl="0" eaLnBrk="1" latinLnBrk="0" hangingPunct="1">
                        <a:buFont typeface="Arial" panose="020B0604020202020204" pitchFamily="34" charset="0"/>
                        <a:buNone/>
                      </a:pPr>
                      <a:r>
                        <a:rPr lang="de-DE" sz="2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Products (incl. </a:t>
                      </a:r>
                      <a:r>
                        <a:rPr lang="de-DE" sz="2400" b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subcomponents</a:t>
                      </a:r>
                      <a:r>
                        <a:rPr lang="de-DE" sz="2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):</a:t>
                      </a:r>
                      <a:endParaRPr lang="en-IE" sz="24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934347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1257300" lvl="2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/>
                        <a:t>joint filling plants and production lines</a:t>
                      </a:r>
                    </a:p>
                    <a:p>
                      <a:pPr marL="1257300" lvl="2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/>
                        <a:t>reinforcement of specific production capacity and enablement capacity</a:t>
                      </a:r>
                    </a:p>
                    <a:p>
                      <a:pPr marL="1257300" lvl="2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/>
                        <a:t>scale-up of UA systems and ready-to-use production lines</a:t>
                      </a:r>
                    </a:p>
                    <a:p>
                      <a:pPr marL="1257300" lvl="2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/>
                        <a:t>Manufacturing as a Service</a:t>
                      </a:r>
                    </a:p>
                    <a:p>
                      <a:pPr marL="1257300" lvl="2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/>
                        <a:t>dual-use heavy industry conversion options for </a:t>
                      </a:r>
                      <a:r>
                        <a:rPr lang="en-US" sz="2400" err="1"/>
                        <a:t>defence</a:t>
                      </a:r>
                      <a:r>
                        <a:rPr lang="en-US" sz="2400"/>
                        <a:t> surge</a:t>
                      </a:r>
                      <a:endParaRPr lang="en-IE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1257300" lvl="2" indent="-34290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2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air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defence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missiles and ammunition (including counter-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UxS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systems)</a:t>
                      </a:r>
                    </a:p>
                    <a:p>
                      <a:pPr marL="1257300" lvl="2" indent="-34290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2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deep strike capabilities (including long-range missiles)</a:t>
                      </a:r>
                    </a:p>
                    <a:p>
                      <a:pPr marL="1257300" lvl="2" indent="-34290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2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rockets, (smart) bombs and loitering munitions.</a:t>
                      </a:r>
                      <a:endParaRPr lang="en-IE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59363937"/>
                  </a:ext>
                </a:extLst>
              </a:tr>
            </a:tbl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941C60B-687C-2267-E83F-0817D7A9CD39}"/>
              </a:ext>
            </a:extLst>
          </p:cNvPr>
          <p:cNvSpPr txBox="1">
            <a:spLocks/>
          </p:cNvSpPr>
          <p:nvPr/>
        </p:nvSpPr>
        <p:spPr>
          <a:xfrm>
            <a:off x="10332116" y="6207651"/>
            <a:ext cx="472148" cy="2616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rgbClr val="404373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2EB30D7-3E9D-4B5E-8606-1BFE7D34FD09}" type="slidenum">
              <a:rPr lang="en-IE" smtClean="0"/>
              <a:pPr/>
              <a:t>31</a:t>
            </a:fld>
            <a:endParaRPr lang="en-IE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A6531E2-B61F-7D7E-62A2-AF67AA461E08}"/>
              </a:ext>
            </a:extLst>
          </p:cNvPr>
          <p:cNvGrpSpPr/>
          <p:nvPr/>
        </p:nvGrpSpPr>
        <p:grpSpPr>
          <a:xfrm>
            <a:off x="5669238" y="1338245"/>
            <a:ext cx="399952" cy="395626"/>
            <a:chOff x="4849106" y="5586230"/>
            <a:chExt cx="713493" cy="663138"/>
          </a:xfrm>
        </p:grpSpPr>
        <p:grpSp>
          <p:nvGrpSpPr>
            <p:cNvPr id="5" name="object 13">
              <a:extLst>
                <a:ext uri="{FF2B5EF4-FFF2-40B4-BE49-F238E27FC236}">
                  <a16:creationId xmlns:a16="http://schemas.microsoft.com/office/drawing/2014/main" id="{08E42FE4-90E1-64C5-534A-8125FFE6CBEE}"/>
                </a:ext>
              </a:extLst>
            </p:cNvPr>
            <p:cNvGrpSpPr/>
            <p:nvPr/>
          </p:nvGrpSpPr>
          <p:grpSpPr>
            <a:xfrm rot="20657697">
              <a:off x="4907156" y="5673302"/>
              <a:ext cx="655443" cy="576066"/>
              <a:chOff x="7375671" y="1577013"/>
              <a:chExt cx="410978" cy="428961"/>
            </a:xfrm>
            <a:solidFill>
              <a:schemeClr val="bg1"/>
            </a:solidFill>
          </p:grpSpPr>
          <p:pic>
            <p:nvPicPr>
              <p:cNvPr id="10" name="object 14">
                <a:extLst>
                  <a:ext uri="{FF2B5EF4-FFF2-40B4-BE49-F238E27FC236}">
                    <a16:creationId xmlns:a16="http://schemas.microsoft.com/office/drawing/2014/main" id="{2BC6E7A8-633B-8587-43A3-76AF41731897}"/>
                  </a:ext>
                </a:extLst>
              </p:cNvPr>
              <p:cNvPicPr/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375671" y="1849524"/>
                <a:ext cx="149875" cy="156450"/>
              </a:xfrm>
              <a:prstGeom prst="rect">
                <a:avLst/>
              </a:prstGeom>
              <a:grpFill/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</p:pic>
          <p:sp>
            <p:nvSpPr>
              <p:cNvPr id="11" name="object 15">
                <a:extLst>
                  <a:ext uri="{FF2B5EF4-FFF2-40B4-BE49-F238E27FC236}">
                    <a16:creationId xmlns:a16="http://schemas.microsoft.com/office/drawing/2014/main" id="{20784D23-72E3-C8DD-34B9-72FA3F0C5AE6}"/>
                  </a:ext>
                </a:extLst>
              </p:cNvPr>
              <p:cNvSpPr/>
              <p:nvPr/>
            </p:nvSpPr>
            <p:spPr>
              <a:xfrm>
                <a:off x="7406919" y="1577013"/>
                <a:ext cx="379730" cy="396875"/>
              </a:xfrm>
              <a:custGeom>
                <a:avLst/>
                <a:gdLst/>
                <a:ahLst/>
                <a:cxnLst/>
                <a:rect l="l" t="t" r="r" b="b"/>
                <a:pathLst>
                  <a:path w="379729" h="396875">
                    <a:moveTo>
                      <a:pt x="136093" y="313461"/>
                    </a:moveTo>
                    <a:lnTo>
                      <a:pt x="124067" y="313461"/>
                    </a:lnTo>
                    <a:lnTo>
                      <a:pt x="126925" y="362165"/>
                    </a:lnTo>
                    <a:lnTo>
                      <a:pt x="128423" y="365645"/>
                    </a:lnTo>
                    <a:lnTo>
                      <a:pt x="154001" y="392366"/>
                    </a:lnTo>
                    <a:lnTo>
                      <a:pt x="160558" y="396319"/>
                    </a:lnTo>
                    <a:lnTo>
                      <a:pt x="167711" y="396352"/>
                    </a:lnTo>
                    <a:lnTo>
                      <a:pt x="174025" y="392839"/>
                    </a:lnTo>
                    <a:lnTo>
                      <a:pt x="178068" y="386156"/>
                    </a:lnTo>
                    <a:lnTo>
                      <a:pt x="178450" y="384873"/>
                    </a:lnTo>
                    <a:lnTo>
                      <a:pt x="163806" y="384873"/>
                    </a:lnTo>
                    <a:lnTo>
                      <a:pt x="138990" y="358940"/>
                    </a:lnTo>
                    <a:lnTo>
                      <a:pt x="138736" y="358355"/>
                    </a:lnTo>
                    <a:lnTo>
                      <a:pt x="136093" y="313461"/>
                    </a:lnTo>
                    <a:close/>
                  </a:path>
                  <a:path w="379729" h="396875">
                    <a:moveTo>
                      <a:pt x="204033" y="284594"/>
                    </a:moveTo>
                    <a:lnTo>
                      <a:pt x="191898" y="284594"/>
                    </a:lnTo>
                    <a:lnTo>
                      <a:pt x="193054" y="289052"/>
                    </a:lnTo>
                    <a:lnTo>
                      <a:pt x="193003" y="293789"/>
                    </a:lnTo>
                    <a:lnTo>
                      <a:pt x="190781" y="301180"/>
                    </a:lnTo>
                    <a:lnTo>
                      <a:pt x="166054" y="384289"/>
                    </a:lnTo>
                    <a:lnTo>
                      <a:pt x="163806" y="384873"/>
                    </a:lnTo>
                    <a:lnTo>
                      <a:pt x="178450" y="384873"/>
                    </a:lnTo>
                    <a:lnTo>
                      <a:pt x="203112" y="302056"/>
                    </a:lnTo>
                    <a:lnTo>
                      <a:pt x="204507" y="295167"/>
                    </a:lnTo>
                    <a:lnTo>
                      <a:pt x="204631" y="288231"/>
                    </a:lnTo>
                    <a:lnTo>
                      <a:pt x="204033" y="284594"/>
                    </a:lnTo>
                    <a:close/>
                  </a:path>
                  <a:path w="379729" h="396875">
                    <a:moveTo>
                      <a:pt x="103497" y="182562"/>
                    </a:moveTo>
                    <a:lnTo>
                      <a:pt x="9767" y="210299"/>
                    </a:lnTo>
                    <a:lnTo>
                      <a:pt x="0" y="221135"/>
                    </a:lnTo>
                    <a:lnTo>
                      <a:pt x="39" y="228612"/>
                    </a:lnTo>
                    <a:lnTo>
                      <a:pt x="3824" y="235458"/>
                    </a:lnTo>
                    <a:lnTo>
                      <a:pt x="29389" y="262178"/>
                    </a:lnTo>
                    <a:lnTo>
                      <a:pt x="32716" y="263740"/>
                    </a:lnTo>
                    <a:lnTo>
                      <a:pt x="79338" y="266712"/>
                    </a:lnTo>
                    <a:lnTo>
                      <a:pt x="79109" y="271195"/>
                    </a:lnTo>
                    <a:lnTo>
                      <a:pt x="78551" y="276821"/>
                    </a:lnTo>
                    <a:lnTo>
                      <a:pt x="80798" y="284505"/>
                    </a:lnTo>
                    <a:lnTo>
                      <a:pt x="71324" y="294411"/>
                    </a:lnTo>
                    <a:lnTo>
                      <a:pt x="67938" y="299732"/>
                    </a:lnTo>
                    <a:lnTo>
                      <a:pt x="66809" y="305792"/>
                    </a:lnTo>
                    <a:lnTo>
                      <a:pt x="67938" y="311854"/>
                    </a:lnTo>
                    <a:lnTo>
                      <a:pt x="71324" y="317182"/>
                    </a:lnTo>
                    <a:lnTo>
                      <a:pt x="81789" y="328117"/>
                    </a:lnTo>
                    <a:lnTo>
                      <a:pt x="91555" y="328117"/>
                    </a:lnTo>
                    <a:lnTo>
                      <a:pt x="104751" y="314337"/>
                    </a:lnTo>
                    <a:lnTo>
                      <a:pt x="85574" y="314337"/>
                    </a:lnTo>
                    <a:lnTo>
                      <a:pt x="78512" y="306946"/>
                    </a:lnTo>
                    <a:lnTo>
                      <a:pt x="78512" y="304647"/>
                    </a:lnTo>
                    <a:lnTo>
                      <a:pt x="108127" y="273710"/>
                    </a:lnTo>
                    <a:lnTo>
                      <a:pt x="91136" y="273710"/>
                    </a:lnTo>
                    <a:lnTo>
                      <a:pt x="91080" y="271195"/>
                    </a:lnTo>
                    <a:lnTo>
                      <a:pt x="91362" y="266712"/>
                    </a:lnTo>
                    <a:lnTo>
                      <a:pt x="91682" y="260591"/>
                    </a:lnTo>
                    <a:lnTo>
                      <a:pt x="92575" y="254203"/>
                    </a:lnTo>
                    <a:lnTo>
                      <a:pt x="80138" y="254203"/>
                    </a:lnTo>
                    <a:lnTo>
                      <a:pt x="36374" y="251396"/>
                    </a:lnTo>
                    <a:lnTo>
                      <a:pt x="35802" y="251129"/>
                    </a:lnTo>
                    <a:lnTo>
                      <a:pt x="10999" y="225209"/>
                    </a:lnTo>
                    <a:lnTo>
                      <a:pt x="11545" y="222859"/>
                    </a:lnTo>
                    <a:lnTo>
                      <a:pt x="98147" y="194716"/>
                    </a:lnTo>
                    <a:lnTo>
                      <a:pt x="102681" y="194640"/>
                    </a:lnTo>
                    <a:lnTo>
                      <a:pt x="125134" y="194640"/>
                    </a:lnTo>
                    <a:lnTo>
                      <a:pt x="133238" y="186169"/>
                    </a:lnTo>
                    <a:lnTo>
                      <a:pt x="116257" y="186169"/>
                    </a:lnTo>
                    <a:lnTo>
                      <a:pt x="110016" y="183730"/>
                    </a:lnTo>
                    <a:lnTo>
                      <a:pt x="103497" y="182562"/>
                    </a:lnTo>
                    <a:close/>
                  </a:path>
                  <a:path w="379729" h="396875">
                    <a:moveTo>
                      <a:pt x="164179" y="234226"/>
                    </a:moveTo>
                    <a:lnTo>
                      <a:pt x="148121" y="234226"/>
                    </a:lnTo>
                    <a:lnTo>
                      <a:pt x="155182" y="241592"/>
                    </a:lnTo>
                    <a:lnTo>
                      <a:pt x="155182" y="243903"/>
                    </a:lnTo>
                    <a:lnTo>
                      <a:pt x="87758" y="314337"/>
                    </a:lnTo>
                    <a:lnTo>
                      <a:pt x="104751" y="314337"/>
                    </a:lnTo>
                    <a:lnTo>
                      <a:pt x="107049" y="311937"/>
                    </a:lnTo>
                    <a:lnTo>
                      <a:pt x="139333" y="311937"/>
                    </a:lnTo>
                    <a:lnTo>
                      <a:pt x="151645" y="309370"/>
                    </a:lnTo>
                    <a:lnTo>
                      <a:pt x="166385" y="303480"/>
                    </a:lnTo>
                    <a:lnTo>
                      <a:pt x="170124" y="301180"/>
                    </a:lnTo>
                    <a:lnTo>
                      <a:pt x="118238" y="301180"/>
                    </a:lnTo>
                    <a:lnTo>
                      <a:pt x="117374" y="301142"/>
                    </a:lnTo>
                    <a:lnTo>
                      <a:pt x="162371" y="254139"/>
                    </a:lnTo>
                    <a:lnTo>
                      <a:pt x="165719" y="248856"/>
                    </a:lnTo>
                    <a:lnTo>
                      <a:pt x="166862" y="242801"/>
                    </a:lnTo>
                    <a:lnTo>
                      <a:pt x="165759" y="236723"/>
                    </a:lnTo>
                    <a:lnTo>
                      <a:pt x="164179" y="234226"/>
                    </a:lnTo>
                    <a:close/>
                  </a:path>
                  <a:path w="379729" h="396875">
                    <a:moveTo>
                      <a:pt x="139333" y="311937"/>
                    </a:moveTo>
                    <a:lnTo>
                      <a:pt x="107049" y="311937"/>
                    </a:lnTo>
                    <a:lnTo>
                      <a:pt x="114377" y="314274"/>
                    </a:lnTo>
                    <a:lnTo>
                      <a:pt x="119762" y="313702"/>
                    </a:lnTo>
                    <a:lnTo>
                      <a:pt x="124067" y="313461"/>
                    </a:lnTo>
                    <a:lnTo>
                      <a:pt x="136093" y="313461"/>
                    </a:lnTo>
                    <a:lnTo>
                      <a:pt x="136043" y="312623"/>
                    </a:lnTo>
                    <a:lnTo>
                      <a:pt x="139333" y="311937"/>
                    </a:lnTo>
                    <a:close/>
                  </a:path>
                  <a:path w="379729" h="396875">
                    <a:moveTo>
                      <a:pt x="150814" y="185547"/>
                    </a:moveTo>
                    <a:lnTo>
                      <a:pt x="133834" y="185547"/>
                    </a:lnTo>
                    <a:lnTo>
                      <a:pt x="201779" y="256527"/>
                    </a:lnTo>
                    <a:lnTo>
                      <a:pt x="183529" y="275602"/>
                    </a:lnTo>
                    <a:lnTo>
                      <a:pt x="147443" y="297527"/>
                    </a:lnTo>
                    <a:lnTo>
                      <a:pt x="118238" y="301180"/>
                    </a:lnTo>
                    <a:lnTo>
                      <a:pt x="170124" y="301180"/>
                    </a:lnTo>
                    <a:lnTo>
                      <a:pt x="179919" y="295154"/>
                    </a:lnTo>
                    <a:lnTo>
                      <a:pt x="191898" y="284594"/>
                    </a:lnTo>
                    <a:lnTo>
                      <a:pt x="204033" y="284594"/>
                    </a:lnTo>
                    <a:lnTo>
                      <a:pt x="203510" y="281416"/>
                    </a:lnTo>
                    <a:lnTo>
                      <a:pt x="201169" y="274891"/>
                    </a:lnTo>
                    <a:lnTo>
                      <a:pt x="227240" y="247662"/>
                    </a:lnTo>
                    <a:lnTo>
                      <a:pt x="210262" y="247662"/>
                    </a:lnTo>
                    <a:lnTo>
                      <a:pt x="150814" y="185547"/>
                    </a:lnTo>
                    <a:close/>
                  </a:path>
                  <a:path w="379729" h="396875">
                    <a:moveTo>
                      <a:pt x="142216" y="220345"/>
                    </a:moveTo>
                    <a:lnTo>
                      <a:pt x="91136" y="273710"/>
                    </a:lnTo>
                    <a:lnTo>
                      <a:pt x="108127" y="273710"/>
                    </a:lnTo>
                    <a:lnTo>
                      <a:pt x="145924" y="234226"/>
                    </a:lnTo>
                    <a:lnTo>
                      <a:pt x="164179" y="234226"/>
                    </a:lnTo>
                    <a:lnTo>
                      <a:pt x="162371" y="231368"/>
                    </a:lnTo>
                    <a:lnTo>
                      <a:pt x="151995" y="220548"/>
                    </a:lnTo>
                    <a:lnTo>
                      <a:pt x="142216" y="220345"/>
                    </a:lnTo>
                    <a:close/>
                  </a:path>
                  <a:path w="379729" h="396875">
                    <a:moveTo>
                      <a:pt x="125134" y="194640"/>
                    </a:moveTo>
                    <a:lnTo>
                      <a:pt x="102681" y="194640"/>
                    </a:lnTo>
                    <a:lnTo>
                      <a:pt x="106973" y="195859"/>
                    </a:lnTo>
                    <a:lnTo>
                      <a:pt x="96535" y="208881"/>
                    </a:lnTo>
                    <a:lnTo>
                      <a:pt x="88560" y="223226"/>
                    </a:lnTo>
                    <a:lnTo>
                      <a:pt x="83083" y="238473"/>
                    </a:lnTo>
                    <a:lnTo>
                      <a:pt x="80138" y="254203"/>
                    </a:lnTo>
                    <a:lnTo>
                      <a:pt x="92575" y="254203"/>
                    </a:lnTo>
                    <a:lnTo>
                      <a:pt x="93856" y="245034"/>
                    </a:lnTo>
                    <a:lnTo>
                      <a:pt x="98661" y="230292"/>
                    </a:lnTo>
                    <a:lnTo>
                      <a:pt x="105952" y="216707"/>
                    </a:lnTo>
                    <a:lnTo>
                      <a:pt x="115584" y="204622"/>
                    </a:lnTo>
                    <a:lnTo>
                      <a:pt x="125134" y="194640"/>
                    </a:lnTo>
                    <a:close/>
                  </a:path>
                  <a:path w="379729" h="396875">
                    <a:moveTo>
                      <a:pt x="261659" y="197929"/>
                    </a:moveTo>
                    <a:lnTo>
                      <a:pt x="257862" y="197929"/>
                    </a:lnTo>
                    <a:lnTo>
                      <a:pt x="210262" y="247662"/>
                    </a:lnTo>
                    <a:lnTo>
                      <a:pt x="227240" y="247662"/>
                    </a:lnTo>
                    <a:lnTo>
                      <a:pt x="266358" y="206806"/>
                    </a:lnTo>
                    <a:lnTo>
                      <a:pt x="266358" y="202819"/>
                    </a:lnTo>
                    <a:lnTo>
                      <a:pt x="261659" y="197929"/>
                    </a:lnTo>
                    <a:close/>
                  </a:path>
                  <a:path w="379729" h="396875">
                    <a:moveTo>
                      <a:pt x="311303" y="84645"/>
                    </a:moveTo>
                    <a:lnTo>
                      <a:pt x="307506" y="84645"/>
                    </a:lnTo>
                    <a:lnTo>
                      <a:pt x="302820" y="89535"/>
                    </a:lnTo>
                    <a:lnTo>
                      <a:pt x="302820" y="93510"/>
                    </a:lnTo>
                    <a:lnTo>
                      <a:pt x="330303" y="122224"/>
                    </a:lnTo>
                    <a:lnTo>
                      <a:pt x="272988" y="182118"/>
                    </a:lnTo>
                    <a:lnTo>
                      <a:pt x="273061" y="186169"/>
                    </a:lnTo>
                    <a:lnTo>
                      <a:pt x="277687" y="190995"/>
                    </a:lnTo>
                    <a:lnTo>
                      <a:pt x="281484" y="190995"/>
                    </a:lnTo>
                    <a:lnTo>
                      <a:pt x="355771" y="113360"/>
                    </a:lnTo>
                    <a:lnTo>
                      <a:pt x="338812" y="113360"/>
                    </a:lnTo>
                    <a:lnTo>
                      <a:pt x="311303" y="84645"/>
                    </a:lnTo>
                    <a:close/>
                  </a:path>
                  <a:path w="379729" h="396875">
                    <a:moveTo>
                      <a:pt x="318327" y="0"/>
                    </a:moveTo>
                    <a:lnTo>
                      <a:pt x="280783" y="16114"/>
                    </a:lnTo>
                    <a:lnTo>
                      <a:pt x="116257" y="186169"/>
                    </a:lnTo>
                    <a:lnTo>
                      <a:pt x="133238" y="186169"/>
                    </a:lnTo>
                    <a:lnTo>
                      <a:pt x="133834" y="185547"/>
                    </a:lnTo>
                    <a:lnTo>
                      <a:pt x="150814" y="185547"/>
                    </a:lnTo>
                    <a:lnTo>
                      <a:pt x="142330" y="176682"/>
                    </a:lnTo>
                    <a:lnTo>
                      <a:pt x="262370" y="51244"/>
                    </a:lnTo>
                    <a:lnTo>
                      <a:pt x="279340" y="51244"/>
                    </a:lnTo>
                    <a:lnTo>
                      <a:pt x="270854" y="42379"/>
                    </a:lnTo>
                    <a:lnTo>
                      <a:pt x="278690" y="34188"/>
                    </a:lnTo>
                    <a:lnTo>
                      <a:pt x="302609" y="18207"/>
                    </a:lnTo>
                    <a:lnTo>
                      <a:pt x="332349" y="11144"/>
                    </a:lnTo>
                    <a:lnTo>
                      <a:pt x="366765" y="11144"/>
                    </a:lnTo>
                    <a:lnTo>
                      <a:pt x="347093" y="124"/>
                    </a:lnTo>
                    <a:lnTo>
                      <a:pt x="318327" y="0"/>
                    </a:lnTo>
                    <a:close/>
                  </a:path>
                  <a:path w="379729" h="396875">
                    <a:moveTo>
                      <a:pt x="366765" y="11144"/>
                    </a:moveTo>
                    <a:lnTo>
                      <a:pt x="332349" y="11144"/>
                    </a:lnTo>
                    <a:lnTo>
                      <a:pt x="357748" y="19082"/>
                    </a:lnTo>
                    <a:lnTo>
                      <a:pt x="368644" y="48107"/>
                    </a:lnTo>
                    <a:lnTo>
                      <a:pt x="355948" y="92939"/>
                    </a:lnTo>
                    <a:lnTo>
                      <a:pt x="338812" y="113360"/>
                    </a:lnTo>
                    <a:lnTo>
                      <a:pt x="355771" y="113360"/>
                    </a:lnTo>
                    <a:lnTo>
                      <a:pt x="363384" y="103864"/>
                    </a:lnTo>
                    <a:lnTo>
                      <a:pt x="370189" y="92071"/>
                    </a:lnTo>
                    <a:lnTo>
                      <a:pt x="375662" y="78550"/>
                    </a:lnTo>
                    <a:lnTo>
                      <a:pt x="379363" y="63766"/>
                    </a:lnTo>
                    <a:lnTo>
                      <a:pt x="379207" y="33502"/>
                    </a:lnTo>
                    <a:lnTo>
                      <a:pt x="367918" y="11790"/>
                    </a:lnTo>
                    <a:lnTo>
                      <a:pt x="366765" y="11144"/>
                    </a:lnTo>
                    <a:close/>
                  </a:path>
                  <a:path w="379729" h="396875">
                    <a:moveTo>
                      <a:pt x="279340" y="51244"/>
                    </a:moveTo>
                    <a:lnTo>
                      <a:pt x="262370" y="51244"/>
                    </a:lnTo>
                    <a:lnTo>
                      <a:pt x="287694" y="77711"/>
                    </a:lnTo>
                    <a:lnTo>
                      <a:pt x="291491" y="77711"/>
                    </a:lnTo>
                    <a:lnTo>
                      <a:pt x="296178" y="72809"/>
                    </a:lnTo>
                    <a:lnTo>
                      <a:pt x="296178" y="68834"/>
                    </a:lnTo>
                    <a:lnTo>
                      <a:pt x="279340" y="51244"/>
                    </a:lnTo>
                    <a:close/>
                  </a:path>
                </a:pathLst>
              </a:custGeom>
              <a:grpFill/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 sz="1688"/>
              </a:p>
            </p:txBody>
          </p:sp>
          <p:pic>
            <p:nvPicPr>
              <p:cNvPr id="12" name="object 16">
                <a:extLst>
                  <a:ext uri="{FF2B5EF4-FFF2-40B4-BE49-F238E27FC236}">
                    <a16:creationId xmlns:a16="http://schemas.microsoft.com/office/drawing/2014/main" id="{22EF36A3-8452-B4A4-1A6B-17291B095A12}"/>
                  </a:ext>
                </a:extLst>
              </p:cNvPr>
              <p:cNvPicPr/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416451" y="1761093"/>
                <a:ext cx="193713" cy="202260"/>
              </a:xfrm>
              <a:prstGeom prst="rect">
                <a:avLst/>
              </a:prstGeom>
              <a:grpFill/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</p:pic>
          <p:sp>
            <p:nvSpPr>
              <p:cNvPr id="13" name="object 17">
                <a:extLst>
                  <a:ext uri="{FF2B5EF4-FFF2-40B4-BE49-F238E27FC236}">
                    <a16:creationId xmlns:a16="http://schemas.microsoft.com/office/drawing/2014/main" id="{F4A911D4-0D64-DB88-BD8A-1B3BF5B927D0}"/>
                  </a:ext>
                </a:extLst>
              </p:cNvPr>
              <p:cNvSpPr/>
              <p:nvPr/>
            </p:nvSpPr>
            <p:spPr>
              <a:xfrm>
                <a:off x="7406919" y="1577013"/>
                <a:ext cx="379730" cy="396875"/>
              </a:xfrm>
              <a:custGeom>
                <a:avLst/>
                <a:gdLst/>
                <a:ahLst/>
                <a:cxnLst/>
                <a:rect l="l" t="t" r="r" b="b"/>
                <a:pathLst>
                  <a:path w="379729" h="396875">
                    <a:moveTo>
                      <a:pt x="275337" y="188544"/>
                    </a:moveTo>
                    <a:lnTo>
                      <a:pt x="277687" y="190995"/>
                    </a:lnTo>
                    <a:lnTo>
                      <a:pt x="281484" y="190995"/>
                    </a:lnTo>
                    <a:lnTo>
                      <a:pt x="283821" y="188544"/>
                    </a:lnTo>
                    <a:lnTo>
                      <a:pt x="355690" y="113461"/>
                    </a:lnTo>
                    <a:lnTo>
                      <a:pt x="363384" y="103864"/>
                    </a:lnTo>
                    <a:lnTo>
                      <a:pt x="370189" y="92071"/>
                    </a:lnTo>
                    <a:lnTo>
                      <a:pt x="375662" y="78550"/>
                    </a:lnTo>
                    <a:lnTo>
                      <a:pt x="379363" y="63766"/>
                    </a:lnTo>
                    <a:lnTo>
                      <a:pt x="379207" y="33502"/>
                    </a:lnTo>
                    <a:lnTo>
                      <a:pt x="367918" y="11790"/>
                    </a:lnTo>
                    <a:lnTo>
                      <a:pt x="347093" y="124"/>
                    </a:lnTo>
                    <a:lnTo>
                      <a:pt x="318327" y="0"/>
                    </a:lnTo>
                    <a:lnTo>
                      <a:pt x="305409" y="3429"/>
                    </a:lnTo>
                    <a:lnTo>
                      <a:pt x="292708" y="8809"/>
                    </a:lnTo>
                    <a:lnTo>
                      <a:pt x="280783" y="16114"/>
                    </a:lnTo>
                    <a:lnTo>
                      <a:pt x="270194" y="25323"/>
                    </a:lnTo>
                    <a:lnTo>
                      <a:pt x="244507" y="52168"/>
                    </a:lnTo>
                    <a:lnTo>
                      <a:pt x="193487" y="105475"/>
                    </a:lnTo>
                    <a:lnTo>
                      <a:pt x="142337" y="158917"/>
                    </a:lnTo>
                    <a:lnTo>
                      <a:pt x="116257" y="186169"/>
                    </a:lnTo>
                    <a:lnTo>
                      <a:pt x="110016" y="183730"/>
                    </a:lnTo>
                    <a:lnTo>
                      <a:pt x="103497" y="182562"/>
                    </a:lnTo>
                    <a:lnTo>
                      <a:pt x="96858" y="182690"/>
                    </a:lnTo>
                    <a:lnTo>
                      <a:pt x="90260" y="184137"/>
                    </a:lnTo>
                    <a:lnTo>
                      <a:pt x="9767" y="210299"/>
                    </a:lnTo>
                    <a:lnTo>
                      <a:pt x="3358" y="214530"/>
                    </a:lnTo>
                    <a:lnTo>
                      <a:pt x="0" y="221135"/>
                    </a:lnTo>
                    <a:lnTo>
                      <a:pt x="39" y="228612"/>
                    </a:lnTo>
                    <a:lnTo>
                      <a:pt x="3824" y="235458"/>
                    </a:lnTo>
                    <a:lnTo>
                      <a:pt x="26887" y="259562"/>
                    </a:lnTo>
                    <a:lnTo>
                      <a:pt x="29389" y="262178"/>
                    </a:lnTo>
                    <a:lnTo>
                      <a:pt x="32716" y="263740"/>
                    </a:lnTo>
                    <a:lnTo>
                      <a:pt x="36247" y="263956"/>
                    </a:lnTo>
                    <a:lnTo>
                      <a:pt x="79338" y="266712"/>
                    </a:lnTo>
                    <a:lnTo>
                      <a:pt x="79109" y="271195"/>
                    </a:lnTo>
                    <a:lnTo>
                      <a:pt x="78551" y="276821"/>
                    </a:lnTo>
                    <a:lnTo>
                      <a:pt x="80798" y="284505"/>
                    </a:lnTo>
                    <a:lnTo>
                      <a:pt x="71324" y="294411"/>
                    </a:lnTo>
                    <a:lnTo>
                      <a:pt x="67938" y="299732"/>
                    </a:lnTo>
                    <a:lnTo>
                      <a:pt x="66809" y="305792"/>
                    </a:lnTo>
                    <a:lnTo>
                      <a:pt x="67938" y="311854"/>
                    </a:lnTo>
                    <a:lnTo>
                      <a:pt x="71324" y="317182"/>
                    </a:lnTo>
                    <a:lnTo>
                      <a:pt x="75782" y="321830"/>
                    </a:lnTo>
                    <a:lnTo>
                      <a:pt x="81789" y="328117"/>
                    </a:lnTo>
                    <a:lnTo>
                      <a:pt x="91555" y="328117"/>
                    </a:lnTo>
                    <a:lnTo>
                      <a:pt x="97562" y="321830"/>
                    </a:lnTo>
                    <a:lnTo>
                      <a:pt x="107049" y="311937"/>
                    </a:lnTo>
                    <a:lnTo>
                      <a:pt x="114377" y="314274"/>
                    </a:lnTo>
                    <a:lnTo>
                      <a:pt x="119762" y="313702"/>
                    </a:lnTo>
                    <a:lnTo>
                      <a:pt x="124067" y="313461"/>
                    </a:lnTo>
                    <a:lnTo>
                      <a:pt x="126709" y="358482"/>
                    </a:lnTo>
                    <a:lnTo>
                      <a:pt x="126925" y="362165"/>
                    </a:lnTo>
                    <a:lnTo>
                      <a:pt x="128423" y="365645"/>
                    </a:lnTo>
                    <a:lnTo>
                      <a:pt x="130925" y="368261"/>
                    </a:lnTo>
                    <a:lnTo>
                      <a:pt x="154001" y="392366"/>
                    </a:lnTo>
                    <a:lnTo>
                      <a:pt x="160558" y="396319"/>
                    </a:lnTo>
                    <a:lnTo>
                      <a:pt x="167711" y="396352"/>
                    </a:lnTo>
                    <a:lnTo>
                      <a:pt x="174025" y="392839"/>
                    </a:lnTo>
                    <a:lnTo>
                      <a:pt x="178068" y="386156"/>
                    </a:lnTo>
                    <a:lnTo>
                      <a:pt x="203112" y="302056"/>
                    </a:lnTo>
                    <a:lnTo>
                      <a:pt x="204507" y="295167"/>
                    </a:lnTo>
                    <a:lnTo>
                      <a:pt x="204631" y="288231"/>
                    </a:lnTo>
                    <a:lnTo>
                      <a:pt x="203510" y="281416"/>
                    </a:lnTo>
                    <a:lnTo>
                      <a:pt x="201169" y="274891"/>
                    </a:lnTo>
                    <a:lnTo>
                      <a:pt x="264009" y="209245"/>
                    </a:lnTo>
                    <a:lnTo>
                      <a:pt x="266358" y="206806"/>
                    </a:lnTo>
                    <a:lnTo>
                      <a:pt x="266358" y="202819"/>
                    </a:lnTo>
                    <a:lnTo>
                      <a:pt x="264009" y="200380"/>
                    </a:lnTo>
                    <a:lnTo>
                      <a:pt x="261659" y="197929"/>
                    </a:lnTo>
                    <a:lnTo>
                      <a:pt x="257862" y="197929"/>
                    </a:lnTo>
                    <a:lnTo>
                      <a:pt x="255512" y="200380"/>
                    </a:lnTo>
                    <a:lnTo>
                      <a:pt x="210262" y="247662"/>
                    </a:lnTo>
                    <a:lnTo>
                      <a:pt x="142330" y="176682"/>
                    </a:lnTo>
                    <a:lnTo>
                      <a:pt x="262370" y="51244"/>
                    </a:lnTo>
                    <a:lnTo>
                      <a:pt x="285345" y="75260"/>
                    </a:lnTo>
                    <a:lnTo>
                      <a:pt x="287694" y="77711"/>
                    </a:lnTo>
                    <a:lnTo>
                      <a:pt x="291491" y="77711"/>
                    </a:lnTo>
                    <a:lnTo>
                      <a:pt x="293828" y="75260"/>
                    </a:lnTo>
                    <a:lnTo>
                      <a:pt x="296178" y="72809"/>
                    </a:lnTo>
                    <a:lnTo>
                      <a:pt x="296178" y="68834"/>
                    </a:lnTo>
                    <a:lnTo>
                      <a:pt x="293828" y="66382"/>
                    </a:lnTo>
                    <a:lnTo>
                      <a:pt x="270854" y="42379"/>
                    </a:lnTo>
                    <a:lnTo>
                      <a:pt x="278690" y="34188"/>
                    </a:lnTo>
                    <a:lnTo>
                      <a:pt x="302609" y="18207"/>
                    </a:lnTo>
                    <a:lnTo>
                      <a:pt x="332349" y="11144"/>
                    </a:lnTo>
                    <a:lnTo>
                      <a:pt x="357748" y="19082"/>
                    </a:lnTo>
                    <a:lnTo>
                      <a:pt x="368644" y="48107"/>
                    </a:lnTo>
                    <a:lnTo>
                      <a:pt x="367141" y="63443"/>
                    </a:lnTo>
                    <a:lnTo>
                      <a:pt x="362753" y="78805"/>
                    </a:lnTo>
                    <a:lnTo>
                      <a:pt x="355948" y="92939"/>
                    </a:lnTo>
                    <a:lnTo>
                      <a:pt x="347194" y="104597"/>
                    </a:lnTo>
                    <a:lnTo>
                      <a:pt x="338812" y="113360"/>
                    </a:lnTo>
                    <a:lnTo>
                      <a:pt x="313653" y="87083"/>
                    </a:lnTo>
                    <a:lnTo>
                      <a:pt x="311303" y="84645"/>
                    </a:lnTo>
                    <a:lnTo>
                      <a:pt x="307506" y="84645"/>
                    </a:lnTo>
                    <a:lnTo>
                      <a:pt x="305157" y="87083"/>
                    </a:lnTo>
                    <a:lnTo>
                      <a:pt x="302820" y="89535"/>
                    </a:lnTo>
                    <a:lnTo>
                      <a:pt x="302820" y="93510"/>
                    </a:lnTo>
                    <a:lnTo>
                      <a:pt x="305157" y="95948"/>
                    </a:lnTo>
                    <a:lnTo>
                      <a:pt x="330303" y="122224"/>
                    </a:lnTo>
                    <a:lnTo>
                      <a:pt x="275337" y="179666"/>
                    </a:lnTo>
                    <a:lnTo>
                      <a:pt x="272988" y="182118"/>
                    </a:lnTo>
                    <a:lnTo>
                      <a:pt x="272988" y="186093"/>
                    </a:lnTo>
                    <a:lnTo>
                      <a:pt x="275337" y="188544"/>
                    </a:lnTo>
                  </a:path>
                </a:pathLst>
              </a:custGeom>
              <a:grpFill/>
              <a:ln w="31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 sz="1688"/>
              </a:p>
            </p:txBody>
          </p:sp>
        </p:grpSp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4F615534-8FDE-6140-C9E5-5D969D2A9826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921302" y="5586230"/>
              <a:ext cx="171333" cy="584832"/>
            </a:xfrm>
            <a:prstGeom prst="rect">
              <a:avLst/>
            </a:prstGeom>
          </p:spPr>
        </p:pic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A0B4FFCA-28BC-37C7-CB5A-A8EE0415F3AB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849106" y="5950816"/>
              <a:ext cx="82258" cy="280782"/>
            </a:xfrm>
            <a:prstGeom prst="rect">
              <a:avLst/>
            </a:prstGeom>
          </p:spPr>
        </p:pic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80CD0DC8-61D9-732F-E1AE-CE7ABA260F2C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921302" y="5940640"/>
              <a:ext cx="82258" cy="280782"/>
            </a:xfrm>
            <a:prstGeom prst="rect">
              <a:avLst/>
            </a:prstGeom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F9F3981D-01F6-4982-AB30-B512C65DBBAA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1793" y="1660999"/>
            <a:ext cx="324704" cy="191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088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4BCEE7-9822-B101-570D-2FE7B91F26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itle 44">
            <a:extLst>
              <a:ext uri="{FF2B5EF4-FFF2-40B4-BE49-F238E27FC236}">
                <a16:creationId xmlns:a16="http://schemas.microsoft.com/office/drawing/2014/main" id="{DC7D0ACC-D111-23CC-DD15-5DF6162E82D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Industrial </a:t>
            </a:r>
            <a:r>
              <a:rPr lang="de-DE" dirty="0" err="1"/>
              <a:t>reinforcement</a:t>
            </a:r>
            <a:r>
              <a:rPr lang="de-DE" dirty="0"/>
              <a:t> – Zoom-in: IRA-USI</a:t>
            </a:r>
            <a:endParaRPr lang="en-IE" dirty="0"/>
          </a:p>
        </p:txBody>
      </p:sp>
      <p:sp>
        <p:nvSpPr>
          <p:cNvPr id="7" name="Slide Number Placeholder 9">
            <a:extLst>
              <a:ext uri="{FF2B5EF4-FFF2-40B4-BE49-F238E27FC236}">
                <a16:creationId xmlns:a16="http://schemas.microsoft.com/office/drawing/2014/main" id="{946FFA82-EFE6-A8DD-1805-A23B3A43B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2EB30D7-3E9D-4B5E-8606-1BFE7D34FD09}" type="slidenum">
              <a:rPr lang="en-IE" smtClean="0"/>
              <a:pPr/>
              <a:t>32</a:t>
            </a:fld>
            <a:endParaRPr lang="en-IE"/>
          </a:p>
        </p:txBody>
      </p:sp>
      <p:sp>
        <p:nvSpPr>
          <p:cNvPr id="46" name="Subtitle 2">
            <a:extLst>
              <a:ext uri="{FF2B5EF4-FFF2-40B4-BE49-F238E27FC236}">
                <a16:creationId xmlns:a16="http://schemas.microsoft.com/office/drawing/2014/main" id="{F5B4BDA6-6BC2-4435-BB51-EF9237701C78}"/>
              </a:ext>
            </a:extLst>
          </p:cNvPr>
          <p:cNvSpPr txBox="1">
            <a:spLocks/>
          </p:cNvSpPr>
          <p:nvPr/>
        </p:nvSpPr>
        <p:spPr>
          <a:xfrm>
            <a:off x="295275" y="1068705"/>
            <a:ext cx="10906124" cy="9071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IE" sz="2400" b="1" dirty="0"/>
          </a:p>
          <a:p>
            <a:pPr marL="0" indent="0">
              <a:buNone/>
            </a:pPr>
            <a:r>
              <a:rPr lang="en-IE" sz="2400" b="1" u="sng" dirty="0"/>
              <a:t>Unmanned Systems and Counter-Unmanned Systems: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E41335B7-E14A-9786-0085-5BD6812AC0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4733136"/>
              </p:ext>
            </p:extLst>
          </p:nvPr>
        </p:nvGraphicFramePr>
        <p:xfrm>
          <a:off x="278006" y="2097742"/>
          <a:ext cx="11715874" cy="3870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11263">
                  <a:extLst>
                    <a:ext uri="{9D8B030D-6E8A-4147-A177-3AD203B41FA5}">
                      <a16:colId xmlns:a16="http://schemas.microsoft.com/office/drawing/2014/main" val="849210378"/>
                    </a:ext>
                  </a:extLst>
                </a:gridCol>
                <a:gridCol w="5304611">
                  <a:extLst>
                    <a:ext uri="{9D8B030D-6E8A-4147-A177-3AD203B41FA5}">
                      <a16:colId xmlns:a16="http://schemas.microsoft.com/office/drawing/2014/main" val="170505210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IE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Proposals must address at least one listed production capacity contributing to at least one listed product</a:t>
                      </a: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pPr marL="457200" lvl="1" indent="0" algn="l" defTabSz="914400" rtl="0" eaLnBrk="1" latinLnBrk="0" hangingPunct="1">
                        <a:buFont typeface="Arial" panose="020B0604020202020204" pitchFamily="34" charset="0"/>
                        <a:buNone/>
                      </a:pPr>
                      <a:endParaRPr lang="en-IE" sz="24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986631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457200" lvl="1" indent="0">
                        <a:buFont typeface="Arial" panose="020B0604020202020204" pitchFamily="34" charset="0"/>
                        <a:buNone/>
                      </a:pPr>
                      <a:r>
                        <a:rPr lang="en-IE" sz="2400" b="1" dirty="0">
                          <a:solidFill>
                            <a:schemeClr val="tx1"/>
                          </a:solidFill>
                        </a:rPr>
                        <a:t>Production capacities: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457200" lvl="1" indent="0" algn="l" defTabSz="914400" rtl="0" eaLnBrk="1" latinLnBrk="0" hangingPunct="1">
                        <a:buFont typeface="Arial" panose="020B0604020202020204" pitchFamily="34" charset="0"/>
                        <a:buNone/>
                      </a:pPr>
                      <a:r>
                        <a:rPr lang="en-IE" sz="240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Products (incl. subcomponents):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934347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1257300" lvl="2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/>
                        <a:t>joint production lines</a:t>
                      </a:r>
                    </a:p>
                    <a:p>
                      <a:pPr marL="1257300" lvl="2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/>
                        <a:t>reinforcement of specific production capacity and enablement capacity</a:t>
                      </a:r>
                    </a:p>
                    <a:p>
                      <a:pPr marL="1257300" lvl="2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/>
                        <a:t>scale-up of UA systems and ready-to-use production lines</a:t>
                      </a:r>
                    </a:p>
                    <a:p>
                      <a:pPr marL="1257300" lvl="2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/>
                        <a:t>Manufacturing as a Service</a:t>
                      </a:r>
                    </a:p>
                    <a:p>
                      <a:pPr marL="1257300" lvl="2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/>
                        <a:t>dual-use heavy industry conversion options for </a:t>
                      </a:r>
                      <a:r>
                        <a:rPr lang="en-US" sz="2400" err="1"/>
                        <a:t>defence</a:t>
                      </a:r>
                      <a:r>
                        <a:rPr lang="en-US" sz="2400"/>
                        <a:t> surge</a:t>
                      </a:r>
                      <a:endParaRPr lang="en-IE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1257300" lvl="2" indent="-34290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240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UxSs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and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UxS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interceptor variants</a:t>
                      </a:r>
                    </a:p>
                    <a:p>
                      <a:pPr marL="1257300" lvl="2" indent="-34290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2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EW-resilient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UxS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variants and counter-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UxSs</a:t>
                      </a:r>
                      <a:endParaRPr lang="en-US" sz="2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257300" lvl="2" indent="-34290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2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EW(-resilient) Supporting Systems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59363937"/>
                  </a:ext>
                </a:extLst>
              </a:tr>
            </a:tbl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E73C403-23BD-7257-710D-8776F91EC321}"/>
              </a:ext>
            </a:extLst>
          </p:cNvPr>
          <p:cNvSpPr txBox="1">
            <a:spLocks/>
          </p:cNvSpPr>
          <p:nvPr/>
        </p:nvSpPr>
        <p:spPr>
          <a:xfrm>
            <a:off x="10332116" y="6207651"/>
            <a:ext cx="472148" cy="2616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rgbClr val="404373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2EB30D7-3E9D-4B5E-8606-1BFE7D34FD09}" type="slidenum">
              <a:rPr lang="en-IE" smtClean="0"/>
              <a:pPr/>
              <a:t>32</a:t>
            </a:fld>
            <a:endParaRPr lang="en-IE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2D9E076-9CB2-EFC2-092B-C6C1B3774F43}"/>
              </a:ext>
            </a:extLst>
          </p:cNvPr>
          <p:cNvGrpSpPr/>
          <p:nvPr/>
        </p:nvGrpSpPr>
        <p:grpSpPr>
          <a:xfrm>
            <a:off x="8373397" y="1324969"/>
            <a:ext cx="567069" cy="525094"/>
            <a:chOff x="41521" y="4201803"/>
            <a:chExt cx="1392946" cy="1392938"/>
          </a:xfrm>
          <a:solidFill>
            <a:schemeClr val="tx1">
              <a:lumMod val="50000"/>
              <a:lumOff val="50000"/>
            </a:schemeClr>
          </a:solidFill>
        </p:grpSpPr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6B170A97-5BCE-3E9A-A238-75080B5C0A1B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30141" y="4578233"/>
              <a:ext cx="640079" cy="640079"/>
            </a:xfrm>
            <a:prstGeom prst="rect">
              <a:avLst/>
            </a:prstGeom>
          </p:spPr>
        </p:pic>
        <p:pic>
          <p:nvPicPr>
            <p:cNvPr id="16" name="Graphic 3" descr="Target outline">
              <a:extLst>
                <a:ext uri="{FF2B5EF4-FFF2-40B4-BE49-F238E27FC236}">
                  <a16:creationId xmlns:a16="http://schemas.microsoft.com/office/drawing/2014/main" id="{C07F2150-0A77-8C7B-AE29-19B8FA9005A4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1521" y="4201803"/>
              <a:ext cx="1392946" cy="1392938"/>
            </a:xfrm>
            <a:prstGeom prst="rect">
              <a:avLst/>
            </a:prstGeom>
          </p:spPr>
        </p:pic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5A9EFD67-9389-58D3-662A-01E426D681A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09586" y="1723904"/>
            <a:ext cx="324704" cy="191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831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F2668E-CEF2-9E2F-4BF8-E5AA9676B9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Placeholder 4">
            <a:extLst>
              <a:ext uri="{FF2B5EF4-FFF2-40B4-BE49-F238E27FC236}">
                <a16:creationId xmlns:a16="http://schemas.microsoft.com/office/drawing/2014/main" id="{CF16C8D9-DDD7-A894-D815-5930453320D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28402683"/>
              </p:ext>
            </p:extLst>
          </p:nvPr>
        </p:nvGraphicFramePr>
        <p:xfrm>
          <a:off x="126123" y="1523408"/>
          <a:ext cx="11855670" cy="4200757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2774732">
                  <a:extLst>
                    <a:ext uri="{9D8B030D-6E8A-4147-A177-3AD203B41FA5}">
                      <a16:colId xmlns:a16="http://schemas.microsoft.com/office/drawing/2014/main" val="2348430937"/>
                    </a:ext>
                  </a:extLst>
                </a:gridCol>
                <a:gridCol w="3569654">
                  <a:extLst>
                    <a:ext uri="{9D8B030D-6E8A-4147-A177-3AD203B41FA5}">
                      <a16:colId xmlns:a16="http://schemas.microsoft.com/office/drawing/2014/main" val="1059206831"/>
                    </a:ext>
                  </a:extLst>
                </a:gridCol>
                <a:gridCol w="2415192">
                  <a:extLst>
                    <a:ext uri="{9D8B030D-6E8A-4147-A177-3AD203B41FA5}">
                      <a16:colId xmlns:a16="http://schemas.microsoft.com/office/drawing/2014/main" val="1274470600"/>
                    </a:ext>
                  </a:extLst>
                </a:gridCol>
                <a:gridCol w="3096092">
                  <a:extLst>
                    <a:ext uri="{9D8B030D-6E8A-4147-A177-3AD203B41FA5}">
                      <a16:colId xmlns:a16="http://schemas.microsoft.com/office/drawing/2014/main" val="4029149703"/>
                    </a:ext>
                  </a:extLst>
                </a:gridCol>
              </a:tblGrid>
              <a:tr h="726037">
                <a:tc>
                  <a:txBody>
                    <a:bodyPr/>
                    <a:lstStyle/>
                    <a:p>
                      <a:r>
                        <a:rPr lang="en-IE" dirty="0"/>
                        <a:t>Calls: 4</a:t>
                      </a:r>
                      <a:endParaRPr lang="en-IE" dirty="0">
                        <a:latin typeface="EC Square Sans Pro" panose="020B0506040000020004" pitchFamily="34" charset="0"/>
                      </a:endParaRP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E" dirty="0"/>
                        <a:t>Topics: 5</a:t>
                      </a:r>
                      <a:endParaRPr lang="en-IE" dirty="0">
                        <a:latin typeface="EC Square Sans Pro" panose="020B0506040000020004" pitchFamily="34" charset="0"/>
                      </a:endParaRP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S</a:t>
                      </a:r>
                      <a:r>
                        <a:rPr lang="en-US" dirty="0" err="1"/>
                        <a:t>ubmission</a:t>
                      </a:r>
                      <a:r>
                        <a:rPr lang="en-US" dirty="0"/>
                        <a:t> deadline</a:t>
                      </a:r>
                      <a:endParaRPr lang="en-IE" dirty="0">
                        <a:latin typeface="EC Square Sans Pro" panose="020B0506040000020004" pitchFamily="34" charset="0"/>
                      </a:endParaRP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E" dirty="0"/>
                        <a:t>Funding allocation </a:t>
                      </a:r>
                      <a:br>
                        <a:rPr lang="en-IE" dirty="0"/>
                      </a:br>
                      <a:r>
                        <a:rPr lang="en-IE" dirty="0"/>
                        <a:t>(incl. €200k-500k for opt. WP)</a:t>
                      </a:r>
                      <a:endParaRPr lang="en-IE" dirty="0">
                        <a:latin typeface="EC Square Sans Pro" panose="020B0506040000020004" pitchFamily="34" charset="0"/>
                      </a:endParaRP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626619"/>
                  </a:ext>
                </a:extLst>
              </a:tr>
              <a:tr h="399162">
                <a:tc>
                  <a:txBody>
                    <a:bodyPr/>
                    <a:lstStyle/>
                    <a:p>
                      <a:r>
                        <a:rPr lang="en-IE" dirty="0"/>
                        <a:t>EDF-EDIP-</a:t>
                      </a:r>
                      <a:r>
                        <a:rPr lang="en-IE" b="1" dirty="0"/>
                        <a:t>P</a:t>
                      </a:r>
                      <a:r>
                        <a:rPr lang="en-IE" dirty="0"/>
                        <a:t>-2026-LS-IRA</a:t>
                      </a:r>
                      <a:endParaRPr lang="en-IE" dirty="0">
                        <a:latin typeface="EC Square Sans Pro" panose="020B05060400000200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E" dirty="0"/>
                        <a:t>EDF-EDIP-P-2026-LS-IRA-</a:t>
                      </a:r>
                      <a:r>
                        <a:rPr lang="en-IE" b="1" dirty="0"/>
                        <a:t>EC</a:t>
                      </a:r>
                    </a:p>
                    <a:p>
                      <a:r>
                        <a:rPr lang="en-IE" dirty="0"/>
                        <a:t>(</a:t>
                      </a:r>
                      <a:r>
                        <a:rPr lang="en-IE" b="1" dirty="0"/>
                        <a:t>Energetic Components</a:t>
                      </a:r>
                      <a:r>
                        <a:rPr lang="en-IE" dirty="0"/>
                        <a:t>)</a:t>
                      </a:r>
                      <a:endParaRPr lang="en-IE" dirty="0">
                        <a:latin typeface="EC Square Sans Pro" panose="020B05060400000200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>
                          <a:solidFill>
                            <a:srgbClr val="FF0000"/>
                          </a:solidFill>
                        </a:rPr>
                        <a:t>16 Jun 2026</a:t>
                      </a:r>
                      <a:endParaRPr lang="en-IE" b="1" dirty="0">
                        <a:solidFill>
                          <a:srgbClr val="FF0000"/>
                        </a:solidFill>
                        <a:latin typeface="EC Square Sans Pro" panose="020B05060400000200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IE"/>
                        <a:t>Total of €166,40 million</a:t>
                      </a:r>
                    </a:p>
                    <a:p>
                      <a:pPr algn="l"/>
                      <a:r>
                        <a:rPr lang="en-IE" b="1"/>
                        <a:t>Max €30 million / project 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5880116"/>
                  </a:ext>
                </a:extLst>
              </a:tr>
              <a:tr h="242557">
                <a:tc rowSpan="2">
                  <a:txBody>
                    <a:bodyPr/>
                    <a:lstStyle/>
                    <a:p>
                      <a:r>
                        <a:rPr lang="en-IE" dirty="0"/>
                        <a:t>EDF-EDIP-</a:t>
                      </a:r>
                      <a:r>
                        <a:rPr lang="en-IE" b="1" dirty="0"/>
                        <a:t>P</a:t>
                      </a:r>
                      <a:r>
                        <a:rPr lang="en-IE" dirty="0"/>
                        <a:t>-2027-LS-IRA</a:t>
                      </a:r>
                      <a:endParaRPr lang="en-IE" dirty="0">
                        <a:latin typeface="EC Square Sans Pro" panose="020B05060400000200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E"/>
                        <a:t>EDF-EDIP-P-2027-LS-IRA-</a:t>
                      </a:r>
                      <a:r>
                        <a:rPr lang="en-IE" b="1"/>
                        <a:t>KEC</a:t>
                      </a:r>
                    </a:p>
                    <a:p>
                      <a:r>
                        <a:rPr lang="en-IE"/>
                        <a:t>(</a:t>
                      </a:r>
                      <a:r>
                        <a:rPr lang="en-IE" b="1"/>
                        <a:t>Key Electronic Components</a:t>
                      </a:r>
                      <a:r>
                        <a:rPr lang="en-IE"/>
                        <a:t>)</a:t>
                      </a:r>
                      <a:endParaRPr lang="en-IE">
                        <a:latin typeface="EC Square Sans Pro" panose="020B05060400000200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/>
                        <a:t>16 Feb 2027</a:t>
                      </a:r>
                      <a:endParaRPr lang="en-IE" b="1" dirty="0">
                        <a:latin typeface="EC Square Sans Pro" panose="020B05060400000200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/>
                        <a:t>Total of €122,25 million </a:t>
                      </a:r>
                    </a:p>
                    <a:p>
                      <a:pPr algn="l"/>
                      <a:r>
                        <a:rPr lang="en-IE" b="1"/>
                        <a:t>Max €20 million / project 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6072170"/>
                  </a:ext>
                </a:extLst>
              </a:tr>
              <a:tr h="338202">
                <a:tc vMerge="1">
                  <a:txBody>
                    <a:bodyPr/>
                    <a:lstStyle/>
                    <a:p>
                      <a:endParaRPr lang="en-I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/>
                        <a:t>EDF-EDIP-P-2027-LS-IRA-</a:t>
                      </a:r>
                      <a:r>
                        <a:rPr lang="en-IE" b="1"/>
                        <a:t>PE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/>
                        <a:t>(</a:t>
                      </a:r>
                      <a:r>
                        <a:rPr lang="en-IE" b="1"/>
                        <a:t>Platforms and End-products</a:t>
                      </a:r>
                      <a:r>
                        <a:rPr lang="en-IE"/>
                        <a:t>)</a:t>
                      </a:r>
                      <a:endParaRPr lang="en-IE">
                        <a:latin typeface="EC Square Sans Pro" panose="020B05060400000200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/>
                        <a:t>16 Feb 2027</a:t>
                      </a:r>
                      <a:endParaRPr lang="en-IE" b="1" dirty="0">
                        <a:latin typeface="EC Square Sans Pro" panose="020B05060400000200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IE"/>
                        <a:t>Total of €152,75 million </a:t>
                      </a:r>
                    </a:p>
                    <a:p>
                      <a:pPr algn="l"/>
                      <a:r>
                        <a:rPr lang="en-IE" b="1"/>
                        <a:t>Max €30 million / project 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0816414"/>
                  </a:ext>
                </a:extLst>
              </a:tr>
              <a:tr h="129046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IE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EDF-EDIP-</a:t>
                      </a:r>
                      <a:r>
                        <a:rPr lang="en-IE" sz="1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USI</a:t>
                      </a:r>
                      <a:r>
                        <a:rPr lang="en-IE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-2026-LS-IRA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EDF-EDIP-USI-2026-LS-IRA-</a:t>
                      </a:r>
                      <a:r>
                        <a:rPr lang="en-IE" sz="180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MAB (Missiles, Ammunition &amp; Bombs)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IE" sz="1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13</a:t>
                      </a:r>
                      <a:r>
                        <a:rPr lang="en-IE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IE" sz="1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Oct 2026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IE" dirty="0"/>
                        <a:t>Total of €184.5 million*</a:t>
                      </a:r>
                    </a:p>
                    <a:p>
                      <a:pPr algn="l"/>
                      <a:r>
                        <a:rPr lang="en-IE" b="1" dirty="0"/>
                        <a:t>Max €30 million / project 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7698017"/>
                  </a:ext>
                </a:extLst>
              </a:tr>
              <a:tr h="697655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IE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EDF-EDIP-</a:t>
                      </a:r>
                      <a:r>
                        <a:rPr lang="en-IE" sz="1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USI</a:t>
                      </a:r>
                      <a:r>
                        <a:rPr lang="en-IE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-2027-LS-IRA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EDF-EDIP-USI-2027-LS-IRA-</a:t>
                      </a:r>
                      <a:r>
                        <a:rPr lang="en-IE" sz="180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CUXS (Unmanned Systems and Counter-Unmanned Systems)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IE" sz="1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16 Feb 2027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IE" dirty="0"/>
                        <a:t>Total of €82 million*</a:t>
                      </a:r>
                    </a:p>
                    <a:p>
                      <a:pPr algn="l"/>
                      <a:r>
                        <a:rPr lang="en-IE" b="1" dirty="0"/>
                        <a:t>Max €10 million / project 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0547542"/>
                  </a:ext>
                </a:extLst>
              </a:tr>
            </a:tbl>
          </a:graphicData>
        </a:graphic>
      </p:graphicFrame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4CBCA9F9-6C5E-C18C-5CF1-D984A60548DB}"/>
              </a:ext>
            </a:extLst>
          </p:cNvPr>
          <p:cNvSpPr txBox="1">
            <a:spLocks/>
          </p:cNvSpPr>
          <p:nvPr/>
        </p:nvSpPr>
        <p:spPr>
          <a:xfrm>
            <a:off x="10332116" y="6207651"/>
            <a:ext cx="472148" cy="2616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rgbClr val="404373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2EB30D7-3E9D-4B5E-8606-1BFE7D34FD09}" type="slidenum">
              <a:rPr lang="en-IE" smtClean="0"/>
              <a:pPr/>
              <a:t>33</a:t>
            </a:fld>
            <a:endParaRPr lang="en-IE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2C6B27F1-E7F3-587B-7105-2DF443CA758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Industrial </a:t>
            </a:r>
            <a:r>
              <a:rPr lang="de-DE" dirty="0" err="1"/>
              <a:t>reinforcement</a:t>
            </a:r>
            <a:r>
              <a:rPr lang="de-DE" dirty="0"/>
              <a:t> – </a:t>
            </a:r>
            <a:r>
              <a:rPr lang="de-DE" dirty="0" err="1"/>
              <a:t>Overview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calls</a:t>
            </a:r>
            <a:endParaRPr lang="en-IE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56E7EB5-E4F0-8DC7-4C29-0399BCCC4F25}"/>
              </a:ext>
            </a:extLst>
          </p:cNvPr>
          <p:cNvSpPr txBox="1"/>
          <p:nvPr/>
        </p:nvSpPr>
        <p:spPr>
          <a:xfrm>
            <a:off x="4778266" y="6350062"/>
            <a:ext cx="32201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200" dirty="0"/>
              <a:t>* Including €6,5M of external assigned revenues</a:t>
            </a:r>
          </a:p>
        </p:txBody>
      </p:sp>
    </p:spTree>
    <p:extLst>
      <p:ext uri="{BB962C8B-B14F-4D97-AF65-F5344CB8AC3E}">
        <p14:creationId xmlns:p14="http://schemas.microsoft.com/office/powerpoint/2010/main" val="3413828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7763">
        <p:fade/>
      </p:transition>
    </mc:Choice>
    <mc:Fallback xmlns="">
      <p:transition spd="med" advTm="67763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475057-700B-23E2-0640-985CFB3B70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itle 44">
            <a:extLst>
              <a:ext uri="{FF2B5EF4-FFF2-40B4-BE49-F238E27FC236}">
                <a16:creationId xmlns:a16="http://schemas.microsoft.com/office/drawing/2014/main" id="{50196798-4E86-5C2D-8D90-78075377689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Industrial </a:t>
            </a:r>
            <a:r>
              <a:rPr lang="de-DE" dirty="0" err="1"/>
              <a:t>reinforcement</a:t>
            </a:r>
            <a:r>
              <a:rPr lang="de-DE" dirty="0"/>
              <a:t> – Payment </a:t>
            </a:r>
            <a:r>
              <a:rPr lang="de-DE" dirty="0" err="1"/>
              <a:t>scheme</a:t>
            </a:r>
            <a:endParaRPr lang="en-IE" dirty="0"/>
          </a:p>
        </p:txBody>
      </p:sp>
      <p:sp>
        <p:nvSpPr>
          <p:cNvPr id="7" name="Slide Number Placeholder 9">
            <a:extLst>
              <a:ext uri="{FF2B5EF4-FFF2-40B4-BE49-F238E27FC236}">
                <a16:creationId xmlns:a16="http://schemas.microsoft.com/office/drawing/2014/main" id="{A8094B6B-BF01-6CDE-6754-041B58FB5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2EB30D7-3E9D-4B5E-8606-1BFE7D34FD09}" type="slidenum">
              <a:rPr lang="en-IE" smtClean="0"/>
              <a:pPr/>
              <a:t>34</a:t>
            </a:fld>
            <a:endParaRPr lang="en-IE"/>
          </a:p>
        </p:txBody>
      </p:sp>
      <p:sp>
        <p:nvSpPr>
          <p:cNvPr id="46" name="Subtitle 2">
            <a:extLst>
              <a:ext uri="{FF2B5EF4-FFF2-40B4-BE49-F238E27FC236}">
                <a16:creationId xmlns:a16="http://schemas.microsoft.com/office/drawing/2014/main" id="{9D677787-097C-60F4-D57E-24002B84414E}"/>
              </a:ext>
            </a:extLst>
          </p:cNvPr>
          <p:cNvSpPr txBox="1">
            <a:spLocks/>
          </p:cNvSpPr>
          <p:nvPr/>
        </p:nvSpPr>
        <p:spPr>
          <a:xfrm>
            <a:off x="752475" y="1011030"/>
            <a:ext cx="10906124" cy="53816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IE" dirty="0"/>
          </a:p>
          <a:p>
            <a:r>
              <a:rPr lang="en-IE" sz="2400" b="1" dirty="0"/>
              <a:t>Funding rates: </a:t>
            </a:r>
            <a:r>
              <a:rPr lang="en-IE" sz="2400" dirty="0"/>
              <a:t>IRA 35%, IRA-USI 100% of eligible project costs</a:t>
            </a:r>
          </a:p>
          <a:p>
            <a:r>
              <a:rPr lang="en-IE" sz="2400" b="1" dirty="0"/>
              <a:t>IRA-Bonus </a:t>
            </a:r>
            <a:r>
              <a:rPr lang="en-IE" sz="2400" dirty="0"/>
              <a:t>(only for SEAP or when majority of beneficiaries are SMEs/mid-caps): </a:t>
            </a:r>
          </a:p>
          <a:p>
            <a:pPr lvl="1"/>
            <a:r>
              <a:rPr lang="en-IE" sz="2200" dirty="0"/>
              <a:t>+7.5% for new cross border cooperation</a:t>
            </a:r>
          </a:p>
          <a:p>
            <a:pPr lvl="1"/>
            <a:r>
              <a:rPr lang="en-IE" sz="2200" dirty="0"/>
              <a:t>+7.5% for b</a:t>
            </a:r>
            <a:r>
              <a:rPr lang="en-US" sz="2200" dirty="0" err="1"/>
              <a:t>uilding</a:t>
            </a:r>
            <a:r>
              <a:rPr lang="en-US" sz="2200" dirty="0"/>
              <a:t> new infrastructure; or new or ramped-up manufacturing capacities of crisis-relevant products</a:t>
            </a:r>
            <a:endParaRPr lang="en-IE" sz="2200" b="1" dirty="0"/>
          </a:p>
          <a:p>
            <a:r>
              <a:rPr lang="en-IE" sz="2400" b="1" dirty="0"/>
              <a:t>Lump Sum Grants: </a:t>
            </a:r>
            <a:r>
              <a:rPr lang="en-IE" sz="2400" dirty="0"/>
              <a:t>Upfront assessment of detailed eligible costs estimates</a:t>
            </a:r>
          </a:p>
          <a:p>
            <a:r>
              <a:rPr lang="en-IE" sz="2400" dirty="0"/>
              <a:t>Initial </a:t>
            </a:r>
            <a:r>
              <a:rPr lang="en-IE" sz="2400" b="1" dirty="0"/>
              <a:t>Pre-Financing </a:t>
            </a:r>
            <a:r>
              <a:rPr lang="en-IE" sz="2400" dirty="0"/>
              <a:t>of up to 35% of grant amount</a:t>
            </a:r>
          </a:p>
          <a:p>
            <a:r>
              <a:rPr lang="en-IE" sz="2400" b="1" dirty="0"/>
              <a:t>Interim </a:t>
            </a:r>
            <a:r>
              <a:rPr lang="en-US" sz="2400" b="1" dirty="0"/>
              <a:t>payments </a:t>
            </a:r>
            <a:r>
              <a:rPr lang="en-US" sz="2400" dirty="0"/>
              <a:t>made at end of negotiated reporting periods (usually 12-18 months) upon approval of a periodic report based on completed work packages</a:t>
            </a:r>
          </a:p>
          <a:p>
            <a:r>
              <a:rPr lang="en-US" sz="2400" dirty="0"/>
              <a:t>Pre-financing and interim payments max. 90% of grant amount</a:t>
            </a:r>
          </a:p>
          <a:p>
            <a:r>
              <a:rPr lang="en-US" sz="2400" b="1" dirty="0"/>
              <a:t>Final payment </a:t>
            </a:r>
            <a:r>
              <a:rPr lang="en-US" sz="2400" dirty="0"/>
              <a:t>reimburses the remaining eligible lump sum contributions claimed for the implemented work packages (min. 10%)</a:t>
            </a:r>
            <a:endParaRPr lang="en-IE" sz="2400" dirty="0"/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1D3FCAC2-D95A-3932-D0F1-E32BB54E84F8}"/>
              </a:ext>
            </a:extLst>
          </p:cNvPr>
          <p:cNvSpPr txBox="1">
            <a:spLocks/>
          </p:cNvSpPr>
          <p:nvPr/>
        </p:nvSpPr>
        <p:spPr>
          <a:xfrm>
            <a:off x="10332116" y="6207651"/>
            <a:ext cx="472148" cy="2616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rgbClr val="404373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2EB30D7-3E9D-4B5E-8606-1BFE7D34FD09}" type="slidenum">
              <a:rPr lang="en-IE" smtClean="0"/>
              <a:pPr/>
              <a:t>34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44067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B5F7A5-C7C5-3F48-BD9A-CF7352E4273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Industrial </a:t>
            </a:r>
            <a:r>
              <a:rPr lang="de-DE" dirty="0" err="1"/>
              <a:t>reinforcement</a:t>
            </a:r>
            <a:r>
              <a:rPr lang="de-DE" dirty="0"/>
              <a:t> </a:t>
            </a:r>
            <a:r>
              <a:rPr lang="fr-BE" dirty="0"/>
              <a:t>– </a:t>
            </a:r>
            <a:r>
              <a:rPr lang="fr-BE" dirty="0" err="1"/>
              <a:t>Award</a:t>
            </a:r>
            <a:r>
              <a:rPr lang="fr-BE" dirty="0"/>
              <a:t> </a:t>
            </a:r>
            <a:r>
              <a:rPr lang="fr-BE" dirty="0" err="1"/>
              <a:t>criteria</a:t>
            </a:r>
            <a:endParaRPr lang="en-IE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086E2BD5-D09E-73B0-EA32-C7EE476E020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5797629"/>
              </p:ext>
            </p:extLst>
          </p:nvPr>
        </p:nvGraphicFramePr>
        <p:xfrm>
          <a:off x="78828" y="1319407"/>
          <a:ext cx="11966028" cy="48659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111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19144">
                  <a:extLst>
                    <a:ext uri="{9D8B030D-6E8A-4147-A177-3AD203B41FA5}">
                      <a16:colId xmlns:a16="http://schemas.microsoft.com/office/drawing/2014/main" val="1040536606"/>
                    </a:ext>
                  </a:extLst>
                </a:gridCol>
                <a:gridCol w="735726">
                  <a:extLst>
                    <a:ext uri="{9D8B030D-6E8A-4147-A177-3AD203B41FA5}">
                      <a16:colId xmlns:a16="http://schemas.microsoft.com/office/drawing/2014/main" val="197193219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IE" sz="1400" dirty="0">
                          <a:latin typeface="+mn-lt"/>
                        </a:rPr>
                        <a:t>IRA Criteria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IE" sz="1400" dirty="0">
                          <a:latin typeface="+mn-lt"/>
                        </a:rPr>
                        <a:t>USI-IRA Criteria</a:t>
                      </a:r>
                    </a:p>
                  </a:txBody>
                  <a:tcPr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400" err="1">
                          <a:latin typeface="+mn-lt"/>
                        </a:rPr>
                        <a:t>Weight</a:t>
                      </a:r>
                    </a:p>
                  </a:txBody>
                  <a:tcPr anchor="ctr"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8884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1- Objectives</a:t>
                      </a:r>
                    </a:p>
                    <a:p>
                      <a:pPr marL="85725" marR="0" lvl="1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400" i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1.1 </a:t>
                      </a:r>
                      <a:r>
                        <a:rPr lang="en-US" sz="1400" i="1" dirty="0"/>
                        <a:t>Alignment with objective, scope and priorities of the call topic</a:t>
                      </a:r>
                    </a:p>
                    <a:p>
                      <a:pPr marL="85725" marR="0" lvl="1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400" i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1.2 </a:t>
                      </a:r>
                      <a:r>
                        <a:rPr lang="fr-BE" sz="1400" i="1" dirty="0"/>
                        <a:t>Contribution to </a:t>
                      </a:r>
                      <a:r>
                        <a:rPr lang="fr-BE" sz="1400" i="1" dirty="0" err="1"/>
                        <a:t>competitiveness</a:t>
                      </a:r>
                      <a:endParaRPr lang="fr-BE" sz="1400" i="1" dirty="0"/>
                    </a:p>
                    <a:p>
                      <a:pPr marL="85725" marR="0" lvl="1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fr-BE" sz="1400" i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1.3 </a:t>
                      </a:r>
                      <a:r>
                        <a:rPr lang="fr-BE" sz="1400" i="1" dirty="0" err="1"/>
                        <a:t>Resilience</a:t>
                      </a:r>
                      <a:r>
                        <a:rPr lang="fr-BE" sz="1400" i="1" dirty="0"/>
                        <a:t> and </a:t>
                      </a:r>
                      <a:r>
                        <a:rPr lang="fr-BE" sz="1400" i="1" dirty="0" err="1"/>
                        <a:t>geographical</a:t>
                      </a:r>
                      <a:r>
                        <a:rPr lang="fr-BE" sz="1400" i="1" dirty="0"/>
                        <a:t> distribution</a:t>
                      </a:r>
                      <a:endParaRPr lang="en-US" sz="1400" i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1- Objectives</a:t>
                      </a:r>
                    </a:p>
                    <a:p>
                      <a:pPr marL="85725" marR="0" lvl="1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400" i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1.1 Alignment with objectives pursued by USI </a:t>
                      </a:r>
                    </a:p>
                    <a:p>
                      <a:pPr marL="85725" marR="0" lvl="1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400" i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1.2 Integration to the EDTIB and the Union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400" b="0" dirty="0">
                          <a:solidFill>
                            <a:schemeClr val="tx1"/>
                          </a:solidFill>
                          <a:latin typeface="+mn-lt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26059">
                <a:tc>
                  <a:txBody>
                    <a:bodyPr/>
                    <a:lstStyle/>
                    <a:p>
                      <a:pPr marL="0" lvl="0" algn="l" rtl="0" eaLnBrk="1" latinLnBrk="0" hangingPunct="1">
                        <a:buNone/>
                      </a:pPr>
                      <a:r>
                        <a:rPr lang="en-US" sz="1400" b="1" kern="1200" noProof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2- Availability and security of supply in response to identified  risks</a:t>
                      </a:r>
                    </a:p>
                    <a:p>
                      <a:pPr marL="0" lvl="0" algn="l">
                        <a:buNone/>
                      </a:pPr>
                      <a:r>
                        <a:rPr lang="en-US" sz="1400" b="0" i="1" kern="1200" noProof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2.1 Availability and security of supply related to identified risks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algn="l" rtl="0" eaLnBrk="1" latinLnBrk="0" hangingPunct="1">
                        <a:buNone/>
                      </a:pPr>
                      <a:r>
                        <a:rPr lang="en-US" sz="1400" b="1" kern="1200" noProof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2- Timely availability and supply of </a:t>
                      </a:r>
                      <a:r>
                        <a:rPr lang="en-US" sz="1400" b="1" kern="1200" noProof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defence</a:t>
                      </a:r>
                      <a:r>
                        <a:rPr lang="en-US" sz="1400" b="1" kern="1200" noProof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products in UA </a:t>
                      </a:r>
                    </a:p>
                    <a:p>
                      <a:pPr marL="0" lvl="0" algn="l">
                        <a:buNone/>
                      </a:pPr>
                      <a:r>
                        <a:rPr lang="en-US" sz="1400" b="0" i="1" kern="1200" noProof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2.1 Timely availability and supply of </a:t>
                      </a:r>
                      <a:r>
                        <a:rPr lang="en-US" sz="1400" b="0" i="1" kern="1200" noProof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defence</a:t>
                      </a:r>
                      <a:r>
                        <a:rPr lang="en-US" sz="1400" b="0" i="1" kern="1200" noProof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products in UA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400" b="0">
                          <a:solidFill>
                            <a:schemeClr val="tx1"/>
                          </a:solidFill>
                          <a:latin typeface="+mn-lt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69032196"/>
                  </a:ext>
                </a:extLst>
              </a:tr>
              <a:tr h="616600"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400" b="1" kern="1200" noProof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3- Cross-border cooperation, inclusion of SMEs and mid-caps, or the link with orders stemming from common procurement</a:t>
                      </a:r>
                    </a:p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400" b="0" i="1" kern="1200" noProof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3.1 Development of cross-border cooperation, from demand or industrial side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400" b="1" kern="1200" noProof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3- Cross-border cooperation between UA and EU</a:t>
                      </a:r>
                    </a:p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400" b="0" i="1" kern="1200" noProof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3.1 Cross border cooperation between UA and EU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400" b="0" dirty="0">
                          <a:solidFill>
                            <a:schemeClr val="tx1"/>
                          </a:solidFill>
                          <a:latin typeface="+mn-lt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47930661"/>
                  </a:ext>
                </a:extLst>
              </a:tr>
              <a:tr h="127869">
                <a:tc>
                  <a:txBody>
                    <a:bodyPr/>
                    <a:lstStyle/>
                    <a:p>
                      <a:r>
                        <a:rPr lang="en-GB" sz="1400" b="1" dirty="0">
                          <a:latin typeface="+mn-lt"/>
                        </a:rPr>
                        <a:t>4- Expected results</a:t>
                      </a:r>
                    </a:p>
                    <a:p>
                      <a:pPr marL="85725" marR="0" lvl="1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400" i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4.1 Compliance with expected results set out in the call topic  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1" dirty="0">
                          <a:latin typeface="+mn-lt"/>
                        </a:rPr>
                        <a:t>4- Expected results</a:t>
                      </a:r>
                    </a:p>
                    <a:p>
                      <a:pPr marL="85725" marR="0" lvl="1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400" i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4.1 Compliance with expected results set out in the call topic 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400" b="0" dirty="0">
                          <a:solidFill>
                            <a:schemeClr val="tx1"/>
                          </a:solidFill>
                          <a:latin typeface="+mn-lt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08993"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400" b="1" kern="1200" noProof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5- Production lead time, increase in production capacity, reserved capacity and workforce skilled</a:t>
                      </a:r>
                    </a:p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400" b="1" kern="1200" noProof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b="0" i="1" kern="1200" noProof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5.1 Reduction of the production lead time, increase in production capacity, reserved capacity and workforce skilled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400" b="1" kern="1200" noProof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5- Production lead time and increase in production capacity in UA</a:t>
                      </a:r>
                    </a:p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400" b="1" kern="1200" noProof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b="0" i="1" kern="1200" noProof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5.1 Reduction of the production lead time, increase in production capacity in UA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400" b="0">
                          <a:solidFill>
                            <a:schemeClr val="tx1"/>
                          </a:solidFill>
                          <a:latin typeface="+mn-lt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39238273"/>
                  </a:ext>
                </a:extLst>
              </a:tr>
              <a:tr h="62816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1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6- Quality &amp; efficiency of implementation</a:t>
                      </a:r>
                    </a:p>
                    <a:p>
                      <a:pPr marL="85725" marR="0" lvl="1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400" i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6.1 Work-plan and work-packages </a:t>
                      </a:r>
                    </a:p>
                    <a:p>
                      <a:pPr marL="85725" marR="0" lvl="1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400" i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6.2 Project design and quality of management 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1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6- Quality &amp; efficiency of implementation</a:t>
                      </a:r>
                    </a:p>
                    <a:p>
                      <a:pPr marL="85725" marR="0" lvl="1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400" i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6.1 Work-plan, and work-packages </a:t>
                      </a:r>
                    </a:p>
                    <a:p>
                      <a:pPr marL="85725" marR="0" lvl="1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400" i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6.2 Project design and quality of management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400" b="0" dirty="0">
                          <a:solidFill>
                            <a:schemeClr val="tx1"/>
                          </a:solidFill>
                          <a:latin typeface="+mn-lt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112DAB47-5A76-B495-EEF0-0C68A2C691D7}"/>
              </a:ext>
            </a:extLst>
          </p:cNvPr>
          <p:cNvSpPr txBox="1">
            <a:spLocks/>
          </p:cNvSpPr>
          <p:nvPr/>
        </p:nvSpPr>
        <p:spPr>
          <a:xfrm>
            <a:off x="10332116" y="6207651"/>
            <a:ext cx="472148" cy="2616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rgbClr val="404373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2EB30D7-3E9D-4B5E-8606-1BFE7D34FD09}" type="slidenum">
              <a:rPr lang="en-IE" smtClean="0"/>
              <a:pPr/>
              <a:t>35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92928134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692480-B4C6-5BCF-449E-CD57EBD5BC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itle 44">
            <a:extLst>
              <a:ext uri="{FF2B5EF4-FFF2-40B4-BE49-F238E27FC236}">
                <a16:creationId xmlns:a16="http://schemas.microsoft.com/office/drawing/2014/main" id="{F001411A-937D-B726-4CFD-3E75EC47110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Industrial </a:t>
            </a:r>
            <a:r>
              <a:rPr lang="de-DE" dirty="0" err="1"/>
              <a:t>reinforcement</a:t>
            </a:r>
            <a:r>
              <a:rPr lang="de-DE" dirty="0"/>
              <a:t> - </a:t>
            </a:r>
            <a:r>
              <a:rPr lang="de-DE" dirty="0" err="1"/>
              <a:t>Eligibility</a:t>
            </a:r>
            <a:endParaRPr lang="en-IE" dirty="0"/>
          </a:p>
        </p:txBody>
      </p:sp>
      <p:sp>
        <p:nvSpPr>
          <p:cNvPr id="7" name="Slide Number Placeholder 9">
            <a:extLst>
              <a:ext uri="{FF2B5EF4-FFF2-40B4-BE49-F238E27FC236}">
                <a16:creationId xmlns:a16="http://schemas.microsoft.com/office/drawing/2014/main" id="{48B9494F-929E-A411-B36E-5309931AB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2EB30D7-3E9D-4B5E-8606-1BFE7D34FD09}" type="slidenum">
              <a:rPr lang="en-IE" smtClean="0"/>
              <a:pPr/>
              <a:t>36</a:t>
            </a:fld>
            <a:endParaRPr lang="en-IE"/>
          </a:p>
        </p:txBody>
      </p:sp>
      <p:sp>
        <p:nvSpPr>
          <p:cNvPr id="46" name="Subtitle 2">
            <a:extLst>
              <a:ext uri="{FF2B5EF4-FFF2-40B4-BE49-F238E27FC236}">
                <a16:creationId xmlns:a16="http://schemas.microsoft.com/office/drawing/2014/main" id="{D2E94EB9-E835-18C9-C885-CB427FD67482}"/>
              </a:ext>
            </a:extLst>
          </p:cNvPr>
          <p:cNvSpPr txBox="1">
            <a:spLocks/>
          </p:cNvSpPr>
          <p:nvPr/>
        </p:nvSpPr>
        <p:spPr>
          <a:xfrm>
            <a:off x="466725" y="1118196"/>
            <a:ext cx="11399454" cy="5381625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IE" sz="2400" b="1" dirty="0"/>
          </a:p>
          <a:p>
            <a:r>
              <a:rPr lang="en-IE" sz="2400" b="1" dirty="0"/>
              <a:t>Who can apply: </a:t>
            </a:r>
          </a:p>
          <a:p>
            <a:pPr lvl="1"/>
            <a:r>
              <a:rPr lang="en-IE" sz="2200" dirty="0"/>
              <a:t>IRA</a:t>
            </a:r>
          </a:p>
          <a:p>
            <a:pPr lvl="2"/>
            <a:r>
              <a:rPr lang="en-IE" sz="2000" dirty="0"/>
              <a:t>Legal entities</a:t>
            </a:r>
          </a:p>
          <a:p>
            <a:pPr lvl="2"/>
            <a:r>
              <a:rPr lang="en-IE" sz="2000" dirty="0">
                <a:latin typeface="EC Square Sans Pro"/>
              </a:rPr>
              <a:t>Need to be located in EU or Norway</a:t>
            </a:r>
          </a:p>
          <a:p>
            <a:pPr lvl="2"/>
            <a:r>
              <a:rPr lang="en-IE" sz="2000" dirty="0"/>
              <a:t>Not controlled by non-EU/NO third country or entity (derogation possible)</a:t>
            </a:r>
          </a:p>
          <a:p>
            <a:pPr lvl="2"/>
            <a:r>
              <a:rPr lang="en-IE" sz="2000" dirty="0">
                <a:latin typeface="EC Square Sans Pro"/>
              </a:rPr>
              <a:t>Consortium not required (max. 15 entities) [Exception: art 12.1.d activity – previous consortium project with EU funding]</a:t>
            </a:r>
          </a:p>
          <a:p>
            <a:pPr lvl="1"/>
            <a:endParaRPr lang="en-IE" sz="2200" dirty="0"/>
          </a:p>
          <a:p>
            <a:pPr lvl="1"/>
            <a:r>
              <a:rPr lang="en-IE" sz="2200" dirty="0"/>
              <a:t>IRA-USI</a:t>
            </a:r>
          </a:p>
          <a:p>
            <a:pPr lvl="2"/>
            <a:r>
              <a:rPr lang="en-IE" sz="2000" dirty="0"/>
              <a:t>Legal entities</a:t>
            </a:r>
          </a:p>
          <a:p>
            <a:pPr lvl="2"/>
            <a:r>
              <a:rPr lang="en-IE" sz="2000" dirty="0">
                <a:latin typeface="EC Square Sans Pro"/>
              </a:rPr>
              <a:t>Need to be located in EU or (government-controlled areas of) Ukraine</a:t>
            </a:r>
          </a:p>
          <a:p>
            <a:pPr lvl="2"/>
            <a:r>
              <a:rPr lang="en-IE" sz="2000" dirty="0"/>
              <a:t>Not controlled by non-EU/UA third country or entity (derogation only for EU entities possible)</a:t>
            </a:r>
          </a:p>
          <a:p>
            <a:pPr lvl="2"/>
            <a:r>
              <a:rPr lang="en-IE" sz="2000" dirty="0">
                <a:latin typeface="EC Square Sans Pro"/>
              </a:rPr>
              <a:t>Consortium not required (max. 15 entities) [Exception: art 12.1.d activity – previous consortium project with EU funding]</a:t>
            </a:r>
          </a:p>
          <a:p>
            <a:pPr lvl="2"/>
            <a:r>
              <a:rPr lang="en-IE" sz="2000" b="1" dirty="0"/>
              <a:t>UA entity must be involved</a:t>
            </a:r>
            <a:endParaRPr lang="en-IE" sz="2200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7785FBD-BF7A-AAF2-B5A3-4A9C95768B17}"/>
              </a:ext>
            </a:extLst>
          </p:cNvPr>
          <p:cNvSpPr txBox="1"/>
          <p:nvPr/>
        </p:nvSpPr>
        <p:spPr>
          <a:xfrm>
            <a:off x="7781925" y="1838325"/>
            <a:ext cx="4057650" cy="707886"/>
          </a:xfrm>
          <a:prstGeom prst="rect">
            <a:avLst/>
          </a:prstGeom>
          <a:solidFill>
            <a:schemeClr val="accent4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2000" b="1" err="1">
                <a:solidFill>
                  <a:schemeClr val="bg1"/>
                </a:solidFill>
              </a:rPr>
              <a:t>Please</a:t>
            </a:r>
            <a:r>
              <a:rPr lang="de-DE" sz="2000" b="1">
                <a:solidFill>
                  <a:schemeClr val="bg1"/>
                </a:solidFill>
              </a:rPr>
              <a:t> </a:t>
            </a:r>
            <a:r>
              <a:rPr lang="de-DE" sz="2000" b="1" err="1">
                <a:solidFill>
                  <a:schemeClr val="bg1"/>
                </a:solidFill>
              </a:rPr>
              <a:t>read</a:t>
            </a:r>
            <a:r>
              <a:rPr lang="de-DE" sz="2000" b="1">
                <a:solidFill>
                  <a:schemeClr val="bg1"/>
                </a:solidFill>
              </a:rPr>
              <a:t> </a:t>
            </a:r>
            <a:r>
              <a:rPr lang="de-DE" sz="2000" b="1" err="1">
                <a:solidFill>
                  <a:schemeClr val="bg1"/>
                </a:solidFill>
              </a:rPr>
              <a:t>the</a:t>
            </a:r>
            <a:r>
              <a:rPr lang="de-DE" sz="2000" b="1">
                <a:solidFill>
                  <a:schemeClr val="bg1"/>
                </a:solidFill>
              </a:rPr>
              <a:t> </a:t>
            </a:r>
            <a:r>
              <a:rPr lang="de-DE" sz="2000" b="1" err="1">
                <a:solidFill>
                  <a:schemeClr val="bg1"/>
                </a:solidFill>
              </a:rPr>
              <a:t>call</a:t>
            </a:r>
            <a:r>
              <a:rPr lang="de-DE" sz="2000" b="1">
                <a:solidFill>
                  <a:schemeClr val="bg1"/>
                </a:solidFill>
              </a:rPr>
              <a:t> </a:t>
            </a:r>
            <a:r>
              <a:rPr lang="de-DE" sz="2000" b="1" err="1">
                <a:solidFill>
                  <a:schemeClr val="bg1"/>
                </a:solidFill>
              </a:rPr>
              <a:t>documents</a:t>
            </a:r>
            <a:r>
              <a:rPr lang="de-DE" sz="2000" b="1">
                <a:solidFill>
                  <a:schemeClr val="bg1"/>
                </a:solidFill>
              </a:rPr>
              <a:t> </a:t>
            </a:r>
            <a:r>
              <a:rPr lang="de-DE" sz="2000" b="1" err="1">
                <a:solidFill>
                  <a:schemeClr val="bg1"/>
                </a:solidFill>
              </a:rPr>
              <a:t>for</a:t>
            </a:r>
            <a:r>
              <a:rPr lang="de-DE" sz="2000" b="1">
                <a:solidFill>
                  <a:schemeClr val="bg1"/>
                </a:solidFill>
              </a:rPr>
              <a:t> </a:t>
            </a:r>
            <a:r>
              <a:rPr lang="de-DE" sz="2000" b="1" err="1">
                <a:solidFill>
                  <a:schemeClr val="bg1"/>
                </a:solidFill>
              </a:rPr>
              <a:t>the</a:t>
            </a:r>
            <a:r>
              <a:rPr lang="de-DE" sz="2000" b="1">
                <a:solidFill>
                  <a:schemeClr val="bg1"/>
                </a:solidFill>
              </a:rPr>
              <a:t> </a:t>
            </a:r>
            <a:r>
              <a:rPr lang="de-DE" sz="2000" b="1" err="1">
                <a:solidFill>
                  <a:schemeClr val="bg1"/>
                </a:solidFill>
              </a:rPr>
              <a:t>legally</a:t>
            </a:r>
            <a:r>
              <a:rPr lang="de-DE" sz="2000" b="1">
                <a:solidFill>
                  <a:schemeClr val="bg1"/>
                </a:solidFill>
              </a:rPr>
              <a:t> </a:t>
            </a:r>
            <a:r>
              <a:rPr lang="de-DE" sz="2000" b="1" err="1">
                <a:solidFill>
                  <a:schemeClr val="bg1"/>
                </a:solidFill>
              </a:rPr>
              <a:t>binding</a:t>
            </a:r>
            <a:r>
              <a:rPr lang="de-DE" sz="2000" b="1">
                <a:solidFill>
                  <a:schemeClr val="bg1"/>
                </a:solidFill>
              </a:rPr>
              <a:t> </a:t>
            </a:r>
            <a:r>
              <a:rPr lang="de-DE" sz="2000" b="1" err="1">
                <a:solidFill>
                  <a:schemeClr val="bg1"/>
                </a:solidFill>
              </a:rPr>
              <a:t>eligibility</a:t>
            </a:r>
            <a:r>
              <a:rPr lang="de-DE" sz="2000" b="1">
                <a:solidFill>
                  <a:schemeClr val="bg1"/>
                </a:solidFill>
              </a:rPr>
              <a:t> </a:t>
            </a:r>
            <a:r>
              <a:rPr lang="de-DE" sz="2000" b="1" err="1">
                <a:solidFill>
                  <a:schemeClr val="bg1"/>
                </a:solidFill>
              </a:rPr>
              <a:t>criteria</a:t>
            </a:r>
            <a:r>
              <a:rPr lang="de-DE" sz="2000" b="1">
                <a:solidFill>
                  <a:schemeClr val="bg1"/>
                </a:solidFill>
              </a:rPr>
              <a:t>!</a:t>
            </a:r>
            <a:endParaRPr lang="en-IE" sz="2000" b="1">
              <a:solidFill>
                <a:schemeClr val="bg1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83486EE-9B8C-D9AE-3C2F-F75B2C701C4F}"/>
              </a:ext>
            </a:extLst>
          </p:cNvPr>
          <p:cNvSpPr txBox="1">
            <a:spLocks/>
          </p:cNvSpPr>
          <p:nvPr/>
        </p:nvSpPr>
        <p:spPr>
          <a:xfrm>
            <a:off x="10332116" y="6207651"/>
            <a:ext cx="472148" cy="2616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rgbClr val="404373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2EB30D7-3E9D-4B5E-8606-1BFE7D34FD09}" type="slidenum">
              <a:rPr lang="en-IE" smtClean="0"/>
              <a:pPr/>
              <a:t>36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29472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8F6CF9-1F61-EB09-2AD9-A4A7D0BEC1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itle 44">
            <a:extLst>
              <a:ext uri="{FF2B5EF4-FFF2-40B4-BE49-F238E27FC236}">
                <a16:creationId xmlns:a16="http://schemas.microsoft.com/office/drawing/2014/main" id="{C026B678-B425-B064-6CDC-4B8637B782A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Industrial </a:t>
            </a:r>
            <a:r>
              <a:rPr lang="de-DE" dirty="0" err="1"/>
              <a:t>reinforcement</a:t>
            </a:r>
            <a:r>
              <a:rPr lang="de-DE" dirty="0"/>
              <a:t> - </a:t>
            </a:r>
            <a:r>
              <a:rPr lang="de-DE" dirty="0" err="1"/>
              <a:t>Eligibility</a:t>
            </a:r>
            <a:endParaRPr lang="en-IE" dirty="0"/>
          </a:p>
        </p:txBody>
      </p:sp>
      <p:sp>
        <p:nvSpPr>
          <p:cNvPr id="7" name="Slide Number Placeholder 9">
            <a:extLst>
              <a:ext uri="{FF2B5EF4-FFF2-40B4-BE49-F238E27FC236}">
                <a16:creationId xmlns:a16="http://schemas.microsoft.com/office/drawing/2014/main" id="{6D803632-BE4F-5E0B-ED46-FE82E81EAD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2EB30D7-3E9D-4B5E-8606-1BFE7D34FD09}" type="slidenum">
              <a:rPr lang="en-IE" smtClean="0"/>
              <a:pPr/>
              <a:t>37</a:t>
            </a:fld>
            <a:endParaRPr lang="en-IE"/>
          </a:p>
        </p:txBody>
      </p:sp>
      <p:sp>
        <p:nvSpPr>
          <p:cNvPr id="46" name="Subtitle 2">
            <a:extLst>
              <a:ext uri="{FF2B5EF4-FFF2-40B4-BE49-F238E27FC236}">
                <a16:creationId xmlns:a16="http://schemas.microsoft.com/office/drawing/2014/main" id="{5AE1D7F9-6B1D-49A1-E088-7DBCF08C3999}"/>
              </a:ext>
            </a:extLst>
          </p:cNvPr>
          <p:cNvSpPr txBox="1">
            <a:spLocks/>
          </p:cNvSpPr>
          <p:nvPr/>
        </p:nvSpPr>
        <p:spPr>
          <a:xfrm>
            <a:off x="470536" y="1083945"/>
            <a:ext cx="11066144" cy="538162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IE" sz="2400" b="1" dirty="0"/>
          </a:p>
          <a:p>
            <a:r>
              <a:rPr lang="en-IE" sz="2400" b="1" dirty="0"/>
              <a:t>Which projects can apply: </a:t>
            </a:r>
            <a:endParaRPr lang="en-IE" sz="2200" dirty="0"/>
          </a:p>
          <a:p>
            <a:pPr lvl="1"/>
            <a:r>
              <a:rPr lang="en-IE" sz="2200" b="1" dirty="0">
                <a:latin typeface="EC Square Sans Pro"/>
              </a:rPr>
              <a:t>Actions complying with topic description and addressing at least one of IRA eligible activities</a:t>
            </a:r>
          </a:p>
          <a:p>
            <a:pPr lvl="1"/>
            <a:r>
              <a:rPr lang="en-IE" sz="2200" b="1" dirty="0">
                <a:latin typeface="EC Square Sans Pro"/>
              </a:rPr>
              <a:t>Component origin:</a:t>
            </a:r>
            <a:r>
              <a:rPr lang="en-IE" sz="2200" dirty="0">
                <a:latin typeface="EC Square Sans Pro"/>
              </a:rPr>
              <a:t> Cost of components from outside the EU/Norway (UA for USI) must be not more than 35%</a:t>
            </a:r>
          </a:p>
          <a:p>
            <a:pPr lvl="1"/>
            <a:r>
              <a:rPr lang="en-IE" sz="2200" b="1" dirty="0">
                <a:latin typeface="EC Square Sans Pro"/>
              </a:rPr>
              <a:t>Design Authority: </a:t>
            </a:r>
            <a:r>
              <a:rPr lang="en-IE" sz="2200" dirty="0">
                <a:latin typeface="EC Square Sans Pro"/>
              </a:rPr>
              <a:t>There must be design control and ability to replace restricted non-EU/Norwegian (UA for USI) components (Exception under IRA: Ammo &amp; Missiles with extended deadline 31 December 2033)</a:t>
            </a:r>
          </a:p>
          <a:p>
            <a:pPr lvl="1"/>
            <a:r>
              <a:rPr lang="en-IE" sz="2200" b="1" dirty="0"/>
              <a:t>Horizontal exclusions:</a:t>
            </a:r>
            <a:r>
              <a:rPr lang="en-IE" sz="2200" dirty="0"/>
              <a:t> Actions prohibited by international law, lethal autonomous systems that are contrary to international humanitarian law, cluster munitions and actions that are already fully financed</a:t>
            </a:r>
          </a:p>
          <a:p>
            <a:pPr lvl="1"/>
            <a:r>
              <a:rPr lang="en-IE" sz="2200" b="1" dirty="0"/>
              <a:t>Retroactivity:</a:t>
            </a:r>
            <a:r>
              <a:rPr lang="en-IE" sz="2200" dirty="0"/>
              <a:t> </a:t>
            </a:r>
            <a:r>
              <a:rPr lang="en-US" sz="2200" dirty="0"/>
              <a:t>Cost incurred after 5 March 2024 can be eligible if relevant and necessary to implement the action </a:t>
            </a:r>
            <a:endParaRPr lang="en-IE" sz="2400" dirty="0"/>
          </a:p>
          <a:p>
            <a:pPr marL="914400" lvl="2" indent="0">
              <a:buNone/>
            </a:pPr>
            <a:endParaRPr lang="en-IE" sz="20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2321B96-2CF2-8B2C-7D6B-A5F92709192A}"/>
              </a:ext>
            </a:extLst>
          </p:cNvPr>
          <p:cNvSpPr txBox="1"/>
          <p:nvPr/>
        </p:nvSpPr>
        <p:spPr>
          <a:xfrm>
            <a:off x="6106181" y="5946367"/>
            <a:ext cx="4057650" cy="707886"/>
          </a:xfrm>
          <a:prstGeom prst="rect">
            <a:avLst/>
          </a:prstGeom>
          <a:solidFill>
            <a:schemeClr val="accent4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2000" b="1" dirty="0" err="1">
                <a:solidFill>
                  <a:schemeClr val="bg1"/>
                </a:solidFill>
              </a:rPr>
              <a:t>Please</a:t>
            </a:r>
            <a:r>
              <a:rPr lang="de-DE" sz="2000" b="1" dirty="0">
                <a:solidFill>
                  <a:schemeClr val="bg1"/>
                </a:solidFill>
              </a:rPr>
              <a:t> </a:t>
            </a:r>
            <a:r>
              <a:rPr lang="de-DE" sz="2000" b="1" dirty="0" err="1">
                <a:solidFill>
                  <a:schemeClr val="bg1"/>
                </a:solidFill>
              </a:rPr>
              <a:t>read</a:t>
            </a:r>
            <a:r>
              <a:rPr lang="de-DE" sz="2000" b="1" dirty="0">
                <a:solidFill>
                  <a:schemeClr val="bg1"/>
                </a:solidFill>
              </a:rPr>
              <a:t> </a:t>
            </a:r>
            <a:r>
              <a:rPr lang="de-DE" sz="2000" b="1" dirty="0" err="1">
                <a:solidFill>
                  <a:schemeClr val="bg1"/>
                </a:solidFill>
              </a:rPr>
              <a:t>the</a:t>
            </a:r>
            <a:r>
              <a:rPr lang="de-DE" sz="2000" b="1" dirty="0">
                <a:solidFill>
                  <a:schemeClr val="bg1"/>
                </a:solidFill>
              </a:rPr>
              <a:t> </a:t>
            </a:r>
            <a:r>
              <a:rPr lang="de-DE" sz="2000" b="1" dirty="0" err="1">
                <a:solidFill>
                  <a:schemeClr val="bg1"/>
                </a:solidFill>
              </a:rPr>
              <a:t>call</a:t>
            </a:r>
            <a:r>
              <a:rPr lang="de-DE" sz="2000" b="1" dirty="0">
                <a:solidFill>
                  <a:schemeClr val="bg1"/>
                </a:solidFill>
              </a:rPr>
              <a:t> </a:t>
            </a:r>
            <a:r>
              <a:rPr lang="de-DE" sz="2000" b="1" dirty="0" err="1">
                <a:solidFill>
                  <a:schemeClr val="bg1"/>
                </a:solidFill>
              </a:rPr>
              <a:t>documents</a:t>
            </a:r>
            <a:r>
              <a:rPr lang="de-DE" sz="2000" b="1" dirty="0">
                <a:solidFill>
                  <a:schemeClr val="bg1"/>
                </a:solidFill>
              </a:rPr>
              <a:t> </a:t>
            </a:r>
            <a:r>
              <a:rPr lang="de-DE" sz="2000" b="1" dirty="0" err="1">
                <a:solidFill>
                  <a:schemeClr val="bg1"/>
                </a:solidFill>
              </a:rPr>
              <a:t>for</a:t>
            </a:r>
            <a:r>
              <a:rPr lang="de-DE" sz="2000" b="1" dirty="0">
                <a:solidFill>
                  <a:schemeClr val="bg1"/>
                </a:solidFill>
              </a:rPr>
              <a:t> </a:t>
            </a:r>
            <a:r>
              <a:rPr lang="de-DE" sz="2000" b="1" dirty="0" err="1">
                <a:solidFill>
                  <a:schemeClr val="bg1"/>
                </a:solidFill>
              </a:rPr>
              <a:t>the</a:t>
            </a:r>
            <a:r>
              <a:rPr lang="de-DE" sz="2000" b="1" dirty="0">
                <a:solidFill>
                  <a:schemeClr val="bg1"/>
                </a:solidFill>
              </a:rPr>
              <a:t> </a:t>
            </a:r>
            <a:r>
              <a:rPr lang="de-DE" sz="2000" b="1" dirty="0" err="1">
                <a:solidFill>
                  <a:schemeClr val="bg1"/>
                </a:solidFill>
              </a:rPr>
              <a:t>legally</a:t>
            </a:r>
            <a:r>
              <a:rPr lang="de-DE" sz="2000" b="1" dirty="0">
                <a:solidFill>
                  <a:schemeClr val="bg1"/>
                </a:solidFill>
              </a:rPr>
              <a:t> </a:t>
            </a:r>
            <a:r>
              <a:rPr lang="de-DE" sz="2000" b="1" dirty="0" err="1">
                <a:solidFill>
                  <a:schemeClr val="bg1"/>
                </a:solidFill>
              </a:rPr>
              <a:t>binding</a:t>
            </a:r>
            <a:r>
              <a:rPr lang="de-DE" sz="2000" b="1" dirty="0">
                <a:solidFill>
                  <a:schemeClr val="bg1"/>
                </a:solidFill>
              </a:rPr>
              <a:t> </a:t>
            </a:r>
            <a:r>
              <a:rPr lang="de-DE" sz="2000" b="1" dirty="0" err="1">
                <a:solidFill>
                  <a:schemeClr val="bg1"/>
                </a:solidFill>
              </a:rPr>
              <a:t>eligibility</a:t>
            </a:r>
            <a:r>
              <a:rPr lang="de-DE" sz="2000" b="1" dirty="0">
                <a:solidFill>
                  <a:schemeClr val="bg1"/>
                </a:solidFill>
              </a:rPr>
              <a:t> </a:t>
            </a:r>
            <a:r>
              <a:rPr lang="de-DE" sz="2000" b="1" dirty="0" err="1">
                <a:solidFill>
                  <a:schemeClr val="bg1"/>
                </a:solidFill>
              </a:rPr>
              <a:t>criteria</a:t>
            </a:r>
            <a:r>
              <a:rPr lang="de-DE" sz="2000" b="1" dirty="0">
                <a:solidFill>
                  <a:schemeClr val="bg1"/>
                </a:solidFill>
              </a:rPr>
              <a:t>!</a:t>
            </a:r>
            <a:endParaRPr lang="en-IE" sz="2000" b="1" dirty="0">
              <a:solidFill>
                <a:schemeClr val="bg1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2E5AA0E-99D1-AB6C-F267-B976F29E712C}"/>
              </a:ext>
            </a:extLst>
          </p:cNvPr>
          <p:cNvSpPr txBox="1">
            <a:spLocks/>
          </p:cNvSpPr>
          <p:nvPr/>
        </p:nvSpPr>
        <p:spPr>
          <a:xfrm>
            <a:off x="10332116" y="6207651"/>
            <a:ext cx="472148" cy="2616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rgbClr val="404373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2EB30D7-3E9D-4B5E-8606-1BFE7D34FD09}" type="slidenum">
              <a:rPr lang="en-IE" smtClean="0"/>
              <a:pPr/>
              <a:t>37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56276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BAA153-5F07-A1F9-3ABD-37727078F2A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Industrial </a:t>
            </a:r>
            <a:r>
              <a:rPr lang="de-DE" dirty="0" err="1"/>
              <a:t>reinforcement</a:t>
            </a:r>
            <a:r>
              <a:rPr lang="de-DE" dirty="0"/>
              <a:t> – Security </a:t>
            </a:r>
            <a:r>
              <a:rPr lang="de-DE" dirty="0" err="1"/>
              <a:t>aspects</a:t>
            </a:r>
            <a:endParaRPr lang="en-IE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31BD46-52BD-FE92-4A88-BA94D5471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B30D7-3E9D-4B5E-8606-1BFE7D34FD09}" type="slidenum">
              <a:rPr lang="en-IE" smtClean="0"/>
              <a:pPr/>
              <a:t>38</a:t>
            </a:fld>
            <a:endParaRPr lang="en-IE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B63C0BA-FDDB-C640-7CF6-1349EDA89979}"/>
              </a:ext>
            </a:extLst>
          </p:cNvPr>
          <p:cNvSpPr txBox="1"/>
          <p:nvPr/>
        </p:nvSpPr>
        <p:spPr>
          <a:xfrm>
            <a:off x="323726" y="1333500"/>
            <a:ext cx="11611099" cy="5203225"/>
          </a:xfrm>
          <a:prstGeom prst="rect">
            <a:avLst/>
          </a:prstGeom>
          <a:noFill/>
        </p:spPr>
        <p:txBody>
          <a:bodyPr wrap="square">
            <a:normAutofit/>
          </a:bodyPr>
          <a:lstStyle/>
          <a:p>
            <a:pPr marL="0" lvl="2">
              <a:spcAft>
                <a:spcPts val="1200"/>
              </a:spcAft>
            </a:pPr>
            <a:r>
              <a:rPr lang="en-IE" sz="2400" b="1" noProof="0" dirty="0"/>
              <a:t>Proposals content </a:t>
            </a:r>
            <a:r>
              <a:rPr lang="en-IE" sz="2400" noProof="0" dirty="0"/>
              <a:t>(Part B &amp; Annexes) considered </a:t>
            </a:r>
            <a:r>
              <a:rPr lang="en-IE" sz="2400" b="1" i="1" noProof="0" dirty="0"/>
              <a:t>Sensitive non-classified (SNC) </a:t>
            </a:r>
            <a:r>
              <a:rPr lang="en-IE" sz="2400" b="1" noProof="0" dirty="0"/>
              <a:t>by default</a:t>
            </a:r>
            <a:endParaRPr lang="en-IE" sz="2400" b="1" i="1" noProof="0" dirty="0"/>
          </a:p>
          <a:p>
            <a:pPr marL="714375" lvl="3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IE" sz="2000" noProof="0" dirty="0"/>
              <a:t>Content to be submitted as a password-protected archive (AES-256 zip-encrypted archive)</a:t>
            </a:r>
          </a:p>
          <a:p>
            <a:pPr marL="714375" lvl="3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IE" sz="2000" noProof="0" dirty="0"/>
              <a:t>Password to be sent to </a:t>
            </a:r>
            <a:r>
              <a:rPr lang="en-IE" sz="2000" noProof="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DEFIS-EDIP-PROPOSALS-PWD@ec.europa.eu</a:t>
            </a:r>
            <a:endParaRPr lang="en-IE" sz="2000" noProof="0" dirty="0"/>
          </a:p>
          <a:p>
            <a:pPr marL="714375" lvl="3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IE" sz="2000" noProof="0" dirty="0"/>
              <a:t>Handled by Commission as </a:t>
            </a:r>
            <a:r>
              <a:rPr lang="en-IE" sz="2000" i="1" noProof="0" dirty="0"/>
              <a:t>SNC</a:t>
            </a:r>
            <a:r>
              <a:rPr lang="en-IE" sz="2000" noProof="0" dirty="0"/>
              <a:t> on a </a:t>
            </a:r>
            <a:r>
              <a:rPr lang="en-IE" sz="2000" i="1" noProof="0" dirty="0"/>
              <a:t>need-to-know basis </a:t>
            </a:r>
          </a:p>
          <a:p>
            <a:pPr marL="0" lvl="2">
              <a:spcAft>
                <a:spcPts val="1200"/>
              </a:spcAft>
            </a:pPr>
            <a:endParaRPr lang="en-IE" sz="700" b="1" noProof="0" dirty="0"/>
          </a:p>
          <a:p>
            <a:pPr marL="0" lvl="2">
              <a:spcAft>
                <a:spcPts val="1200"/>
              </a:spcAft>
            </a:pPr>
            <a:r>
              <a:rPr lang="en-IE" sz="2400" u="sng" noProof="0" dirty="0"/>
              <a:t>If deemed necessary by your national security authorities,</a:t>
            </a:r>
            <a:r>
              <a:rPr lang="en-IE" sz="2400" noProof="0" dirty="0"/>
              <a:t> </a:t>
            </a:r>
            <a:r>
              <a:rPr lang="en-IE" sz="2400" b="1" noProof="0" dirty="0"/>
              <a:t>possibility to classify Part B sections corresponding to award criteria 2 and/or 5 </a:t>
            </a:r>
          </a:p>
          <a:p>
            <a:pPr marL="542925" lvl="3" indent="-342900">
              <a:spcAft>
                <a:spcPts val="1200"/>
              </a:spcAft>
              <a:buFont typeface="Wingdings" panose="05000000000000000000" pitchFamily="2" charset="2"/>
              <a:buChar char="è"/>
            </a:pPr>
            <a:r>
              <a:rPr lang="en-IE" sz="2000" dirty="0"/>
              <a:t>Two Part B files to be provided as part of your application (by submission deadline):</a:t>
            </a:r>
          </a:p>
          <a:p>
            <a:pPr marL="714375" lvl="3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IE" sz="2000" dirty="0"/>
              <a:t>a classified Part B with only sections corresponding to award criteria 2 and/or 5</a:t>
            </a:r>
          </a:p>
          <a:p>
            <a:pPr marL="714375" lvl="3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IE" sz="2000" dirty="0"/>
              <a:t>an unclassified Part B with all other sections</a:t>
            </a:r>
          </a:p>
          <a:p>
            <a:pPr marL="542925" lvl="3" indent="-342900">
              <a:spcAft>
                <a:spcPts val="1200"/>
              </a:spcAft>
              <a:buFont typeface="Wingdings" panose="05000000000000000000" pitchFamily="2" charset="2"/>
              <a:buChar char="è"/>
            </a:pPr>
            <a:r>
              <a:rPr lang="en-IE" sz="2000" b="1" noProof="0" dirty="0">
                <a:sym typeface="Wingdings" panose="05000000000000000000" pitchFamily="2" charset="2"/>
              </a:rPr>
              <a:t>Contact </a:t>
            </a:r>
            <a:r>
              <a:rPr lang="en-IE" sz="2000" b="1" noProof="0" dirty="0">
                <a:sym typeface="Wingdings" panose="05000000000000000000" pitchFamily="2" charset="2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DEFIS-DEFENCE-SECURITY@ec.europa.eu</a:t>
            </a:r>
            <a:r>
              <a:rPr lang="en-IE" sz="2000" b="1" noProof="0" dirty="0">
                <a:sym typeface="Wingdings" panose="05000000000000000000" pitchFamily="2" charset="2"/>
              </a:rPr>
              <a:t> upfront to arrange delivery of classified part</a:t>
            </a:r>
            <a:endParaRPr lang="en-IE" sz="2000" b="1" noProof="0" dirty="0"/>
          </a:p>
        </p:txBody>
      </p:sp>
    </p:spTree>
    <p:extLst>
      <p:ext uri="{BB962C8B-B14F-4D97-AF65-F5344CB8AC3E}">
        <p14:creationId xmlns:p14="http://schemas.microsoft.com/office/powerpoint/2010/main" val="275455582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F1168D-F182-17B8-CF7C-5E690DDE6C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itle 44">
            <a:extLst>
              <a:ext uri="{FF2B5EF4-FFF2-40B4-BE49-F238E27FC236}">
                <a16:creationId xmlns:a16="http://schemas.microsoft.com/office/drawing/2014/main" id="{20CAA5EB-9C9D-494D-D127-E0D5BF6F414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Industrial </a:t>
            </a:r>
            <a:r>
              <a:rPr lang="de-DE" dirty="0" err="1"/>
              <a:t>reinforcement</a:t>
            </a:r>
            <a:r>
              <a:rPr lang="de-DE" dirty="0"/>
              <a:t> – More </a:t>
            </a:r>
            <a:r>
              <a:rPr lang="de-DE" dirty="0" err="1"/>
              <a:t>information</a:t>
            </a:r>
            <a:endParaRPr lang="en-IE" dirty="0"/>
          </a:p>
        </p:txBody>
      </p:sp>
      <p:sp>
        <p:nvSpPr>
          <p:cNvPr id="7" name="Slide Number Placeholder 9">
            <a:extLst>
              <a:ext uri="{FF2B5EF4-FFF2-40B4-BE49-F238E27FC236}">
                <a16:creationId xmlns:a16="http://schemas.microsoft.com/office/drawing/2014/main" id="{E9AAFB86-7B06-8535-2CE9-BC3B0D4973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2EB30D7-3E9D-4B5E-8606-1BFE7D34FD09}" type="slidenum">
              <a:rPr lang="en-IE" smtClean="0"/>
              <a:pPr/>
              <a:t>39</a:t>
            </a:fld>
            <a:endParaRPr lang="en-IE"/>
          </a:p>
        </p:txBody>
      </p:sp>
      <p:sp>
        <p:nvSpPr>
          <p:cNvPr id="46" name="Subtitle 2">
            <a:extLst>
              <a:ext uri="{FF2B5EF4-FFF2-40B4-BE49-F238E27FC236}">
                <a16:creationId xmlns:a16="http://schemas.microsoft.com/office/drawing/2014/main" id="{E1D9252C-E644-B85A-C3AC-B19B306B8F3B}"/>
              </a:ext>
            </a:extLst>
          </p:cNvPr>
          <p:cNvSpPr txBox="1">
            <a:spLocks/>
          </p:cNvSpPr>
          <p:nvPr/>
        </p:nvSpPr>
        <p:spPr>
          <a:xfrm>
            <a:off x="1019176" y="1397876"/>
            <a:ext cx="10906124" cy="51743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IE" sz="2400" b="1" dirty="0"/>
              <a:t>To find out more:</a:t>
            </a:r>
          </a:p>
          <a:p>
            <a:pPr marL="457200" indent="-457200">
              <a:buAutoNum type="arabicPeriod"/>
            </a:pPr>
            <a:r>
              <a:rPr lang="en-IE" sz="2400" dirty="0"/>
              <a:t>Read the </a:t>
            </a:r>
            <a:r>
              <a:rPr lang="en-IE" sz="2400" b="1" dirty="0"/>
              <a:t>call documents </a:t>
            </a:r>
            <a:r>
              <a:rPr lang="en-IE" sz="2400" dirty="0"/>
              <a:t>on the EU Funding &amp; Tenders Portal</a:t>
            </a:r>
          </a:p>
          <a:p>
            <a:pPr marL="457200" indent="-457200">
              <a:buAutoNum type="arabicPeriod"/>
            </a:pPr>
            <a:r>
              <a:rPr lang="en-IE" sz="2400" dirty="0"/>
              <a:t>Visit our website and watch our </a:t>
            </a:r>
            <a:r>
              <a:rPr lang="en-IE" sz="2400" b="1" dirty="0"/>
              <a:t>tutorial videos </a:t>
            </a:r>
          </a:p>
          <a:p>
            <a:pPr marL="457200" indent="-457200">
              <a:buFont typeface="Arial" panose="020B0604020202020204" pitchFamily="34" charset="0"/>
              <a:buAutoNum type="arabicPeriod"/>
            </a:pPr>
            <a:r>
              <a:rPr lang="en-IE" sz="2400" dirty="0"/>
              <a:t>Q&amp;A </a:t>
            </a:r>
            <a:r>
              <a:rPr lang="en-IE" sz="2400" b="1" dirty="0"/>
              <a:t>webinar on 27 May </a:t>
            </a:r>
            <a:r>
              <a:rPr lang="en-IE" sz="2400" dirty="0"/>
              <a:t>- </a:t>
            </a:r>
            <a:r>
              <a:rPr lang="en-IE" sz="2400" b="1" dirty="0">
                <a:solidFill>
                  <a:schemeClr val="accent4"/>
                </a:solidFill>
              </a:rPr>
              <a:t>Register </a:t>
            </a:r>
            <a:r>
              <a:rPr lang="en-IE" sz="2400" b="1" dirty="0">
                <a:solidFill>
                  <a:schemeClr val="accent4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here</a:t>
            </a:r>
            <a:r>
              <a:rPr lang="en-IE" sz="2400" b="1" dirty="0">
                <a:solidFill>
                  <a:schemeClr val="accent4"/>
                </a:solidFill>
              </a:rPr>
              <a:t> by 25 May COB! </a:t>
            </a:r>
          </a:p>
          <a:p>
            <a:pPr marL="0" indent="0">
              <a:buNone/>
            </a:pPr>
            <a:endParaRPr lang="en-IE" sz="24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F84802-9E4F-9C89-4439-7E6649BB75C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8412" y="3293877"/>
            <a:ext cx="7115175" cy="3205944"/>
          </a:xfrm>
          <a:prstGeom prst="rect">
            <a:avLst/>
          </a:prstGeom>
        </p:spPr>
      </p:pic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22437111-DD65-301E-F881-D5E8515EF5DD}"/>
              </a:ext>
            </a:extLst>
          </p:cNvPr>
          <p:cNvSpPr txBox="1">
            <a:spLocks/>
          </p:cNvSpPr>
          <p:nvPr/>
        </p:nvSpPr>
        <p:spPr>
          <a:xfrm>
            <a:off x="10332116" y="6207651"/>
            <a:ext cx="472148" cy="2616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rgbClr val="404373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2EB30D7-3E9D-4B5E-8606-1BFE7D34FD09}" type="slidenum">
              <a:rPr lang="en-IE" smtClean="0"/>
              <a:pPr/>
              <a:t>39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169793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>
            <a:extLst>
              <a:ext uri="{FF2B5EF4-FFF2-40B4-BE49-F238E27FC236}">
                <a16:creationId xmlns:a16="http://schemas.microsoft.com/office/drawing/2014/main" id="{0819EF64-E171-4C82-9524-96704E23F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4400" y="304800"/>
            <a:ext cx="8128000" cy="1066800"/>
          </a:xfrm>
        </p:spPr>
        <p:txBody>
          <a:bodyPr anchor="ctr"/>
          <a:lstStyle/>
          <a:p>
            <a:r>
              <a:rPr lang="lv-LV" altLang="lv-LV" dirty="0"/>
              <a:t>Programma</a:t>
            </a:r>
          </a:p>
        </p:txBody>
      </p:sp>
      <p:sp>
        <p:nvSpPr>
          <p:cNvPr id="25603" name="Content Placeholder 2">
            <a:extLst>
              <a:ext uri="{FF2B5EF4-FFF2-40B4-BE49-F238E27FC236}">
                <a16:creationId xmlns:a16="http://schemas.microsoft.com/office/drawing/2014/main" id="{7FFF9BE9-C5C5-4F14-8C3F-5A75A6E164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5545" y="2013493"/>
            <a:ext cx="11360297" cy="41783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lv-LV" altLang="lv-LV" sz="1867" b="1" dirty="0"/>
              <a:t>11:00 – 11:10 </a:t>
            </a:r>
            <a:r>
              <a:rPr lang="lv-LV" altLang="lv-LV" sz="1867" dirty="0"/>
              <a:t>	Ievadvārdi</a:t>
            </a:r>
          </a:p>
          <a:p>
            <a:pPr marL="0" indent="0">
              <a:buNone/>
            </a:pPr>
            <a:endParaRPr lang="lv-LV" altLang="lv-LV" sz="1867" dirty="0"/>
          </a:p>
          <a:p>
            <a:pPr marL="0" indent="0">
              <a:buNone/>
            </a:pPr>
            <a:r>
              <a:rPr lang="lv-LV" altLang="lv-LV" sz="1867" b="1" dirty="0"/>
              <a:t>11:10 – 11:30</a:t>
            </a:r>
            <a:r>
              <a:rPr lang="lv-LV" altLang="lv-LV" sz="1867" dirty="0"/>
              <a:t>	</a:t>
            </a:r>
            <a:r>
              <a:rPr lang="lv-LV" sz="1867" dirty="0"/>
              <a:t>Īss pārskats no Latvijas delegācijas</a:t>
            </a:r>
          </a:p>
          <a:p>
            <a:pPr marL="0" indent="0">
              <a:buNone/>
            </a:pPr>
            <a:endParaRPr lang="lv-LV" sz="1867" dirty="0"/>
          </a:p>
          <a:p>
            <a:pPr marL="0" indent="0">
              <a:buNone/>
            </a:pPr>
            <a:r>
              <a:rPr lang="lv-LV" sz="1867" b="1" dirty="0"/>
              <a:t>11:30 – 12:15</a:t>
            </a:r>
            <a:r>
              <a:rPr lang="lv-LV" sz="1867" dirty="0"/>
              <a:t>	Eiropas Komisijas Aizsardzības industrijas un kosmosa 			ģenerāldirektorāta (DEFIS) eksperta prezentācija</a:t>
            </a:r>
          </a:p>
          <a:p>
            <a:pPr marL="0" indent="0">
              <a:buNone/>
            </a:pPr>
            <a:r>
              <a:rPr lang="lv-LV" sz="1867" b="1" dirty="0">
                <a:solidFill>
                  <a:schemeClr val="accent6"/>
                </a:solidFill>
              </a:rPr>
              <a:t>		</a:t>
            </a:r>
            <a:r>
              <a:rPr lang="lv-LV" sz="1333" b="1" dirty="0">
                <a:solidFill>
                  <a:schemeClr val="accent6"/>
                </a:solidFill>
              </a:rPr>
              <a:t>ANGĻU VALODĀ</a:t>
            </a:r>
          </a:p>
          <a:p>
            <a:pPr marL="0" indent="0">
              <a:buNone/>
            </a:pPr>
            <a:endParaRPr lang="lv-LV" sz="1867" dirty="0"/>
          </a:p>
          <a:p>
            <a:pPr marL="0" indent="0">
              <a:buNone/>
            </a:pPr>
            <a:r>
              <a:rPr lang="lv-LV" sz="1867" b="1" dirty="0"/>
              <a:t>12:15 – 12:30 </a:t>
            </a:r>
            <a:r>
              <a:rPr lang="lv-LV" sz="1867" dirty="0"/>
              <a:t>	Jautājumi un atbildes</a:t>
            </a:r>
          </a:p>
          <a:p>
            <a:pPr marL="0" indent="0">
              <a:buNone/>
            </a:pPr>
            <a:r>
              <a:rPr lang="lv-LV" sz="1867" b="1" dirty="0">
                <a:solidFill>
                  <a:schemeClr val="accent6"/>
                </a:solidFill>
              </a:rPr>
              <a:t>		</a:t>
            </a:r>
            <a:r>
              <a:rPr lang="lv-LV" sz="1867" dirty="0"/>
              <a:t>Noslēgums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4C168E6-396D-4166-864A-B2722919BB1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pPr>
              <a:defRPr/>
            </a:pPr>
            <a:endParaRPr lang="lv-LV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1B17752-0562-4000-BCDA-F99F2603650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pPr>
              <a:defRPr/>
            </a:pPr>
            <a:endParaRPr lang="lv-LV"/>
          </a:p>
        </p:txBody>
      </p:sp>
      <p:sp>
        <p:nvSpPr>
          <p:cNvPr id="25606" name="Slide Number Placeholder 8">
            <a:extLst>
              <a:ext uri="{FF2B5EF4-FFF2-40B4-BE49-F238E27FC236}">
                <a16:creationId xmlns:a16="http://schemas.microsoft.com/office/drawing/2014/main" id="{23B32B22-1B5E-45E0-8071-350A33280B92}"/>
              </a:ext>
            </a:extLst>
          </p:cNvPr>
          <p:cNvSpPr>
            <a:spLocks noGrp="1" noChangeArrowheads="1"/>
          </p:cNvSpPr>
          <p:nvPr>
            <p:ph type="sldNum" sz="quarter" idx="18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1250919" fontAlgn="base">
              <a:spcBef>
                <a:spcPct val="0"/>
              </a:spcBef>
              <a:spcAft>
                <a:spcPct val="0"/>
              </a:spcAft>
            </a:pPr>
            <a:fld id="{842B2C61-6E39-4DAA-958D-644D645323B3}" type="slidenum">
              <a:rPr lang="en-US" altLang="lv-LV">
                <a:cs typeface="Arial" panose="020B0604020202020204" pitchFamily="34" charset="0"/>
              </a:rPr>
              <a:pPr defTabSz="1250919"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US" altLang="lv-LV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766580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114E4D-3A65-16B8-0E33-0757C826B1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38B0677-7B74-9B35-ADAB-CD61C6D09E4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Content</a:t>
            </a:r>
            <a:endParaRPr lang="en-IE" dirty="0"/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509D7A49-3AE6-47D0-30B7-C856B00306A2}"/>
              </a:ext>
            </a:extLst>
          </p:cNvPr>
          <p:cNvSpPr txBox="1">
            <a:spLocks/>
          </p:cNvSpPr>
          <p:nvPr/>
        </p:nvSpPr>
        <p:spPr>
          <a:xfrm>
            <a:off x="10332116" y="6207651"/>
            <a:ext cx="472148" cy="2616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rgbClr val="404373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2EB30D7-3E9D-4B5E-8606-1BFE7D34FD09}" type="slidenum">
              <a:rPr lang="en-IE" smtClean="0"/>
              <a:pPr/>
              <a:t>40</a:t>
            </a:fld>
            <a:endParaRPr lang="en-IE" dirty="0"/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B73F0664-929E-083A-86F8-8FFC73BEDC7B}"/>
              </a:ext>
            </a:extLst>
          </p:cNvPr>
          <p:cNvSpPr txBox="1">
            <a:spLocks/>
          </p:cNvSpPr>
          <p:nvPr/>
        </p:nvSpPr>
        <p:spPr>
          <a:xfrm>
            <a:off x="1019175" y="1261241"/>
            <a:ext cx="11172825" cy="53110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200000"/>
              </a:lnSpc>
              <a:buFont typeface="+mj-lt"/>
              <a:buAutoNum type="arabicPeriod"/>
            </a:pPr>
            <a:r>
              <a:rPr lang="en-US" sz="2400" b="1" dirty="0"/>
              <a:t>EDIP work </a:t>
            </a:r>
            <a:r>
              <a:rPr lang="en-US" sz="2400" b="1" dirty="0" err="1"/>
              <a:t>programme</a:t>
            </a:r>
            <a:r>
              <a:rPr lang="en-US" sz="2400" b="1" dirty="0"/>
              <a:t> content</a:t>
            </a:r>
          </a:p>
          <a:p>
            <a:pPr marL="457200" indent="-457200">
              <a:lnSpc>
                <a:spcPct val="200000"/>
              </a:lnSpc>
              <a:buFont typeface="+mj-lt"/>
              <a:buAutoNum type="arabicPeriod"/>
            </a:pPr>
            <a:r>
              <a:rPr lang="en-US" sz="2400" b="1" dirty="0"/>
              <a:t>Focus on IRA calls and conditions, including USI IRA ones</a:t>
            </a:r>
          </a:p>
          <a:p>
            <a:pPr marL="457200" indent="-457200">
              <a:lnSpc>
                <a:spcPct val="200000"/>
              </a:lnSpc>
              <a:buFont typeface="+mj-lt"/>
              <a:buAutoNum type="arabicPeriod"/>
            </a:pPr>
            <a:r>
              <a:rPr lang="en-US" sz="2400" b="1" dirty="0"/>
              <a:t>Information on CPA calls</a:t>
            </a:r>
          </a:p>
          <a:p>
            <a:pPr marL="457200" indent="-457200">
              <a:lnSpc>
                <a:spcPct val="200000"/>
              </a:lnSpc>
              <a:buFont typeface="+mj-lt"/>
              <a:buAutoNum type="arabicPeriod"/>
            </a:pPr>
            <a:r>
              <a:rPr lang="en-US" sz="2400" b="1" dirty="0">
                <a:solidFill>
                  <a:schemeClr val="bg1">
                    <a:lumMod val="75000"/>
                  </a:schemeClr>
                </a:solidFill>
              </a:rPr>
              <a:t>Information on EDPCIs</a:t>
            </a:r>
          </a:p>
          <a:p>
            <a:pPr marL="457200" indent="-457200">
              <a:lnSpc>
                <a:spcPct val="200000"/>
              </a:lnSpc>
              <a:buFont typeface="+mj-lt"/>
              <a:buAutoNum type="arabicPeriod"/>
            </a:pPr>
            <a:r>
              <a:rPr lang="en-US" sz="2400" b="1" dirty="0">
                <a:solidFill>
                  <a:schemeClr val="bg1">
                    <a:lumMod val="75000"/>
                  </a:schemeClr>
                </a:solidFill>
              </a:rPr>
              <a:t>Information on FAST</a:t>
            </a:r>
          </a:p>
          <a:p>
            <a:pPr marL="457200" indent="-457200">
              <a:lnSpc>
                <a:spcPct val="200000"/>
              </a:lnSpc>
              <a:buFont typeface="+mj-lt"/>
              <a:buAutoNum type="arabicPeriod"/>
            </a:pPr>
            <a:r>
              <a:rPr lang="en-US" sz="2400" b="1" dirty="0">
                <a:solidFill>
                  <a:schemeClr val="bg1">
                    <a:lumMod val="75000"/>
                  </a:schemeClr>
                </a:solidFill>
              </a:rPr>
              <a:t>Information on other supporting actions</a:t>
            </a:r>
            <a:endParaRPr lang="en-IE" sz="24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2135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32B0D9-F7E7-A70A-948F-7D9412470B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itle 44">
            <a:extLst>
              <a:ext uri="{FF2B5EF4-FFF2-40B4-BE49-F238E27FC236}">
                <a16:creationId xmlns:a16="http://schemas.microsoft.com/office/drawing/2014/main" id="{91833CE1-4983-B6AE-4DDC-52310B062AC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Common </a:t>
            </a:r>
            <a:r>
              <a:rPr lang="de-DE" dirty="0" err="1"/>
              <a:t>Procurement</a:t>
            </a:r>
            <a:endParaRPr lang="en-IE" dirty="0"/>
          </a:p>
        </p:txBody>
      </p:sp>
      <p:sp>
        <p:nvSpPr>
          <p:cNvPr id="7" name="Slide Number Placeholder 9">
            <a:extLst>
              <a:ext uri="{FF2B5EF4-FFF2-40B4-BE49-F238E27FC236}">
                <a16:creationId xmlns:a16="http://schemas.microsoft.com/office/drawing/2014/main" id="{AC2BF8E5-7E05-1B64-D22A-0A1128DFB5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2EB30D7-3E9D-4B5E-8606-1BFE7D34FD09}" type="slidenum">
              <a:rPr lang="en-IE" smtClean="0"/>
              <a:pPr/>
              <a:t>41</a:t>
            </a:fld>
            <a:endParaRPr lang="en-IE"/>
          </a:p>
        </p:txBody>
      </p:sp>
      <p:sp>
        <p:nvSpPr>
          <p:cNvPr id="46" name="Subtitle 2">
            <a:extLst>
              <a:ext uri="{FF2B5EF4-FFF2-40B4-BE49-F238E27FC236}">
                <a16:creationId xmlns:a16="http://schemas.microsoft.com/office/drawing/2014/main" id="{2491AB62-59B2-59CE-3C49-03BF9C11FE14}"/>
              </a:ext>
            </a:extLst>
          </p:cNvPr>
          <p:cNvSpPr txBox="1">
            <a:spLocks/>
          </p:cNvSpPr>
          <p:nvPr/>
        </p:nvSpPr>
        <p:spPr>
          <a:xfrm>
            <a:off x="1019176" y="1190625"/>
            <a:ext cx="4610100" cy="53816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IE" dirty="0"/>
          </a:p>
          <a:p>
            <a:r>
              <a:rPr lang="en-IE" sz="2400" dirty="0">
                <a:sym typeface="Wingdings" panose="05000000000000000000" pitchFamily="2" charset="2"/>
              </a:rPr>
              <a:t>EUR 240 million to support common procurement</a:t>
            </a:r>
          </a:p>
          <a:p>
            <a:r>
              <a:rPr lang="en-IE" sz="2400" dirty="0">
                <a:sym typeface="Wingdings" panose="05000000000000000000" pitchFamily="2" charset="2"/>
              </a:rPr>
              <a:t>For EU Member States and Norway</a:t>
            </a:r>
          </a:p>
          <a:p>
            <a:r>
              <a:rPr lang="en-IE" sz="2400" dirty="0"/>
              <a:t>To decrease fragmentation and increase interoperability</a:t>
            </a:r>
          </a:p>
          <a:p>
            <a:r>
              <a:rPr lang="en-IE" sz="2400" dirty="0"/>
              <a:t>EUR 20 million per project</a:t>
            </a:r>
          </a:p>
          <a:p>
            <a:pPr marL="0" indent="0">
              <a:buNone/>
            </a:pPr>
            <a:endParaRPr lang="en-IE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75B5223-B60B-5A7B-72E1-B9A2F59DCC5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2070" y="1679910"/>
            <a:ext cx="6266491" cy="3902389"/>
          </a:xfrm>
          <a:prstGeom prst="rect">
            <a:avLst/>
          </a:prstGeom>
        </p:spPr>
      </p:pic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BE050521-920F-5405-4931-55968727914A}"/>
              </a:ext>
            </a:extLst>
          </p:cNvPr>
          <p:cNvSpPr txBox="1">
            <a:spLocks/>
          </p:cNvSpPr>
          <p:nvPr/>
        </p:nvSpPr>
        <p:spPr>
          <a:xfrm>
            <a:off x="10332116" y="6207651"/>
            <a:ext cx="472148" cy="2616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rgbClr val="404373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2EB30D7-3E9D-4B5E-8606-1BFE7D34FD09}" type="slidenum">
              <a:rPr lang="en-IE" smtClean="0"/>
              <a:pPr/>
              <a:t>41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723167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F351C0-4B71-0C9D-523D-07177F9239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Placeholder 4">
            <a:extLst>
              <a:ext uri="{FF2B5EF4-FFF2-40B4-BE49-F238E27FC236}">
                <a16:creationId xmlns:a16="http://schemas.microsoft.com/office/drawing/2014/main" id="{6B7C2258-7718-AF1E-DFE8-D6171C932FB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40798031"/>
              </p:ext>
            </p:extLst>
          </p:nvPr>
        </p:nvGraphicFramePr>
        <p:xfrm>
          <a:off x="126125" y="1450427"/>
          <a:ext cx="11939752" cy="4389120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2869323">
                  <a:extLst>
                    <a:ext uri="{9D8B030D-6E8A-4147-A177-3AD203B41FA5}">
                      <a16:colId xmlns:a16="http://schemas.microsoft.com/office/drawing/2014/main" val="2348430937"/>
                    </a:ext>
                  </a:extLst>
                </a:gridCol>
                <a:gridCol w="3552497">
                  <a:extLst>
                    <a:ext uri="{9D8B030D-6E8A-4147-A177-3AD203B41FA5}">
                      <a16:colId xmlns:a16="http://schemas.microsoft.com/office/drawing/2014/main" val="1059206831"/>
                    </a:ext>
                  </a:extLst>
                </a:gridCol>
                <a:gridCol w="2399882">
                  <a:extLst>
                    <a:ext uri="{9D8B030D-6E8A-4147-A177-3AD203B41FA5}">
                      <a16:colId xmlns:a16="http://schemas.microsoft.com/office/drawing/2014/main" val="1274470600"/>
                    </a:ext>
                  </a:extLst>
                </a:gridCol>
                <a:gridCol w="3118050">
                  <a:extLst>
                    <a:ext uri="{9D8B030D-6E8A-4147-A177-3AD203B41FA5}">
                      <a16:colId xmlns:a16="http://schemas.microsoft.com/office/drawing/2014/main" val="4029149703"/>
                    </a:ext>
                  </a:extLst>
                </a:gridCol>
              </a:tblGrid>
              <a:tr h="231459">
                <a:tc>
                  <a:txBody>
                    <a:bodyPr/>
                    <a:lstStyle/>
                    <a:p>
                      <a:r>
                        <a:rPr lang="en-IE" dirty="0"/>
                        <a:t>Calls: 2</a:t>
                      </a:r>
                      <a:endParaRPr lang="en-IE" dirty="0">
                        <a:latin typeface="EC Square Sans Pro" panose="020B0506040000020004" pitchFamily="34" charset="0"/>
                      </a:endParaRP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E" dirty="0"/>
                        <a:t>Topics: 5</a:t>
                      </a:r>
                      <a:endParaRPr lang="en-IE" dirty="0">
                        <a:latin typeface="EC Square Sans Pro" panose="020B0506040000020004" pitchFamily="34" charset="0"/>
                      </a:endParaRP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S</a:t>
                      </a:r>
                      <a:r>
                        <a:rPr lang="en-US" dirty="0" err="1"/>
                        <a:t>ubmission</a:t>
                      </a:r>
                      <a:r>
                        <a:rPr lang="en-US" dirty="0"/>
                        <a:t> deadline</a:t>
                      </a:r>
                      <a:endParaRPr lang="en-IE" dirty="0">
                        <a:latin typeface="EC Square Sans Pro" panose="020B0506040000020004" pitchFamily="34" charset="0"/>
                      </a:endParaRP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E" dirty="0"/>
                        <a:t>Funding allocation</a:t>
                      </a:r>
                      <a:endParaRPr lang="en-IE" dirty="0">
                        <a:latin typeface="EC Square Sans Pro" panose="020B0506040000020004" pitchFamily="34" charset="0"/>
                      </a:endParaRP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626619"/>
                  </a:ext>
                </a:extLst>
              </a:tr>
              <a:tr h="0">
                <a:tc rowSpan="2">
                  <a:txBody>
                    <a:bodyPr/>
                    <a:lstStyle/>
                    <a:p>
                      <a:r>
                        <a:rPr lang="en-IE" dirty="0"/>
                        <a:t>EDF-EDIP-P-</a:t>
                      </a:r>
                      <a:r>
                        <a:rPr lang="en-IE" b="1" dirty="0"/>
                        <a:t>2026</a:t>
                      </a:r>
                      <a:r>
                        <a:rPr lang="en-IE" dirty="0"/>
                        <a:t>-FNLC-</a:t>
                      </a:r>
                      <a:r>
                        <a:rPr lang="en-IE" b="1" dirty="0"/>
                        <a:t>CPA</a:t>
                      </a:r>
                      <a:endParaRPr lang="en-IE" b="1" dirty="0">
                        <a:latin typeface="EC Square Sans Pro" panose="020B05060400000200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E" dirty="0"/>
                        <a:t>EDF-EDIP-P-2026-FNLC-CPA-</a:t>
                      </a:r>
                      <a:r>
                        <a:rPr lang="en-IE" b="1" dirty="0"/>
                        <a:t>CDS</a:t>
                      </a:r>
                    </a:p>
                    <a:p>
                      <a:r>
                        <a:rPr lang="en-IE" dirty="0"/>
                        <a:t>(</a:t>
                      </a:r>
                      <a:r>
                        <a:rPr lang="en-IE" b="1" dirty="0"/>
                        <a:t>Counter-drone systems</a:t>
                      </a:r>
                      <a:r>
                        <a:rPr lang="en-IE" dirty="0"/>
                        <a:t>)</a:t>
                      </a:r>
                      <a:endParaRPr lang="en-IE" dirty="0">
                        <a:latin typeface="EC Square Sans Pro" panose="020B05060400000200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/>
                        <a:t>13 Oct 2026</a:t>
                      </a:r>
                      <a:endParaRPr lang="en-IE" b="1" dirty="0">
                        <a:latin typeface="EC Square Sans Pro" panose="020B05060400000200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IE"/>
                        <a:t>Total of €30 million</a:t>
                      </a:r>
                    </a:p>
                    <a:p>
                      <a:pPr algn="l"/>
                      <a:r>
                        <a:rPr lang="en-IE" b="1"/>
                        <a:t>Max €20 million / project 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6072170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I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dirty="0"/>
                        <a:t>EDF-EDIP-P-2026-FNLC-CPA-</a:t>
                      </a:r>
                      <a:r>
                        <a:rPr lang="en-IE" b="1" dirty="0"/>
                        <a:t>AMEW</a:t>
                      </a:r>
                    </a:p>
                    <a:p>
                      <a:r>
                        <a:rPr lang="en-IE" dirty="0"/>
                        <a:t>(</a:t>
                      </a:r>
                      <a:r>
                        <a:rPr lang="en-US" b="1" dirty="0"/>
                        <a:t>Ammunition, missiles and other explosive weapons</a:t>
                      </a:r>
                      <a:r>
                        <a:rPr lang="en-IE" dirty="0"/>
                        <a:t>)</a:t>
                      </a:r>
                      <a:endParaRPr lang="en-IE" dirty="0">
                        <a:latin typeface="EC Square Sans Pro" panose="020B05060400000200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b="1" dirty="0"/>
                        <a:t>13 Oct 2026</a:t>
                      </a:r>
                      <a:endParaRPr lang="en-IE" b="1" dirty="0">
                        <a:latin typeface="EC Square Sans Pro" panose="020B05060400000200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/>
                        <a:t>Total of €60 million </a:t>
                      </a:r>
                    </a:p>
                    <a:p>
                      <a:pPr algn="l"/>
                      <a:r>
                        <a:rPr lang="en-IE" b="1"/>
                        <a:t>Max €20 million / project 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0816414"/>
                  </a:ext>
                </a:extLst>
              </a:tr>
              <a:tr h="0">
                <a:tc rowSpan="3"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IE" dirty="0"/>
                        <a:t>EDIP-P-</a:t>
                      </a:r>
                      <a:r>
                        <a:rPr lang="en-IE" b="1" dirty="0"/>
                        <a:t>2027</a:t>
                      </a:r>
                      <a:r>
                        <a:rPr lang="en-IE" dirty="0"/>
                        <a:t>-FNLC-</a:t>
                      </a:r>
                      <a:r>
                        <a:rPr lang="en-IE" b="1" dirty="0"/>
                        <a:t>CPA</a:t>
                      </a:r>
                      <a:endParaRPr lang="en-IE" sz="1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EDF-EDIP-P-2027-FNLC-CPA-</a:t>
                      </a:r>
                      <a:r>
                        <a:rPr lang="en-IE" sz="1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AMDS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1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en-US" sz="1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Air and missile </a:t>
                      </a:r>
                      <a:r>
                        <a:rPr lang="en-US" sz="1800" b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defence</a:t>
                      </a:r>
                      <a:r>
                        <a:rPr lang="en-US" sz="1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systems</a:t>
                      </a:r>
                      <a:r>
                        <a:rPr lang="en-IE" sz="1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IE" sz="1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16 Feb 2027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IE"/>
                        <a:t>Total of €60 million</a:t>
                      </a:r>
                    </a:p>
                    <a:p>
                      <a:pPr algn="l"/>
                      <a:r>
                        <a:rPr lang="en-IE" b="1"/>
                        <a:t>Max €20 million / project 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7698017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IE"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1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EDF-EDIP-P-2027-FNLC-CPA-</a:t>
                      </a:r>
                      <a:r>
                        <a:rPr lang="en-IE" sz="1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GNPS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1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en-US" sz="1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Ground and naval platforms and systems</a:t>
                      </a:r>
                      <a:r>
                        <a:rPr lang="en-IE" sz="1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anchor="ctr">
                    <a:lnL>
                      <a:noFill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IE" sz="1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16 Feb 2027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IE"/>
                        <a:t>Total of €60 million</a:t>
                      </a:r>
                    </a:p>
                    <a:p>
                      <a:pPr algn="l"/>
                      <a:r>
                        <a:rPr lang="en-IE" b="1"/>
                        <a:t>Max €20 million / project 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0547542"/>
                  </a:ext>
                </a:extLst>
              </a:tr>
              <a:tr h="390753">
                <a:tc vMerge="1"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IE"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R>
                      <a:noFill/>
                    </a:lnR>
                    <a:lnT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EDF-EDIP-P-2027-FNLC-CPA-</a:t>
                      </a:r>
                      <a:r>
                        <a:rPr lang="en-US" b="1" dirty="0"/>
                        <a:t>C5ISRS</a:t>
                      </a:r>
                      <a:r>
                        <a:rPr lang="en-US" dirty="0"/>
                        <a:t>: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/>
                        <a:t>(C5ISR and other space-related products)</a:t>
                      </a:r>
                      <a:endParaRPr lang="en-IE" sz="1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>
                      <a:noFill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IE" sz="1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16 Feb 2027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IE" dirty="0"/>
                        <a:t>Total of €30 million</a:t>
                      </a:r>
                    </a:p>
                    <a:p>
                      <a:pPr algn="l"/>
                      <a:r>
                        <a:rPr lang="en-IE" b="1" dirty="0"/>
                        <a:t>Max €20 million / project 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0880201"/>
                  </a:ext>
                </a:extLst>
              </a:tr>
            </a:tbl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530FA3B2-AAB4-72BD-59BD-A18F95A5242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Common </a:t>
            </a:r>
            <a:r>
              <a:rPr lang="de-DE" dirty="0" err="1"/>
              <a:t>Procurement</a:t>
            </a:r>
            <a:r>
              <a:rPr lang="de-DE" dirty="0"/>
              <a:t> – </a:t>
            </a:r>
            <a:r>
              <a:rPr lang="de-DE" dirty="0" err="1"/>
              <a:t>Overview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calls</a:t>
            </a:r>
            <a:endParaRPr lang="en-IE" dirty="0"/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358FC36A-899D-B6CC-EF1F-EA3F1DAFA37F}"/>
              </a:ext>
            </a:extLst>
          </p:cNvPr>
          <p:cNvSpPr txBox="1">
            <a:spLocks/>
          </p:cNvSpPr>
          <p:nvPr/>
        </p:nvSpPr>
        <p:spPr>
          <a:xfrm>
            <a:off x="10332116" y="6207651"/>
            <a:ext cx="472148" cy="2616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rgbClr val="404373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2EB30D7-3E9D-4B5E-8606-1BFE7D34FD09}" type="slidenum">
              <a:rPr lang="en-IE" smtClean="0"/>
              <a:pPr/>
              <a:t>42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188659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763"/>
    </mc:Choice>
    <mc:Fallback xmlns="">
      <p:transition spd="slow" advTm="67763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64950E-B2E7-533B-F176-6EB2AC951D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2A83D04-983E-C029-A838-8E89A36E4FB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Content</a:t>
            </a:r>
            <a:endParaRPr lang="en-IE" dirty="0"/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AAA5C05F-D30A-7782-F800-65746934EB6C}"/>
              </a:ext>
            </a:extLst>
          </p:cNvPr>
          <p:cNvSpPr txBox="1">
            <a:spLocks/>
          </p:cNvSpPr>
          <p:nvPr/>
        </p:nvSpPr>
        <p:spPr>
          <a:xfrm>
            <a:off x="10332116" y="6207651"/>
            <a:ext cx="472148" cy="2616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rgbClr val="404373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2EB30D7-3E9D-4B5E-8606-1BFE7D34FD09}" type="slidenum">
              <a:rPr lang="en-IE" smtClean="0"/>
              <a:pPr/>
              <a:t>43</a:t>
            </a:fld>
            <a:endParaRPr lang="en-IE" dirty="0"/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DD3F49E9-6671-D0A2-0CA6-FFA399718CAC}"/>
              </a:ext>
            </a:extLst>
          </p:cNvPr>
          <p:cNvSpPr txBox="1">
            <a:spLocks/>
          </p:cNvSpPr>
          <p:nvPr/>
        </p:nvSpPr>
        <p:spPr>
          <a:xfrm>
            <a:off x="1019175" y="1261241"/>
            <a:ext cx="11172825" cy="53110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200000"/>
              </a:lnSpc>
              <a:buFont typeface="+mj-lt"/>
              <a:buAutoNum type="arabicPeriod"/>
            </a:pPr>
            <a:r>
              <a:rPr lang="en-US" sz="2400" b="1" dirty="0"/>
              <a:t>EDIP work </a:t>
            </a:r>
            <a:r>
              <a:rPr lang="en-US" sz="2400" b="1" dirty="0" err="1"/>
              <a:t>programme</a:t>
            </a:r>
            <a:r>
              <a:rPr lang="en-US" sz="2400" b="1" dirty="0"/>
              <a:t> content</a:t>
            </a:r>
          </a:p>
          <a:p>
            <a:pPr marL="457200" indent="-457200">
              <a:lnSpc>
                <a:spcPct val="200000"/>
              </a:lnSpc>
              <a:buFont typeface="+mj-lt"/>
              <a:buAutoNum type="arabicPeriod"/>
            </a:pPr>
            <a:r>
              <a:rPr lang="en-US" sz="2400" b="1" dirty="0"/>
              <a:t>Focus on IRA calls and conditions, including USI IRA ones</a:t>
            </a:r>
          </a:p>
          <a:p>
            <a:pPr marL="457200" indent="-457200">
              <a:lnSpc>
                <a:spcPct val="200000"/>
              </a:lnSpc>
              <a:buFont typeface="+mj-lt"/>
              <a:buAutoNum type="arabicPeriod"/>
            </a:pPr>
            <a:r>
              <a:rPr lang="en-US" sz="2400" b="1" dirty="0"/>
              <a:t>Information on CPA calls</a:t>
            </a:r>
          </a:p>
          <a:p>
            <a:pPr marL="457200" indent="-457200">
              <a:lnSpc>
                <a:spcPct val="200000"/>
              </a:lnSpc>
              <a:buFont typeface="+mj-lt"/>
              <a:buAutoNum type="arabicPeriod"/>
            </a:pPr>
            <a:r>
              <a:rPr lang="en-US" sz="2400" b="1" dirty="0"/>
              <a:t>Information on EDPCIs</a:t>
            </a:r>
          </a:p>
          <a:p>
            <a:pPr marL="457200" indent="-457200">
              <a:lnSpc>
                <a:spcPct val="200000"/>
              </a:lnSpc>
              <a:buFont typeface="+mj-lt"/>
              <a:buAutoNum type="arabicPeriod"/>
            </a:pPr>
            <a:r>
              <a:rPr lang="en-US" sz="2400" b="1" dirty="0">
                <a:solidFill>
                  <a:schemeClr val="bg1">
                    <a:lumMod val="75000"/>
                  </a:schemeClr>
                </a:solidFill>
              </a:rPr>
              <a:t>Information on FAST</a:t>
            </a:r>
          </a:p>
          <a:p>
            <a:pPr marL="457200" indent="-457200">
              <a:lnSpc>
                <a:spcPct val="200000"/>
              </a:lnSpc>
              <a:buFont typeface="+mj-lt"/>
              <a:buAutoNum type="arabicPeriod"/>
            </a:pPr>
            <a:r>
              <a:rPr lang="en-US" sz="2400" b="1" dirty="0">
                <a:solidFill>
                  <a:schemeClr val="bg1">
                    <a:lumMod val="75000"/>
                  </a:schemeClr>
                </a:solidFill>
              </a:rPr>
              <a:t>Information on other supporting actions</a:t>
            </a:r>
            <a:endParaRPr lang="en-IE" sz="24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7734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77124B-E979-1C86-FF20-24E122851E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itle 44">
            <a:extLst>
              <a:ext uri="{FF2B5EF4-FFF2-40B4-BE49-F238E27FC236}">
                <a16:creationId xmlns:a16="http://schemas.microsoft.com/office/drawing/2014/main" id="{8E98E555-E0A5-DF84-1B71-A1E7A5D6D77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/>
              <a:t>European Defence Projects </a:t>
            </a:r>
            <a:r>
              <a:rPr lang="de-DE" err="1"/>
              <a:t>of</a:t>
            </a:r>
            <a:r>
              <a:rPr lang="de-DE"/>
              <a:t> Common Interest</a:t>
            </a:r>
            <a:endParaRPr lang="en-IE"/>
          </a:p>
        </p:txBody>
      </p:sp>
      <p:sp>
        <p:nvSpPr>
          <p:cNvPr id="7" name="Slide Number Placeholder 9">
            <a:extLst>
              <a:ext uri="{FF2B5EF4-FFF2-40B4-BE49-F238E27FC236}">
                <a16:creationId xmlns:a16="http://schemas.microsoft.com/office/drawing/2014/main" id="{A7A260B5-B7B2-C619-EA1D-0166913C3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2EB30D7-3E9D-4B5E-8606-1BFE7D34FD09}" type="slidenum">
              <a:rPr lang="en-IE" smtClean="0"/>
              <a:pPr/>
              <a:t>44</a:t>
            </a:fld>
            <a:endParaRPr lang="en-IE"/>
          </a:p>
        </p:txBody>
      </p:sp>
      <p:sp>
        <p:nvSpPr>
          <p:cNvPr id="46" name="Subtitle 2">
            <a:extLst>
              <a:ext uri="{FF2B5EF4-FFF2-40B4-BE49-F238E27FC236}">
                <a16:creationId xmlns:a16="http://schemas.microsoft.com/office/drawing/2014/main" id="{A0BADA66-FCB8-4A0D-E981-CC296B79F86D}"/>
              </a:ext>
            </a:extLst>
          </p:cNvPr>
          <p:cNvSpPr txBox="1">
            <a:spLocks/>
          </p:cNvSpPr>
          <p:nvPr/>
        </p:nvSpPr>
        <p:spPr>
          <a:xfrm>
            <a:off x="1019176" y="1190625"/>
            <a:ext cx="5257800" cy="53816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IE"/>
          </a:p>
          <a:p>
            <a:r>
              <a:rPr lang="en-IE" sz="2400">
                <a:sym typeface="Wingdings" panose="05000000000000000000" pitchFamily="2" charset="2"/>
              </a:rPr>
              <a:t>EUR 325 million for </a:t>
            </a:r>
            <a:r>
              <a:rPr lang="en-US" sz="2400">
                <a:sym typeface="Wingdings" panose="05000000000000000000" pitchFamily="2" charset="2"/>
              </a:rPr>
              <a:t>new, ambitious, and collaborative European </a:t>
            </a:r>
            <a:r>
              <a:rPr lang="en-US" sz="2400" err="1">
                <a:sym typeface="Wingdings" panose="05000000000000000000" pitchFamily="2" charset="2"/>
              </a:rPr>
              <a:t>defence</a:t>
            </a:r>
            <a:r>
              <a:rPr lang="en-US" sz="2400">
                <a:sym typeface="Wingdings" panose="05000000000000000000" pitchFamily="2" charset="2"/>
              </a:rPr>
              <a:t> projects</a:t>
            </a:r>
          </a:p>
          <a:p>
            <a:r>
              <a:rPr lang="en-US" sz="2400">
                <a:sym typeface="Wingdings" panose="05000000000000000000" pitchFamily="2" charset="2"/>
              </a:rPr>
              <a:t>To be established by the Council</a:t>
            </a:r>
          </a:p>
          <a:p>
            <a:r>
              <a:rPr lang="en-IE" sz="2400">
                <a:sym typeface="Wingdings" panose="05000000000000000000" pitchFamily="2" charset="2"/>
              </a:rPr>
              <a:t>Open to all EU Member States, Norway, and Ukraine</a:t>
            </a:r>
          </a:p>
          <a:p>
            <a:r>
              <a:rPr lang="en-IE" sz="2400">
                <a:sym typeface="Wingdings" panose="05000000000000000000" pitchFamily="2" charset="2"/>
              </a:rPr>
              <a:t>May be continued under the future EU Multiannual Financial Framework</a:t>
            </a:r>
            <a:endParaRPr lang="en-IE"/>
          </a:p>
        </p:txBody>
      </p:sp>
      <p:pic>
        <p:nvPicPr>
          <p:cNvPr id="4" name="Picture 3" descr="A person looking through binoculars&#10;&#10;AI-generated content may be incorrect.">
            <a:extLst>
              <a:ext uri="{FF2B5EF4-FFF2-40B4-BE49-F238E27FC236}">
                <a16:creationId xmlns:a16="http://schemas.microsoft.com/office/drawing/2014/main" id="{738931B9-7996-AD27-AB2F-02899C5DFA3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76976" y="1634891"/>
            <a:ext cx="5486399" cy="4161027"/>
          </a:xfrm>
          <a:prstGeom prst="rect">
            <a:avLst/>
          </a:prstGeom>
        </p:spPr>
      </p:pic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EBE75AB1-B0BB-6BCE-4114-55B55B1B98B9}"/>
              </a:ext>
            </a:extLst>
          </p:cNvPr>
          <p:cNvSpPr txBox="1">
            <a:spLocks/>
          </p:cNvSpPr>
          <p:nvPr/>
        </p:nvSpPr>
        <p:spPr>
          <a:xfrm>
            <a:off x="10332116" y="6207651"/>
            <a:ext cx="472148" cy="2616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rgbClr val="404373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2EB30D7-3E9D-4B5E-8606-1BFE7D34FD09}" type="slidenum">
              <a:rPr lang="en-IE" smtClean="0"/>
              <a:pPr/>
              <a:t>44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841924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2B1DB5-7B22-9DB0-4A64-AC2FF88986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itle 44">
            <a:extLst>
              <a:ext uri="{FF2B5EF4-FFF2-40B4-BE49-F238E27FC236}">
                <a16:creationId xmlns:a16="http://schemas.microsoft.com/office/drawing/2014/main" id="{D5AF2119-FE0F-5474-6423-B22103F8207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/>
              <a:t>European Defence Projects </a:t>
            </a:r>
            <a:r>
              <a:rPr lang="de-DE" err="1"/>
              <a:t>of</a:t>
            </a:r>
            <a:r>
              <a:rPr lang="de-DE"/>
              <a:t> Common Interest</a:t>
            </a:r>
            <a:endParaRPr lang="en-IE"/>
          </a:p>
        </p:txBody>
      </p:sp>
      <p:sp>
        <p:nvSpPr>
          <p:cNvPr id="7" name="Slide Number Placeholder 9">
            <a:extLst>
              <a:ext uri="{FF2B5EF4-FFF2-40B4-BE49-F238E27FC236}">
                <a16:creationId xmlns:a16="http://schemas.microsoft.com/office/drawing/2014/main" id="{2FBB9E14-9550-F34C-C295-C0BC9A035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26603" y="6369016"/>
            <a:ext cx="472148" cy="26161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2EB30D7-3E9D-4B5E-8606-1BFE7D34FD09}" type="slidenum">
              <a:rPr lang="en-IE" smtClean="0"/>
              <a:pPr/>
              <a:t>45</a:t>
            </a:fld>
            <a:endParaRPr lang="en-IE"/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159FC669-2989-9E75-F7C2-C656D8B9F61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76155864"/>
              </p:ext>
            </p:extLst>
          </p:nvPr>
        </p:nvGraphicFramePr>
        <p:xfrm>
          <a:off x="3849114" y="2060743"/>
          <a:ext cx="6238875" cy="41528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9227E7-889A-E506-25DD-6E98F2621A95}"/>
              </a:ext>
            </a:extLst>
          </p:cNvPr>
          <p:cNvSpPr txBox="1">
            <a:spLocks/>
          </p:cNvSpPr>
          <p:nvPr/>
        </p:nvSpPr>
        <p:spPr>
          <a:xfrm>
            <a:off x="2661491" y="2420960"/>
            <a:ext cx="2768774" cy="3465564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defPPr>
              <a:defRPr lang="en-US"/>
            </a:defPPr>
            <a:lvl1pPr marL="342900" indent="-34290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rgbClr val="BDBFDB"/>
                </a:solidFill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1200">
                <a:solidFill>
                  <a:schemeClr val="bg1">
                    <a:lumMod val="65000"/>
                  </a:schemeClr>
                </a:solidFill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1100">
                <a:solidFill>
                  <a:schemeClr val="bg1">
                    <a:lumMod val="65000"/>
                  </a:schemeClr>
                </a:solidFill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1050">
                <a:solidFill>
                  <a:schemeClr val="bg1">
                    <a:lumMod val="65000"/>
                  </a:schemeClr>
                </a:solidFill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1050">
                <a:solidFill>
                  <a:schemeClr val="bg1">
                    <a:lumMod val="65000"/>
                  </a:schemeClr>
                </a:solidFill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marL="180975" indent="-180975"/>
            <a:r>
              <a:rPr lang="en-IE" sz="1800" b="1">
                <a:solidFill>
                  <a:srgbClr val="5B5FA4"/>
                </a:solidFill>
                <a:sym typeface="Arial"/>
              </a:rPr>
              <a:t>Long-term collaborative industrial projects with EU-wide benefits</a:t>
            </a:r>
          </a:p>
          <a:p>
            <a:pPr marL="180975" indent="-180975"/>
            <a:endParaRPr lang="en-US" sz="1800">
              <a:solidFill>
                <a:srgbClr val="5B5FA4"/>
              </a:solidFill>
            </a:endParaRPr>
          </a:p>
          <a:p>
            <a:pPr marL="180975" indent="-180975"/>
            <a:r>
              <a:rPr lang="en-US" sz="1800">
                <a:solidFill>
                  <a:srgbClr val="5B5FA4"/>
                </a:solidFill>
              </a:rPr>
              <a:t>Contributing to development of </a:t>
            </a:r>
            <a:br>
              <a:rPr lang="en-US" sz="1800">
                <a:solidFill>
                  <a:srgbClr val="5B5FA4"/>
                </a:solidFill>
              </a:rPr>
            </a:br>
            <a:r>
              <a:rPr lang="en-US" sz="1800" b="1">
                <a:solidFill>
                  <a:srgbClr val="5B5FA4"/>
                </a:solidFill>
              </a:rPr>
              <a:t>MS</a:t>
            </a:r>
            <a:r>
              <a:rPr lang="en-US" sz="1800">
                <a:solidFill>
                  <a:srgbClr val="5B5FA4"/>
                </a:solidFill>
              </a:rPr>
              <a:t> </a:t>
            </a:r>
            <a:r>
              <a:rPr lang="en-US" sz="1800" b="1">
                <a:solidFill>
                  <a:srgbClr val="5B5FA4"/>
                </a:solidFill>
              </a:rPr>
              <a:t>critical military capabilities​</a:t>
            </a:r>
          </a:p>
          <a:p>
            <a:pPr marL="180975" indent="-180975"/>
            <a:endParaRPr lang="en-IE" sz="1800">
              <a:solidFill>
                <a:srgbClr val="5B5FA4"/>
              </a:solidFill>
            </a:endParaRPr>
          </a:p>
          <a:p>
            <a:pPr marL="180975" indent="-180975"/>
            <a:r>
              <a:rPr lang="en-IE" sz="1800" b="1">
                <a:solidFill>
                  <a:srgbClr val="5B5FA4"/>
                </a:solidFill>
              </a:rPr>
              <a:t>High political visibility </a:t>
            </a:r>
            <a:r>
              <a:rPr lang="en-IE" sz="1800">
                <a:solidFill>
                  <a:srgbClr val="5B5FA4"/>
                </a:solidFill>
              </a:rPr>
              <a:t>and endorsement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78D41A6-D969-6164-612E-9A92F1DE7A26}"/>
              </a:ext>
            </a:extLst>
          </p:cNvPr>
          <p:cNvSpPr txBox="1">
            <a:spLocks/>
          </p:cNvSpPr>
          <p:nvPr/>
        </p:nvSpPr>
        <p:spPr>
          <a:xfrm>
            <a:off x="2882708" y="1312384"/>
            <a:ext cx="8205407" cy="1089529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b">
            <a:spAutoFit/>
          </a:bodyPr>
          <a:lstStyle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>
                <a:latin typeface="EC Square Sans Pro" panose="020B0506040000020004" pitchFamily="34" charset="0"/>
              </a:defRPr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b="1">
                <a:latin typeface="EC Square Sans Pro" panose="020B0506040000020004" pitchFamily="34" charset="0"/>
              </a:defRPr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>
                <a:latin typeface="EC Square Sans Pro" panose="020B0506040000020004" pitchFamily="34" charset="0"/>
              </a:defRPr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>
                <a:latin typeface="EC Square Sans Pro" panose="020B0506040000020004" pitchFamily="34" charset="0"/>
              </a:defRPr>
            </a:lvl5pPr>
            <a:lvl6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/>
            </a:lvl6pPr>
            <a:lvl7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/>
            </a:lvl7pPr>
            <a:lvl8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/>
            </a:lvl8pPr>
            <a:lvl9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/>
            </a:lvl9pPr>
          </a:lstStyle>
          <a:p>
            <a:pPr algn="ctr"/>
            <a:r>
              <a:rPr lang="en-IE">
                <a:sym typeface="Arial"/>
              </a:rPr>
              <a:t>A game changer for ambitious collaborative defence industrial projects</a:t>
            </a:r>
            <a:endParaRPr lang="en-IE"/>
          </a:p>
        </p:txBody>
      </p:sp>
      <p:pic>
        <p:nvPicPr>
          <p:cNvPr id="6" name="Graphic 5" descr="Diploma roll with solid fill">
            <a:extLst>
              <a:ext uri="{FF2B5EF4-FFF2-40B4-BE49-F238E27FC236}">
                <a16:creationId xmlns:a16="http://schemas.microsoft.com/office/drawing/2014/main" id="{CE4EF79C-793F-42ED-39AF-FE0F2CB1685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20271690">
            <a:off x="5571393" y="4434831"/>
            <a:ext cx="800818" cy="8008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A19F252-F14F-3D16-F460-D2E79EFB9363}"/>
              </a:ext>
            </a:extLst>
          </p:cNvPr>
          <p:cNvSpPr txBox="1"/>
          <p:nvPr/>
        </p:nvSpPr>
        <p:spPr>
          <a:xfrm>
            <a:off x="7686516" y="5657671"/>
            <a:ext cx="2895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5B5FA4"/>
              </a:buClr>
            </a:pPr>
            <a:r>
              <a:rPr lang="en-IE">
                <a:solidFill>
                  <a:srgbClr val="404373"/>
                </a:solidFill>
              </a:rPr>
              <a:t>Common procurement</a:t>
            </a:r>
          </a:p>
          <a:p>
            <a:pPr>
              <a:buClr>
                <a:srgbClr val="5B5FA4"/>
              </a:buClr>
            </a:pPr>
            <a:r>
              <a:rPr lang="en-US">
                <a:solidFill>
                  <a:srgbClr val="404373"/>
                </a:solidFill>
              </a:rPr>
              <a:t>Industrial ramp-up</a:t>
            </a:r>
            <a:endParaRPr lang="en-IE">
              <a:solidFill>
                <a:srgbClr val="404373"/>
              </a:solidFill>
            </a:endParaRPr>
          </a:p>
          <a:p>
            <a:pPr>
              <a:buClr>
                <a:srgbClr val="5B5FA4"/>
              </a:buClr>
            </a:pPr>
            <a:r>
              <a:rPr lang="en-IE">
                <a:solidFill>
                  <a:srgbClr val="404373"/>
                </a:solidFill>
              </a:rPr>
              <a:t>Development</a:t>
            </a:r>
          </a:p>
          <a:p>
            <a:pPr>
              <a:buClr>
                <a:srgbClr val="5B5FA4"/>
              </a:buClr>
            </a:pPr>
            <a:r>
              <a:rPr lang="en-IE">
                <a:solidFill>
                  <a:srgbClr val="404373"/>
                </a:solidFill>
              </a:rPr>
              <a:t>Infrastructure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1BE3049-3B9F-E6B9-4FB5-7CE0E969127B}"/>
              </a:ext>
            </a:extLst>
          </p:cNvPr>
          <p:cNvSpPr txBox="1"/>
          <p:nvPr/>
        </p:nvSpPr>
        <p:spPr>
          <a:xfrm>
            <a:off x="5313219" y="5332879"/>
            <a:ext cx="17702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accent4">
                  <a:lumMod val="75000"/>
                </a:schemeClr>
              </a:buClr>
            </a:pPr>
            <a:r>
              <a:rPr lang="fr-BE">
                <a:solidFill>
                  <a:srgbClr val="5B5FA4"/>
                </a:solidFill>
              </a:rPr>
              <a:t>Council </a:t>
            </a:r>
            <a:r>
              <a:rPr lang="fr-BE" err="1">
                <a:solidFill>
                  <a:srgbClr val="5B5FA4"/>
                </a:solidFill>
              </a:rPr>
              <a:t>implementing</a:t>
            </a:r>
            <a:r>
              <a:rPr lang="fr-BE">
                <a:solidFill>
                  <a:srgbClr val="5B5FA4"/>
                </a:solidFill>
              </a:rPr>
              <a:t> </a:t>
            </a:r>
            <a:r>
              <a:rPr lang="fr-BE" err="1">
                <a:solidFill>
                  <a:srgbClr val="5B5FA4"/>
                </a:solidFill>
              </a:rPr>
              <a:t>act</a:t>
            </a:r>
            <a:r>
              <a:rPr lang="fr-BE">
                <a:solidFill>
                  <a:srgbClr val="5B5FA4"/>
                </a:solidFill>
              </a:rPr>
              <a:t>(s)</a:t>
            </a:r>
            <a:endParaRPr lang="en-IE">
              <a:solidFill>
                <a:srgbClr val="5B5FA4"/>
              </a:solidFill>
            </a:endParaRPr>
          </a:p>
        </p:txBody>
      </p:sp>
      <p:pic>
        <p:nvPicPr>
          <p:cNvPr id="10" name="Graphic 9" descr="Euro with solid fill">
            <a:extLst>
              <a:ext uri="{FF2B5EF4-FFF2-40B4-BE49-F238E27FC236}">
                <a16:creationId xmlns:a16="http://schemas.microsoft.com/office/drawing/2014/main" id="{E0B29396-0668-15FD-6244-03136B63E7D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126492" y="4544020"/>
            <a:ext cx="580373" cy="485913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D9AA159-3280-4EEC-8B81-4718F15755FE}"/>
              </a:ext>
            </a:extLst>
          </p:cNvPr>
          <p:cNvCxnSpPr>
            <a:cxnSpLocks/>
          </p:cNvCxnSpPr>
          <p:nvPr/>
        </p:nvCxnSpPr>
        <p:spPr>
          <a:xfrm>
            <a:off x="5445271" y="5158196"/>
            <a:ext cx="0" cy="636348"/>
          </a:xfrm>
          <a:prstGeom prst="line">
            <a:avLst/>
          </a:prstGeom>
          <a:ln w="28575">
            <a:solidFill>
              <a:srgbClr val="BDBFDB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284FC5F-1CFF-BBAD-8884-91866BD2ED74}"/>
              </a:ext>
            </a:extLst>
          </p:cNvPr>
          <p:cNvCxnSpPr>
            <a:cxnSpLocks/>
          </p:cNvCxnSpPr>
          <p:nvPr/>
        </p:nvCxnSpPr>
        <p:spPr>
          <a:xfrm>
            <a:off x="7622321" y="5104699"/>
            <a:ext cx="0" cy="1563666"/>
          </a:xfrm>
          <a:prstGeom prst="line">
            <a:avLst/>
          </a:prstGeom>
          <a:ln w="28575">
            <a:solidFill>
              <a:srgbClr val="5B5FA4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367E271-BCDB-A5CF-05CB-D17AA49237DB}"/>
              </a:ext>
            </a:extLst>
          </p:cNvPr>
          <p:cNvCxnSpPr>
            <a:cxnSpLocks/>
          </p:cNvCxnSpPr>
          <p:nvPr/>
        </p:nvCxnSpPr>
        <p:spPr>
          <a:xfrm>
            <a:off x="7622321" y="4965869"/>
            <a:ext cx="0" cy="857250"/>
          </a:xfrm>
          <a:prstGeom prst="line">
            <a:avLst/>
          </a:prstGeom>
          <a:ln w="28575">
            <a:solidFill>
              <a:srgbClr val="5B5FA4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A594928-B051-5311-54AC-6E4A3379EBDF}"/>
              </a:ext>
            </a:extLst>
          </p:cNvPr>
          <p:cNvCxnSpPr>
            <a:cxnSpLocks/>
          </p:cNvCxnSpPr>
          <p:nvPr/>
        </p:nvCxnSpPr>
        <p:spPr>
          <a:xfrm>
            <a:off x="7622321" y="5152455"/>
            <a:ext cx="0" cy="958241"/>
          </a:xfrm>
          <a:prstGeom prst="line">
            <a:avLst/>
          </a:prstGeom>
          <a:ln w="28575">
            <a:solidFill>
              <a:srgbClr val="5B5FA4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2F2C274-97B0-568D-0B96-BD778D5FA618}"/>
              </a:ext>
            </a:extLst>
          </p:cNvPr>
          <p:cNvCxnSpPr>
            <a:cxnSpLocks/>
          </p:cNvCxnSpPr>
          <p:nvPr/>
        </p:nvCxnSpPr>
        <p:spPr>
          <a:xfrm>
            <a:off x="7622321" y="5590865"/>
            <a:ext cx="0" cy="784964"/>
          </a:xfrm>
          <a:prstGeom prst="line">
            <a:avLst/>
          </a:prstGeom>
          <a:ln w="28575">
            <a:solidFill>
              <a:srgbClr val="5B5FA4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D0A74BB-C490-B18F-3856-B6A8B525E46E}"/>
              </a:ext>
            </a:extLst>
          </p:cNvPr>
          <p:cNvGrpSpPr/>
          <p:nvPr/>
        </p:nvGrpSpPr>
        <p:grpSpPr>
          <a:xfrm>
            <a:off x="8746403" y="2408825"/>
            <a:ext cx="3360891" cy="3239571"/>
            <a:chOff x="8898823" y="1628998"/>
            <a:chExt cx="4700360" cy="3239571"/>
          </a:xfrm>
        </p:grpSpPr>
        <p:sp>
          <p:nvSpPr>
            <p:cNvPr id="17" name="Content Placeholder 2">
              <a:extLst>
                <a:ext uri="{FF2B5EF4-FFF2-40B4-BE49-F238E27FC236}">
                  <a16:creationId xmlns:a16="http://schemas.microsoft.com/office/drawing/2014/main" id="{11F64B52-2581-B25A-35AC-EE092260A90B}"/>
                </a:ext>
              </a:extLst>
            </p:cNvPr>
            <p:cNvSpPr txBox="1">
              <a:spLocks/>
            </p:cNvSpPr>
            <p:nvPr/>
          </p:nvSpPr>
          <p:spPr>
            <a:xfrm>
              <a:off x="8898823" y="1628998"/>
              <a:ext cx="3901089" cy="646331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80975" indent="-180975"/>
              <a:r>
                <a:rPr lang="en-IE" sz="1800" b="1">
                  <a:solidFill>
                    <a:srgbClr val="404373"/>
                  </a:solidFill>
                </a:rPr>
                <a:t>EUR 300 million </a:t>
              </a:r>
              <a:br>
                <a:rPr lang="en-IE" sz="1800" b="1">
                  <a:solidFill>
                    <a:srgbClr val="404373"/>
                  </a:solidFill>
                </a:rPr>
              </a:br>
              <a:r>
                <a:rPr lang="en-IE" sz="1800">
                  <a:solidFill>
                    <a:srgbClr val="404373"/>
                  </a:solidFill>
                </a:rPr>
                <a:t>to start implementation</a:t>
              </a:r>
              <a:endParaRPr lang="fr-BE" sz="1800">
                <a:solidFill>
                  <a:srgbClr val="404373"/>
                </a:solidFill>
              </a:endParaRPr>
            </a:p>
          </p:txBody>
        </p:sp>
        <p:sp>
          <p:nvSpPr>
            <p:cNvPr id="18" name="Content Placeholder 2">
              <a:extLst>
                <a:ext uri="{FF2B5EF4-FFF2-40B4-BE49-F238E27FC236}">
                  <a16:creationId xmlns:a16="http://schemas.microsoft.com/office/drawing/2014/main" id="{23FD96FB-1500-C799-E2E7-1047D561A506}"/>
                </a:ext>
              </a:extLst>
            </p:cNvPr>
            <p:cNvSpPr txBox="1">
              <a:spLocks/>
            </p:cNvSpPr>
            <p:nvPr/>
          </p:nvSpPr>
          <p:spPr>
            <a:xfrm>
              <a:off x="10076365" y="2768867"/>
              <a:ext cx="3522818" cy="923330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80975" indent="-180975"/>
              <a:r>
                <a:rPr lang="en-IE" sz="1800" b="1">
                  <a:solidFill>
                    <a:srgbClr val="404373"/>
                  </a:solidFill>
                </a:rPr>
                <a:t>EUR 25 million </a:t>
              </a:r>
              <a:br>
                <a:rPr lang="en-IE" sz="1800" b="1">
                  <a:solidFill>
                    <a:srgbClr val="404373"/>
                  </a:solidFill>
                </a:rPr>
              </a:br>
              <a:r>
                <a:rPr lang="en-IE" sz="1800">
                  <a:solidFill>
                    <a:srgbClr val="404373"/>
                  </a:solidFill>
                </a:rPr>
                <a:t>to prepare </a:t>
              </a:r>
              <a:br>
                <a:rPr lang="en-IE" sz="1800">
                  <a:solidFill>
                    <a:srgbClr val="404373"/>
                  </a:solidFill>
                </a:rPr>
              </a:br>
              <a:r>
                <a:rPr lang="en-IE" sz="1800">
                  <a:solidFill>
                    <a:srgbClr val="404373"/>
                  </a:solidFill>
                </a:rPr>
                <a:t>next phases</a:t>
              </a:r>
            </a:p>
          </p:txBody>
        </p:sp>
        <p:sp>
          <p:nvSpPr>
            <p:cNvPr id="19" name="Content Placeholder 2">
              <a:extLst>
                <a:ext uri="{FF2B5EF4-FFF2-40B4-BE49-F238E27FC236}">
                  <a16:creationId xmlns:a16="http://schemas.microsoft.com/office/drawing/2014/main" id="{26804BA3-8052-21D2-E6D4-3F5562B5891A}"/>
                </a:ext>
              </a:extLst>
            </p:cNvPr>
            <p:cNvSpPr txBox="1">
              <a:spLocks/>
            </p:cNvSpPr>
            <p:nvPr/>
          </p:nvSpPr>
          <p:spPr>
            <a:xfrm>
              <a:off x="9638774" y="3945239"/>
              <a:ext cx="3522815" cy="923330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80975" indent="-180975"/>
              <a:r>
                <a:rPr lang="en-IE" sz="1800">
                  <a:solidFill>
                    <a:srgbClr val="404373"/>
                  </a:solidFill>
                </a:rPr>
                <a:t>Additional financing expected under next MFF</a:t>
              </a:r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E3B7DE86-3074-0A16-194E-822BA7F45DE6}"/>
              </a:ext>
            </a:extLst>
          </p:cNvPr>
          <p:cNvSpPr/>
          <p:nvPr/>
        </p:nvSpPr>
        <p:spPr>
          <a:xfrm>
            <a:off x="64548" y="2783493"/>
            <a:ext cx="2569098" cy="16809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IE" sz="3200" b="1">
                <a:solidFill>
                  <a:schemeClr val="bg1"/>
                </a:solidFill>
              </a:rPr>
              <a:t>€ 325 million </a:t>
            </a:r>
          </a:p>
          <a:p>
            <a:pPr algn="ctr"/>
            <a:endParaRPr lang="en-IE" sz="2400">
              <a:solidFill>
                <a:schemeClr val="bg1"/>
              </a:solidFill>
            </a:endParaRPr>
          </a:p>
          <a:p>
            <a:pPr algn="ctr"/>
            <a:r>
              <a:rPr lang="en-IE" sz="2400">
                <a:solidFill>
                  <a:schemeClr val="bg1"/>
                </a:solidFill>
              </a:rPr>
              <a:t>for EU/NO national authorities</a:t>
            </a:r>
            <a:endParaRPr lang="en-IE" sz="1600">
              <a:solidFill>
                <a:schemeClr val="bg1"/>
              </a:solidFill>
            </a:endParaRPr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7FC81E70-8E4A-CB37-378B-861ADF980C28}"/>
              </a:ext>
            </a:extLst>
          </p:cNvPr>
          <p:cNvSpPr txBox="1">
            <a:spLocks/>
          </p:cNvSpPr>
          <p:nvPr/>
        </p:nvSpPr>
        <p:spPr>
          <a:xfrm>
            <a:off x="10332116" y="6207651"/>
            <a:ext cx="472148" cy="2616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rgbClr val="404373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2EB30D7-3E9D-4B5E-8606-1BFE7D34FD09}" type="slidenum">
              <a:rPr lang="en-IE" smtClean="0"/>
              <a:pPr/>
              <a:t>45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161027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829E58-B98D-164A-1216-E986E105C1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B34537B-4DBE-2463-C91C-7E7E5F12CEF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Content</a:t>
            </a:r>
            <a:endParaRPr lang="en-IE" dirty="0"/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BD0C2DCE-231E-801D-4577-0EB41A971A12}"/>
              </a:ext>
            </a:extLst>
          </p:cNvPr>
          <p:cNvSpPr txBox="1">
            <a:spLocks/>
          </p:cNvSpPr>
          <p:nvPr/>
        </p:nvSpPr>
        <p:spPr>
          <a:xfrm>
            <a:off x="10332116" y="6207651"/>
            <a:ext cx="472148" cy="2616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rgbClr val="404373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2EB30D7-3E9D-4B5E-8606-1BFE7D34FD09}" type="slidenum">
              <a:rPr lang="en-IE" smtClean="0"/>
              <a:pPr/>
              <a:t>46</a:t>
            </a:fld>
            <a:endParaRPr lang="en-IE" dirty="0"/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0051171E-B895-7D0C-AC22-8BCD6E8097F6}"/>
              </a:ext>
            </a:extLst>
          </p:cNvPr>
          <p:cNvSpPr txBox="1">
            <a:spLocks/>
          </p:cNvSpPr>
          <p:nvPr/>
        </p:nvSpPr>
        <p:spPr>
          <a:xfrm>
            <a:off x="1019175" y="1261241"/>
            <a:ext cx="11172825" cy="53110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200000"/>
              </a:lnSpc>
              <a:buFont typeface="+mj-lt"/>
              <a:buAutoNum type="arabicPeriod"/>
            </a:pPr>
            <a:r>
              <a:rPr lang="en-US" sz="2400" b="1" dirty="0"/>
              <a:t>EDIP work </a:t>
            </a:r>
            <a:r>
              <a:rPr lang="en-US" sz="2400" b="1" dirty="0" err="1"/>
              <a:t>programme</a:t>
            </a:r>
            <a:r>
              <a:rPr lang="en-US" sz="2400" b="1" dirty="0"/>
              <a:t> content</a:t>
            </a:r>
          </a:p>
          <a:p>
            <a:pPr marL="457200" indent="-457200">
              <a:lnSpc>
                <a:spcPct val="200000"/>
              </a:lnSpc>
              <a:buFont typeface="+mj-lt"/>
              <a:buAutoNum type="arabicPeriod"/>
            </a:pPr>
            <a:r>
              <a:rPr lang="en-US" sz="2400" b="1" dirty="0"/>
              <a:t>Focus on IRA calls and conditions, including USI IRA ones</a:t>
            </a:r>
          </a:p>
          <a:p>
            <a:pPr marL="457200" indent="-457200">
              <a:lnSpc>
                <a:spcPct val="200000"/>
              </a:lnSpc>
              <a:buFont typeface="+mj-lt"/>
              <a:buAutoNum type="arabicPeriod"/>
            </a:pPr>
            <a:r>
              <a:rPr lang="en-US" sz="2400" b="1" dirty="0"/>
              <a:t>Information on CPA calls</a:t>
            </a:r>
          </a:p>
          <a:p>
            <a:pPr marL="457200" indent="-457200">
              <a:lnSpc>
                <a:spcPct val="200000"/>
              </a:lnSpc>
              <a:buFont typeface="+mj-lt"/>
              <a:buAutoNum type="arabicPeriod"/>
            </a:pPr>
            <a:r>
              <a:rPr lang="en-US" sz="2400" b="1" dirty="0"/>
              <a:t>Information on EDPCIs</a:t>
            </a:r>
          </a:p>
          <a:p>
            <a:pPr marL="457200" indent="-457200">
              <a:lnSpc>
                <a:spcPct val="200000"/>
              </a:lnSpc>
              <a:buFont typeface="+mj-lt"/>
              <a:buAutoNum type="arabicPeriod"/>
            </a:pPr>
            <a:r>
              <a:rPr lang="en-US" sz="2400" b="1" dirty="0"/>
              <a:t>Information on FAST</a:t>
            </a:r>
          </a:p>
          <a:p>
            <a:pPr marL="457200" indent="-457200">
              <a:lnSpc>
                <a:spcPct val="200000"/>
              </a:lnSpc>
              <a:buFont typeface="+mj-lt"/>
              <a:buAutoNum type="arabicPeriod"/>
            </a:pPr>
            <a:r>
              <a:rPr lang="en-US" sz="2400" b="1" dirty="0">
                <a:solidFill>
                  <a:schemeClr val="bg1">
                    <a:lumMod val="75000"/>
                  </a:schemeClr>
                </a:solidFill>
              </a:rPr>
              <a:t>Information on other supporting actions</a:t>
            </a:r>
            <a:endParaRPr lang="en-IE" sz="24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7659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550959-2092-36AD-D0E1-00AD1ADC0E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itle 44">
            <a:extLst>
              <a:ext uri="{FF2B5EF4-FFF2-40B4-BE49-F238E27FC236}">
                <a16:creationId xmlns:a16="http://schemas.microsoft.com/office/drawing/2014/main" id="{BDB1D31D-F4B1-3260-9DA3-5C45D1EC807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3200"/>
              <a:t>Fund Accelerating Defence Supply Chains Transformation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22457DB3-5C97-5C3E-61E5-501DC2FB3460}"/>
              </a:ext>
            </a:extLst>
          </p:cNvPr>
          <p:cNvSpPr txBox="1">
            <a:spLocks/>
          </p:cNvSpPr>
          <p:nvPr/>
        </p:nvSpPr>
        <p:spPr>
          <a:xfrm>
            <a:off x="-427738" y="1304861"/>
            <a:ext cx="11125197" cy="4801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800">
                <a:latin typeface="+mn-lt"/>
              </a:rPr>
              <a:t>Improve access to equity finance for European defence companies</a:t>
            </a:r>
            <a:endParaRPr lang="en-IE" sz="2800">
              <a:latin typeface="+mn-lt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905C2A1-A7B3-75DF-D4A1-75E53DA65BCF}"/>
              </a:ext>
            </a:extLst>
          </p:cNvPr>
          <p:cNvGrpSpPr/>
          <p:nvPr/>
        </p:nvGrpSpPr>
        <p:grpSpPr>
          <a:xfrm>
            <a:off x="6307621" y="2025511"/>
            <a:ext cx="2739586" cy="2419736"/>
            <a:chOff x="8892062" y="1884366"/>
            <a:chExt cx="2750206" cy="1732045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5E866B56-6CE8-3B88-D61D-B6DC7D452616}"/>
                </a:ext>
              </a:extLst>
            </p:cNvPr>
            <p:cNvSpPr/>
            <p:nvPr/>
          </p:nvSpPr>
          <p:spPr>
            <a:xfrm>
              <a:off x="8892062" y="1884366"/>
              <a:ext cx="2750206" cy="1732045"/>
            </a:xfrm>
            <a:prstGeom prst="roundRect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E" sz="1800" b="0" i="0" u="none" strike="noStrike" kern="1200" cap="none" spc="0" normalizeH="0" baseline="0" noProof="0">
                <a:ln>
                  <a:noFill/>
                </a:ln>
                <a:solidFill>
                  <a:srgbClr val="404373"/>
                </a:solidFill>
                <a:effectLst/>
                <a:uLnTx/>
                <a:uFillTx/>
                <a:latin typeface="EC Square Sans Cond Pro" panose="020B0506040000020004" pitchFamily="34" charset="0"/>
              </a:endParaRPr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CB06DF6A-81FB-BA15-3410-C755E75D9C2B}"/>
                </a:ext>
              </a:extLst>
            </p:cNvPr>
            <p:cNvSpPr/>
            <p:nvPr/>
          </p:nvSpPr>
          <p:spPr>
            <a:xfrm>
              <a:off x="9193456" y="2485253"/>
              <a:ext cx="2147416" cy="881550"/>
            </a:xfrm>
            <a:prstGeom prst="roundRect">
              <a:avLst/>
            </a:prstGeom>
            <a:solidFill>
              <a:schemeClr val="accent3">
                <a:lumMod val="50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80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EC Square Sans Cond Pro" panose="020B0506040000020004" pitchFamily="34" charset="0"/>
                  <a:cs typeface="Times" panose="02020603050405020304" pitchFamily="18" charset="0"/>
                </a:rPr>
                <a:t>SMEs &amp;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80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EC Square Sans Cond Pro" panose="020B0506040000020004" pitchFamily="34" charset="0"/>
                  <a:cs typeface="Times" panose="02020603050405020304" pitchFamily="18" charset="0"/>
                </a:rPr>
                <a:t>small midcaps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025E4AD-0755-0139-1B70-F09E57B0F496}"/>
                </a:ext>
              </a:extLst>
            </p:cNvPr>
            <p:cNvSpPr txBox="1"/>
            <p:nvPr/>
          </p:nvSpPr>
          <p:spPr>
            <a:xfrm>
              <a:off x="9048097" y="1975842"/>
              <a:ext cx="2438135" cy="400110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algn="ctr">
                <a:defRPr/>
              </a:pPr>
              <a:r>
                <a:rPr lang="en-IE" sz="2000" b="1">
                  <a:latin typeface="EC Square Sans Cond Pro" panose="020B0506040000020004" pitchFamily="34" charset="0"/>
                  <a:cs typeface="Times"/>
                </a:rPr>
                <a:t>Companies</a:t>
              </a:r>
              <a:endParaRPr lang="en-GB" sz="1700" b="1" i="0" u="none" strike="noStrike" kern="1200" cap="none" spc="0" normalizeH="0" baseline="0" noProof="0">
                <a:ln>
                  <a:noFill/>
                </a:ln>
                <a:solidFill>
                  <a:srgbClr val="013E5A"/>
                </a:solidFill>
                <a:effectLst/>
                <a:highlight>
                  <a:srgbClr val="FFFFFF"/>
                </a:highlight>
                <a:uLnTx/>
                <a:uFillTx/>
                <a:latin typeface="EC Square Sans Cond Pro" panose="020B0506040000020004" pitchFamily="34" charset="0"/>
                <a:cs typeface="Times" panose="02020603050405020304" pitchFamily="18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1BFFD4B-925C-E21B-9CA5-1BB7A1C929EF}"/>
              </a:ext>
            </a:extLst>
          </p:cNvPr>
          <p:cNvGrpSpPr/>
          <p:nvPr/>
        </p:nvGrpSpPr>
        <p:grpSpPr>
          <a:xfrm>
            <a:off x="373382" y="1959980"/>
            <a:ext cx="3081110" cy="3824878"/>
            <a:chOff x="3469430" y="1841041"/>
            <a:chExt cx="2561737" cy="3843067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FF270C69-C15F-6A69-5BD3-0D90A5C14594}"/>
                </a:ext>
              </a:extLst>
            </p:cNvPr>
            <p:cNvSpPr/>
            <p:nvPr/>
          </p:nvSpPr>
          <p:spPr>
            <a:xfrm>
              <a:off x="3562022" y="1841041"/>
              <a:ext cx="2373313" cy="3843067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rgbClr val="484C8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E" sz="1800" b="0" i="0" u="none" strike="noStrike" kern="1200" cap="none" spc="0" normalizeH="0" baseline="0" noProof="0">
                <a:ln>
                  <a:noFill/>
                </a:ln>
                <a:solidFill>
                  <a:srgbClr val="404373"/>
                </a:solidFill>
                <a:effectLst/>
                <a:uLnTx/>
                <a:uFillTx/>
                <a:latin typeface="EC Square Sans Cond Pro" panose="020B0506040000020004" pitchFamily="34" charset="0"/>
              </a:endParaRPr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BFB02E61-CFAF-4480-A000-C4298EE9790E}"/>
                </a:ext>
              </a:extLst>
            </p:cNvPr>
            <p:cNvSpPr/>
            <p:nvPr/>
          </p:nvSpPr>
          <p:spPr>
            <a:xfrm>
              <a:off x="3823111" y="4980285"/>
              <a:ext cx="1829774" cy="530827"/>
            </a:xfrm>
            <a:prstGeom prst="roundRect">
              <a:avLst/>
            </a:prstGeom>
            <a:solidFill>
              <a:schemeClr val="accent3"/>
            </a:solidFill>
            <a:ln w="38100"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1600" b="1">
                  <a:solidFill>
                    <a:prstClr val="white"/>
                  </a:solidFill>
                  <a:latin typeface="EC Square Sans Cond Pro" panose="020B0506040000020004" pitchFamily="34" charset="0"/>
                  <a:cs typeface="Times" panose="02020603050405020304" pitchFamily="18" charset="0"/>
                </a:rPr>
                <a:t>Member States</a:t>
              </a:r>
            </a:p>
          </p:txBody>
        </p: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9FE9E38E-80AF-6D28-FD40-CE1F0CBA7B89}"/>
                </a:ext>
              </a:extLst>
            </p:cNvPr>
            <p:cNvSpPr/>
            <p:nvPr/>
          </p:nvSpPr>
          <p:spPr>
            <a:xfrm>
              <a:off x="3823111" y="4115586"/>
              <a:ext cx="1829774" cy="785656"/>
            </a:xfrm>
            <a:prstGeom prst="roundRect">
              <a:avLst/>
            </a:prstGeom>
            <a:solidFill>
              <a:schemeClr val="accent3">
                <a:lumMod val="75000"/>
              </a:schemeClr>
            </a:solidFill>
            <a:ln w="38100"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lvl="0" algn="ctr">
                <a:lnSpc>
                  <a:spcPct val="80000"/>
                </a:lnSpc>
                <a:defRPr/>
              </a:pPr>
              <a:r>
                <a:rPr lang="en-US" sz="1700" b="1">
                  <a:solidFill>
                    <a:prstClr val="white"/>
                  </a:solidFill>
                  <a:latin typeface="EC Square Sans Cond Pro" panose="020B0506040000020004" pitchFamily="34" charset="0"/>
                  <a:cs typeface="Times" panose="02020603050405020304" pitchFamily="18" charset="0"/>
                </a:rPr>
                <a:t>European Investment Bank group</a:t>
              </a:r>
            </a:p>
          </p:txBody>
        </p:sp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351B79BC-4B63-03C4-2CE8-D50E1069AEC1}"/>
                </a:ext>
              </a:extLst>
            </p:cNvPr>
            <p:cNvSpPr/>
            <p:nvPr/>
          </p:nvSpPr>
          <p:spPr>
            <a:xfrm>
              <a:off x="3818706" y="3490370"/>
              <a:ext cx="1838585" cy="546172"/>
            </a:xfrm>
            <a:prstGeom prst="roundRect">
              <a:avLst/>
            </a:prstGeom>
            <a:solidFill>
              <a:schemeClr val="accent3">
                <a:lumMod val="50000"/>
              </a:schemeClr>
            </a:solidFill>
            <a:ln w="38100"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EC Square Sans Cond Pro" panose="020B0506040000020004" pitchFamily="34" charset="0"/>
                  <a:cs typeface="Times" panose="02020603050405020304" pitchFamily="18" charset="0"/>
                </a:rPr>
                <a:t>FAST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8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EC Square Sans Cond Pro" panose="020B0506040000020004" pitchFamily="34" charset="0"/>
                  <a:cs typeface="Times" panose="02020603050405020304" pitchFamily="18" charset="0"/>
                </a:rPr>
                <a:t>€ </a:t>
              </a: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EC Square Sans Cond Pro" panose="020B0506040000020004" pitchFamily="34" charset="0"/>
                  <a:cs typeface="Times" panose="02020603050405020304" pitchFamily="18" charset="0"/>
                </a:rPr>
                <a:t>100 million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EC Square Sans Cond Pro" panose="020B0506040000020004" pitchFamily="34" charset="0"/>
              </a:endParaRPr>
            </a:p>
          </p:txBody>
        </p:sp>
        <p:sp>
          <p:nvSpPr>
            <p:cNvPr id="29" name="Content Placeholder 1">
              <a:extLst>
                <a:ext uri="{FF2B5EF4-FFF2-40B4-BE49-F238E27FC236}">
                  <a16:creationId xmlns:a16="http://schemas.microsoft.com/office/drawing/2014/main" id="{EDF03F01-1046-150A-5A26-B80E0255023E}"/>
                </a:ext>
              </a:extLst>
            </p:cNvPr>
            <p:cNvSpPr txBox="1">
              <a:spLocks/>
            </p:cNvSpPr>
            <p:nvPr/>
          </p:nvSpPr>
          <p:spPr>
            <a:xfrm>
              <a:off x="3469430" y="1971112"/>
              <a:ext cx="2561737" cy="1691535"/>
            </a:xfrm>
            <a:solidFill>
              <a:schemeClr val="bg1"/>
            </a:solidFill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ctr">
                <a:spcBef>
                  <a:spcPts val="0"/>
                </a:spcBef>
                <a:buNone/>
                <a:defRPr/>
              </a:pPr>
              <a:r>
                <a:rPr kumimoji="0" lang="en-GB" sz="2000" b="1" i="0" u="none" strike="noStrike" kern="1200" cap="none" spc="0" normalizeH="0" baseline="0" noProof="0">
                  <a:ln>
                    <a:noFill/>
                  </a:ln>
                  <a:effectLst/>
                  <a:highlight>
                    <a:srgbClr val="FFFFFF"/>
                  </a:highlight>
                  <a:uLnTx/>
                  <a:uFillTx/>
                  <a:latin typeface="EC Square Sans Cond Pro" panose="020B0506040000020004" pitchFamily="34" charset="0"/>
                  <a:cs typeface="Times" panose="02020603050405020304" pitchFamily="18" charset="0"/>
                </a:rPr>
                <a:t>Contribution to </a:t>
              </a:r>
              <a:br>
                <a:rPr kumimoji="0" lang="en-GB" sz="2000" b="1" i="0" u="none" strike="noStrike" kern="1200" cap="none" spc="0" normalizeH="0" baseline="0" noProof="0">
                  <a:ln>
                    <a:noFill/>
                  </a:ln>
                  <a:effectLst/>
                  <a:highlight>
                    <a:srgbClr val="FFFFFF"/>
                  </a:highlight>
                  <a:uLnTx/>
                  <a:uFillTx/>
                  <a:latin typeface="EC Square Sans Cond Pro" panose="020B0506040000020004" pitchFamily="34" charset="0"/>
                  <a:cs typeface="Times" panose="02020603050405020304" pitchFamily="18" charset="0"/>
                </a:rPr>
              </a:br>
              <a:r>
                <a:rPr kumimoji="0" lang="en-GB" sz="2000" b="1" i="0" u="none" strike="noStrike" kern="1200" cap="none" spc="0" normalizeH="0" baseline="0" noProof="0">
                  <a:ln>
                    <a:noFill/>
                  </a:ln>
                  <a:effectLst/>
                  <a:highlight>
                    <a:srgbClr val="FFFFFF"/>
                  </a:highlight>
                  <a:uLnTx/>
                  <a:uFillTx/>
                  <a:latin typeface="EC Square Sans Cond Pro" panose="020B0506040000020004" pitchFamily="34" charset="0"/>
                  <a:cs typeface="Times" panose="02020603050405020304" pitchFamily="18" charset="0"/>
                </a:rPr>
                <a:t>a p</a:t>
              </a:r>
              <a:r>
                <a:rPr lang="en-GB" sz="2000" b="1">
                  <a:highlight>
                    <a:srgbClr val="FFFFFF"/>
                  </a:highlight>
                  <a:latin typeface="EC Square Sans Cond Pro" panose="020B0506040000020004" pitchFamily="34" charset="0"/>
                  <a:cs typeface="Times" panose="02020603050405020304" pitchFamily="18" charset="0"/>
                </a:rPr>
                <a:t>an-European</a:t>
              </a:r>
              <a:r>
                <a:rPr lang="en-GB" sz="2000">
                  <a:highlight>
                    <a:srgbClr val="FFFFFF"/>
                  </a:highlight>
                  <a:latin typeface="EC Square Sans Cond Pro" panose="020B0506040000020004" pitchFamily="34" charset="0"/>
                  <a:cs typeface="Times" panose="02020603050405020304" pitchFamily="18" charset="0"/>
                </a:rPr>
                <a:t> </a:t>
              </a:r>
              <a:br>
                <a:rPr lang="en-GB" sz="2000">
                  <a:highlight>
                    <a:srgbClr val="FFFFFF"/>
                  </a:highlight>
                  <a:latin typeface="EC Square Sans Cond Pro" panose="020B0506040000020004" pitchFamily="34" charset="0"/>
                  <a:cs typeface="Times" panose="02020603050405020304" pitchFamily="18" charset="0"/>
                </a:rPr>
              </a:br>
              <a:r>
                <a:rPr kumimoji="0" lang="en-GB" sz="2000" b="1" i="0" u="none" strike="noStrike" kern="1200" cap="none" spc="0" normalizeH="0" baseline="0" noProof="0">
                  <a:ln>
                    <a:noFill/>
                  </a:ln>
                  <a:effectLst/>
                  <a:highlight>
                    <a:srgbClr val="FFFFFF"/>
                  </a:highlight>
                  <a:uLnTx/>
                  <a:uFillTx/>
                  <a:latin typeface="EC Square Sans Cond Pro" panose="020B0506040000020004" pitchFamily="34" charset="0"/>
                  <a:cs typeface="Times" panose="02020603050405020304" pitchFamily="18" charset="0"/>
                </a:rPr>
                <a:t>fund-of-funds</a:t>
              </a:r>
            </a:p>
            <a:p>
              <a:pPr marL="0" lvl="0" indent="0" algn="ctr">
                <a:spcBef>
                  <a:spcPts val="0"/>
                </a:spcBef>
                <a:buNone/>
                <a:defRPr/>
              </a:pPr>
              <a:r>
                <a:rPr lang="en-GB" sz="2000">
                  <a:highlight>
                    <a:srgbClr val="FFFFFF"/>
                  </a:highlight>
                  <a:latin typeface="EC Square Sans Cond Pro" panose="020B0506040000020004" pitchFamily="34" charset="0"/>
                  <a:cs typeface="Times" panose="02020603050405020304" pitchFamily="18" charset="0"/>
                </a:rPr>
                <a:t>(</a:t>
              </a:r>
              <a:r>
                <a:rPr lang="en-IE" sz="2000">
                  <a:latin typeface="EC Square Sans Cond Pro" panose="020B0506040000020004" pitchFamily="34" charset="0"/>
                </a:rPr>
                <a:t>Defence Equity Facility 2.0)</a:t>
              </a:r>
              <a:r>
                <a:rPr kumimoji="0" lang="en-GB" sz="2000" u="none" strike="noStrike" kern="1200" cap="none" spc="0" normalizeH="0" baseline="0" noProof="0">
                  <a:ln>
                    <a:noFill/>
                  </a:ln>
                  <a:effectLst/>
                  <a:highlight>
                    <a:srgbClr val="FFFFFF"/>
                  </a:highlight>
                  <a:uLnTx/>
                  <a:uFillTx/>
                  <a:latin typeface="EC Square Sans Cond Pro" panose="020B0506040000020004" pitchFamily="34" charset="0"/>
                  <a:cs typeface="Times" panose="02020603050405020304" pitchFamily="18" charset="0"/>
                </a:rPr>
                <a:t> </a:t>
              </a:r>
            </a:p>
            <a:p>
              <a:pPr marL="0" lvl="0" indent="0" algn="ctr">
                <a:spcBef>
                  <a:spcPts val="0"/>
                </a:spcBef>
                <a:buNone/>
                <a:defRPr/>
              </a:pPr>
              <a:r>
                <a:rPr lang="en-GB">
                  <a:highlight>
                    <a:srgbClr val="FFFFFF"/>
                  </a:highlight>
                  <a:latin typeface="EC Square Sans Cond Pro" panose="020B0506040000020004" pitchFamily="34" charset="0"/>
                  <a:cs typeface="Times" panose="02020603050405020304" pitchFamily="18" charset="0"/>
                </a:rPr>
                <a:t> </a:t>
              </a:r>
              <a:r>
                <a:rPr lang="en-IE">
                  <a:latin typeface="EC Square Sans Cond Pro" panose="020B0506040000020004" pitchFamily="34" charset="0"/>
                  <a:cs typeface="Times"/>
                </a:rPr>
                <a:t>Target: EUR 1 billion</a:t>
              </a:r>
            </a:p>
            <a:p>
              <a:pPr marL="0" lvl="0" indent="0" algn="ctr">
                <a:spcBef>
                  <a:spcPts val="0"/>
                </a:spcBef>
                <a:buNone/>
                <a:defRPr/>
              </a:pPr>
              <a:endParaRPr kumimoji="0" lang="en-GB" i="1" u="none" strike="noStrike" kern="1200" cap="none" spc="0" normalizeH="0" baseline="0" noProof="0">
                <a:ln>
                  <a:noFill/>
                </a:ln>
                <a:effectLst/>
                <a:highlight>
                  <a:srgbClr val="FFFFFF"/>
                </a:highlight>
                <a:uLnTx/>
                <a:uFillTx/>
                <a:latin typeface="EC Square Sans Cond Pro" panose="020B0506040000020004" pitchFamily="34" charset="0"/>
                <a:cs typeface="Times" panose="020206030504050203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GB" sz="1600" b="0" i="1" u="none" strike="noStrike" kern="1200" cap="none" spc="0" normalizeH="0" baseline="0" noProof="0">
                <a:ln>
                  <a:noFill/>
                </a:ln>
                <a:solidFill>
                  <a:srgbClr val="013E5A"/>
                </a:solidFill>
                <a:effectLst/>
                <a:highlight>
                  <a:srgbClr val="FFFFFF"/>
                </a:highlight>
                <a:uLnTx/>
                <a:uFillTx/>
                <a:latin typeface="EC Square Sans Cond Pro" panose="020B0506040000020004" pitchFamily="34" charset="0"/>
                <a:cs typeface="Times" panose="02020603050405020304" pitchFamily="18" charset="0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8A5B412-ED93-840D-DF36-5B25E2770ECE}"/>
              </a:ext>
            </a:extLst>
          </p:cNvPr>
          <p:cNvGrpSpPr/>
          <p:nvPr/>
        </p:nvGrpSpPr>
        <p:grpSpPr>
          <a:xfrm>
            <a:off x="3796430" y="2068403"/>
            <a:ext cx="1992624" cy="2786301"/>
            <a:chOff x="4325797" y="1884367"/>
            <a:chExt cx="2750206" cy="2506402"/>
          </a:xfrm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81016612-59E9-B2BC-44A1-EEA0595E0821}"/>
                </a:ext>
              </a:extLst>
            </p:cNvPr>
            <p:cNvSpPr/>
            <p:nvPr/>
          </p:nvSpPr>
          <p:spPr>
            <a:xfrm>
              <a:off x="4325797" y="1884367"/>
              <a:ext cx="2750206" cy="2506402"/>
            </a:xfrm>
            <a:prstGeom prst="roundRect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IE" sz="1800" b="0" i="0" u="none" strike="noStrike" kern="1200" cap="none" spc="0" normalizeH="0" baseline="0" noProof="0">
                <a:ln>
                  <a:noFill/>
                </a:ln>
                <a:solidFill>
                  <a:srgbClr val="404373"/>
                </a:solidFill>
                <a:effectLst/>
                <a:uLnTx/>
                <a:uFillTx/>
                <a:latin typeface="EC Square Sans Cond Pro" panose="020B0506040000020004" pitchFamily="34" charset="0"/>
              </a:endParaRPr>
            </a:p>
          </p:txBody>
        </p:sp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72043C84-39E2-0320-9724-F6C61E421423}"/>
                </a:ext>
              </a:extLst>
            </p:cNvPr>
            <p:cNvSpPr/>
            <p:nvPr/>
          </p:nvSpPr>
          <p:spPr>
            <a:xfrm>
              <a:off x="4501811" y="2479031"/>
              <a:ext cx="2398178" cy="384451"/>
            </a:xfrm>
            <a:prstGeom prst="roundRect">
              <a:avLst/>
            </a:prstGeom>
            <a:solidFill>
              <a:schemeClr val="accent3">
                <a:lumMod val="50000"/>
              </a:schemeClr>
            </a:solidFill>
            <a:ln w="38100"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91440" tIns="45720" rIns="91440" bIns="45720" rtlCol="0" anchor="ctr"/>
            <a:lstStyle/>
            <a:p>
              <a:pPr algn="ctr">
                <a:lnSpc>
                  <a:spcPct val="80000"/>
                </a:lnSpc>
                <a:defRPr/>
              </a:pPr>
              <a:r>
                <a:rPr lang="en-US">
                  <a:solidFill>
                    <a:schemeClr val="bg1"/>
                  </a:solidFill>
                  <a:latin typeface="EC Square Sans Cond Pro" panose="020B0506040000020004" pitchFamily="34" charset="0"/>
                  <a:cs typeface="Times"/>
                </a:rPr>
                <a:t>Venture capital </a:t>
              </a:r>
              <a:endParaRPr lang="en-US" sz="180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EC Square Sans Cond Pro" panose="020B0506040000020004" pitchFamily="34" charset="0"/>
                <a:cs typeface="Times"/>
              </a:endParaRPr>
            </a:p>
          </p:txBody>
        </p:sp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A9B87F7C-7057-7AD7-3CBA-6F3B8CC4F040}"/>
                </a:ext>
              </a:extLst>
            </p:cNvPr>
            <p:cNvSpPr/>
            <p:nvPr/>
          </p:nvSpPr>
          <p:spPr>
            <a:xfrm>
              <a:off x="4513717" y="2909085"/>
              <a:ext cx="2374366" cy="372546"/>
            </a:xfrm>
            <a:prstGeom prst="roundRect">
              <a:avLst/>
            </a:prstGeom>
            <a:solidFill>
              <a:schemeClr val="accent3">
                <a:lumMod val="50000"/>
              </a:schemeClr>
            </a:solidFill>
            <a:ln w="38100"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91440" tIns="45720" rIns="91440" bIns="45720" rtlCol="0" anchor="ctr"/>
            <a:lstStyle/>
            <a:p>
              <a:pPr algn="ctr">
                <a:lnSpc>
                  <a:spcPct val="80000"/>
                </a:lnSpc>
                <a:defRPr/>
              </a:pPr>
              <a:r>
                <a:rPr lang="en-US">
                  <a:solidFill>
                    <a:schemeClr val="bg1"/>
                  </a:solidFill>
                  <a:latin typeface="EC Square Sans Cond Pro" panose="020B0506040000020004" pitchFamily="34" charset="0"/>
                  <a:cs typeface="Times"/>
                </a:rPr>
                <a:t>Private equity</a:t>
              </a:r>
              <a:endParaRPr lang="en-US">
                <a:solidFill>
                  <a:schemeClr val="bg1"/>
                </a:solidFill>
                <a:latin typeface="EC Square Sans Cond Pro" panose="020B0506040000020004" pitchFamily="34" charset="0"/>
              </a:endParaRPr>
            </a:p>
          </p:txBody>
        </p:sp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87E61F2D-CEB1-2F43-0959-2408A9B79276}"/>
                </a:ext>
              </a:extLst>
            </p:cNvPr>
            <p:cNvSpPr/>
            <p:nvPr/>
          </p:nvSpPr>
          <p:spPr>
            <a:xfrm>
              <a:off x="4507764" y="3336912"/>
              <a:ext cx="2386272" cy="384452"/>
            </a:xfrm>
            <a:prstGeom prst="roundRect">
              <a:avLst/>
            </a:prstGeom>
            <a:solidFill>
              <a:schemeClr val="accent3">
                <a:lumMod val="50000"/>
              </a:schemeClr>
            </a:solidFill>
            <a:ln w="38100"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91440" tIns="45720" rIns="91440" bIns="45720" rtlCol="0" anchor="ctr"/>
            <a:lstStyle/>
            <a:p>
              <a:pPr algn="ctr">
                <a:lnSpc>
                  <a:spcPct val="80000"/>
                </a:lnSpc>
                <a:defRPr/>
              </a:pPr>
              <a:r>
                <a:rPr lang="en-US">
                  <a:solidFill>
                    <a:schemeClr val="bg1"/>
                  </a:solidFill>
                  <a:latin typeface="EC Square Sans Cond Pro" panose="020B0506040000020004" pitchFamily="34" charset="0"/>
                  <a:cs typeface="Times"/>
                </a:rPr>
                <a:t>Private debt </a:t>
              </a:r>
              <a:endParaRPr lang="en-US" sz="180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EC Square Sans Cond Pro" panose="020B0506040000020004" pitchFamily="34" charset="0"/>
                <a:cs typeface="Times"/>
              </a:endParaRPr>
            </a:p>
          </p:txBody>
        </p:sp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DA2F165A-DBB8-AE8C-ED4A-92320F6D0ADF}"/>
                </a:ext>
              </a:extLst>
            </p:cNvPr>
            <p:cNvSpPr/>
            <p:nvPr/>
          </p:nvSpPr>
          <p:spPr>
            <a:xfrm>
              <a:off x="4501811" y="3777442"/>
              <a:ext cx="2398178" cy="384451"/>
            </a:xfrm>
            <a:prstGeom prst="roundRect">
              <a:avLst/>
            </a:prstGeom>
            <a:solidFill>
              <a:schemeClr val="accent3">
                <a:lumMod val="50000"/>
              </a:schemeClr>
            </a:solidFill>
            <a:ln w="38100"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91440" tIns="45720" rIns="91440" bIns="45720" rtlCol="0" anchor="ctr"/>
            <a:lstStyle/>
            <a:p>
              <a:pPr algn="ctr">
                <a:lnSpc>
                  <a:spcPct val="80000"/>
                </a:lnSpc>
                <a:defRPr/>
              </a:pPr>
              <a:r>
                <a:rPr lang="en-US">
                  <a:solidFill>
                    <a:schemeClr val="bg1"/>
                  </a:solidFill>
                  <a:latin typeface="EC Square Sans Cond Pro" panose="020B0506040000020004" pitchFamily="34" charset="0"/>
                  <a:cs typeface="Times"/>
                </a:rPr>
                <a:t>Infrastructure</a:t>
              </a:r>
              <a:endParaRPr lang="en-US">
                <a:solidFill>
                  <a:schemeClr val="bg1"/>
                </a:solidFill>
                <a:latin typeface="EC Square Sans Cond Pro" panose="020B0506040000020004" pitchFamily="34" charset="0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D7EBD20A-2EE4-2332-171F-3114AB702147}"/>
                </a:ext>
              </a:extLst>
            </p:cNvPr>
            <p:cNvSpPr txBox="1"/>
            <p:nvPr/>
          </p:nvSpPr>
          <p:spPr>
            <a:xfrm>
              <a:off x="4451473" y="1955072"/>
              <a:ext cx="2524096" cy="707886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000" b="1">
                  <a:latin typeface="EC Square Sans Cond Pro" panose="020B0506040000020004" pitchFamily="34" charset="0"/>
                  <a:ea typeface="Calibri"/>
                  <a:cs typeface="Calibri"/>
                </a:rPr>
                <a:t>Private funds</a:t>
              </a:r>
            </a:p>
            <a:p>
              <a:pPr algn="ctr"/>
              <a:r>
                <a:rPr lang="en-US" sz="2000" b="1">
                  <a:latin typeface="EC Square Sans Cond Pro" panose="020B0506040000020004" pitchFamily="34" charset="0"/>
                  <a:ea typeface="Calibri"/>
                  <a:cs typeface="Calibri"/>
                </a:rPr>
                <a:t> </a:t>
              </a: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632040A9-33BD-771B-A8A9-63E1DA25AAC6}"/>
              </a:ext>
            </a:extLst>
          </p:cNvPr>
          <p:cNvSpPr txBox="1"/>
          <p:nvPr/>
        </p:nvSpPr>
        <p:spPr>
          <a:xfrm>
            <a:off x="2565608" y="6029621"/>
            <a:ext cx="731718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Ø"/>
              <a:defRPr/>
            </a:pPr>
            <a:r>
              <a:rPr lang="en-IE" sz="2000" b="1">
                <a:solidFill>
                  <a:schemeClr val="accent1"/>
                </a:solidFill>
                <a:latin typeface="EC Square Sans Cond Pro" panose="020B0506040000020004" pitchFamily="34" charset="0"/>
                <a:cs typeface="Times"/>
              </a:rPr>
              <a:t>High leverage effect reached through the fund-of-funds</a:t>
            </a:r>
          </a:p>
        </p:txBody>
      </p:sp>
      <p:sp>
        <p:nvSpPr>
          <p:cNvPr id="38" name="Arrow: Right 37">
            <a:extLst>
              <a:ext uri="{FF2B5EF4-FFF2-40B4-BE49-F238E27FC236}">
                <a16:creationId xmlns:a16="http://schemas.microsoft.com/office/drawing/2014/main" id="{0701A6E1-F755-4703-6931-0809A2D9F2D7}"/>
              </a:ext>
            </a:extLst>
          </p:cNvPr>
          <p:cNvSpPr/>
          <p:nvPr/>
        </p:nvSpPr>
        <p:spPr>
          <a:xfrm>
            <a:off x="2958230" y="3656976"/>
            <a:ext cx="838200" cy="430887"/>
          </a:xfrm>
          <a:prstGeom prst="rightArrow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C Square Sans Cond Pro" panose="020B0506040000020004" pitchFamily="34" charset="0"/>
            </a:endParaRPr>
          </a:p>
        </p:txBody>
      </p:sp>
      <p:sp>
        <p:nvSpPr>
          <p:cNvPr id="39" name="Arrow: Right 38">
            <a:extLst>
              <a:ext uri="{FF2B5EF4-FFF2-40B4-BE49-F238E27FC236}">
                <a16:creationId xmlns:a16="http://schemas.microsoft.com/office/drawing/2014/main" id="{4B0FF0E3-C65F-8A1A-3DD1-D7F7DF21E3AC}"/>
              </a:ext>
            </a:extLst>
          </p:cNvPr>
          <p:cNvSpPr/>
          <p:nvPr/>
        </p:nvSpPr>
        <p:spPr>
          <a:xfrm>
            <a:off x="5796680" y="3656976"/>
            <a:ext cx="510941" cy="430887"/>
          </a:xfrm>
          <a:prstGeom prst="rightArrow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C Square Sans Cond Pro" panose="020B05060400000200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8CBD676-7F29-85ED-D928-171AF87C0D90}"/>
              </a:ext>
            </a:extLst>
          </p:cNvPr>
          <p:cNvSpPr txBox="1"/>
          <p:nvPr/>
        </p:nvSpPr>
        <p:spPr>
          <a:xfrm>
            <a:off x="3504232" y="4964480"/>
            <a:ext cx="2646013" cy="9079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 indent="-285750" algn="just"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en-IE" sz="1600" baseline="0">
                <a:latin typeface="EC Square Sans Cond Pro" panose="020B0506040000020004" pitchFamily="34" charset="0"/>
                <a:ea typeface="Arial"/>
                <a:cs typeface="Arial"/>
              </a:rPr>
              <a:t>In EU or </a:t>
            </a:r>
            <a:r>
              <a:rPr lang="en-IE" sz="1600">
                <a:latin typeface="EC Square Sans Cond Pro" panose="020B0506040000020004" pitchFamily="34" charset="0"/>
                <a:ea typeface="Arial"/>
                <a:cs typeface="Arial"/>
              </a:rPr>
              <a:t>Norway </a:t>
            </a:r>
            <a:endParaRPr lang="en-US" sz="1600">
              <a:latin typeface="EC Square Sans Cond Pro" panose="020B0506040000020004" pitchFamily="34" charset="0"/>
              <a:ea typeface="Calibri" panose="020F0502020204030204"/>
              <a:cs typeface="Arial"/>
            </a:endParaRPr>
          </a:p>
          <a:p>
            <a:pPr marL="457200" indent="-285750" algn="just"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en-IE" sz="1600">
                <a:latin typeface="EC Square Sans Cond Pro" panose="020B0506040000020004" pitchFamily="34" charset="0"/>
                <a:ea typeface="Arial"/>
                <a:cs typeface="Arial"/>
              </a:rPr>
              <a:t>Focused on </a:t>
            </a:r>
            <a:r>
              <a:rPr lang="en-IE" sz="1600" baseline="0">
                <a:latin typeface="EC Square Sans Cond Pro" panose="020B0506040000020004" pitchFamily="34" charset="0"/>
                <a:ea typeface="Arial"/>
                <a:cs typeface="Arial"/>
              </a:rPr>
              <a:t>defence</a:t>
            </a:r>
            <a:endParaRPr lang="en-US" sz="1600">
              <a:latin typeface="EC Square Sans Cond Pro" panose="020B0506040000020004" pitchFamily="34" charset="0"/>
              <a:ea typeface="Calibri" panose="020F0502020204030204"/>
              <a:cs typeface="Arial"/>
            </a:endParaRPr>
          </a:p>
          <a:p>
            <a:pPr marL="457200" lvl="0" indent="-285750" algn="just"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en-IE" sz="1600">
                <a:latin typeface="EC Square Sans Cond Pro" panose="020B0506040000020004" pitchFamily="34" charset="0"/>
                <a:ea typeface="Arial"/>
                <a:cs typeface="Arial"/>
              </a:rPr>
              <a:t>Providing</a:t>
            </a:r>
            <a:r>
              <a:rPr lang="en-IE" sz="1600" baseline="0">
                <a:latin typeface="EC Square Sans Cond Pro" panose="020B0506040000020004" pitchFamily="34" charset="0"/>
                <a:ea typeface="Arial"/>
                <a:cs typeface="Arial"/>
              </a:rPr>
              <a:t> growth financing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7628031-1D4D-5334-3662-3E90D28A0A92}"/>
              </a:ext>
            </a:extLst>
          </p:cNvPr>
          <p:cNvSpPr txBox="1"/>
          <p:nvPr/>
        </p:nvSpPr>
        <p:spPr>
          <a:xfrm>
            <a:off x="6215793" y="4544563"/>
            <a:ext cx="303293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IE" sz="1600">
                <a:latin typeface="EC Square Sans Cond Pro" panose="020B0506040000020004" pitchFamily="34" charset="0"/>
                <a:ea typeface="Arial"/>
                <a:cs typeface="Arial"/>
              </a:rPr>
              <a:t>In EU or Norway</a:t>
            </a:r>
            <a:endParaRPr lang="en-IE" sz="1600">
              <a:latin typeface="EC Square Sans Cond Pro" panose="020B0506040000020004" pitchFamily="34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IE" sz="1600">
                <a:latin typeface="EC Square Sans Cond Pro" panose="020B0506040000020004" pitchFamily="34" charset="0"/>
              </a:rPr>
              <a:t>Industrialising / manufacturing of defence products, or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IE" sz="1600">
                <a:latin typeface="EC Square Sans Cond Pro" panose="020B0506040000020004" pitchFamily="34" charset="0"/>
              </a:rPr>
              <a:t>In EU defence supply chain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IE" sz="1600">
                <a:latin typeface="EC Square Sans Cond Pro" panose="020B0506040000020004" pitchFamily="34" charset="0"/>
                <a:cs typeface="Times"/>
              </a:rPr>
              <a:t>In line with MS capability priorities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E941DE3-F266-3B50-DA2C-841417740D07}"/>
              </a:ext>
            </a:extLst>
          </p:cNvPr>
          <p:cNvSpPr txBox="1"/>
          <p:nvPr/>
        </p:nvSpPr>
        <p:spPr>
          <a:xfrm>
            <a:off x="9233770" y="2952223"/>
            <a:ext cx="252053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IE" u="sng">
                <a:latin typeface="EC Square Sans Cond Pro" panose="020B0506040000020004" pitchFamily="34" charset="0"/>
                <a:cs typeface="Times"/>
              </a:rPr>
              <a:t>Timeline</a:t>
            </a:r>
            <a:r>
              <a:rPr lang="en-IE">
                <a:latin typeface="EC Square Sans Cond Pro" panose="020B0506040000020004" pitchFamily="34" charset="0"/>
                <a:cs typeface="Times"/>
              </a:rPr>
              <a:t>: Opening of call for Expression of interest for fund managers in Q2/Q3 2026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34DD6A-A448-D7D4-94E3-88239CFCC491}"/>
              </a:ext>
            </a:extLst>
          </p:cNvPr>
          <p:cNvSpPr txBox="1">
            <a:spLocks/>
          </p:cNvSpPr>
          <p:nvPr/>
        </p:nvSpPr>
        <p:spPr>
          <a:xfrm>
            <a:off x="10332116" y="6207651"/>
            <a:ext cx="472148" cy="2616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rgbClr val="404373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2EB30D7-3E9D-4B5E-8606-1BFE7D34FD09}" type="slidenum">
              <a:rPr lang="en-IE" smtClean="0"/>
              <a:pPr/>
              <a:t>47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831015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E62C66-BE08-B502-3573-A41BB4B1BB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0C43C8B-9E9D-858F-3A32-1235D5A15EB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Content</a:t>
            </a:r>
            <a:endParaRPr lang="en-IE" dirty="0"/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E939AE93-98F1-37AC-3D5A-E9F745C8D651}"/>
              </a:ext>
            </a:extLst>
          </p:cNvPr>
          <p:cNvSpPr txBox="1">
            <a:spLocks/>
          </p:cNvSpPr>
          <p:nvPr/>
        </p:nvSpPr>
        <p:spPr>
          <a:xfrm>
            <a:off x="10332116" y="6207651"/>
            <a:ext cx="472148" cy="2616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rgbClr val="404373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2EB30D7-3E9D-4B5E-8606-1BFE7D34FD09}" type="slidenum">
              <a:rPr lang="en-IE" smtClean="0"/>
              <a:pPr/>
              <a:t>48</a:t>
            </a:fld>
            <a:endParaRPr lang="en-IE" dirty="0"/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81053586-CB3B-95EB-E773-9ABF7C62A756}"/>
              </a:ext>
            </a:extLst>
          </p:cNvPr>
          <p:cNvSpPr txBox="1">
            <a:spLocks/>
          </p:cNvSpPr>
          <p:nvPr/>
        </p:nvSpPr>
        <p:spPr>
          <a:xfrm>
            <a:off x="1019175" y="1261241"/>
            <a:ext cx="11172825" cy="53110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200000"/>
              </a:lnSpc>
              <a:buFont typeface="+mj-lt"/>
              <a:buAutoNum type="arabicPeriod"/>
            </a:pPr>
            <a:r>
              <a:rPr lang="en-US" sz="2400" b="1" dirty="0"/>
              <a:t>EDIP work </a:t>
            </a:r>
            <a:r>
              <a:rPr lang="en-US" sz="2400" b="1" dirty="0" err="1"/>
              <a:t>programme</a:t>
            </a:r>
            <a:r>
              <a:rPr lang="en-US" sz="2400" b="1" dirty="0"/>
              <a:t> content</a:t>
            </a:r>
          </a:p>
          <a:p>
            <a:pPr marL="457200" indent="-457200">
              <a:lnSpc>
                <a:spcPct val="200000"/>
              </a:lnSpc>
              <a:buFont typeface="+mj-lt"/>
              <a:buAutoNum type="arabicPeriod"/>
            </a:pPr>
            <a:r>
              <a:rPr lang="en-US" sz="2400" b="1" dirty="0"/>
              <a:t>Focus on IRA calls and conditions, including USI IRA ones</a:t>
            </a:r>
          </a:p>
          <a:p>
            <a:pPr marL="457200" indent="-457200">
              <a:lnSpc>
                <a:spcPct val="200000"/>
              </a:lnSpc>
              <a:buFont typeface="+mj-lt"/>
              <a:buAutoNum type="arabicPeriod"/>
            </a:pPr>
            <a:r>
              <a:rPr lang="en-US" sz="2400" b="1" dirty="0"/>
              <a:t>Information on CPA calls</a:t>
            </a:r>
          </a:p>
          <a:p>
            <a:pPr marL="457200" indent="-457200">
              <a:lnSpc>
                <a:spcPct val="200000"/>
              </a:lnSpc>
              <a:buFont typeface="+mj-lt"/>
              <a:buAutoNum type="arabicPeriod"/>
            </a:pPr>
            <a:r>
              <a:rPr lang="en-US" sz="2400" b="1" dirty="0"/>
              <a:t>Information on EDPCIs</a:t>
            </a:r>
          </a:p>
          <a:p>
            <a:pPr marL="457200" indent="-457200">
              <a:lnSpc>
                <a:spcPct val="200000"/>
              </a:lnSpc>
              <a:buFont typeface="+mj-lt"/>
              <a:buAutoNum type="arabicPeriod"/>
            </a:pPr>
            <a:r>
              <a:rPr lang="en-US" sz="2400" b="1" dirty="0"/>
              <a:t>Information on FAST</a:t>
            </a:r>
          </a:p>
          <a:p>
            <a:pPr marL="457200" indent="-457200">
              <a:lnSpc>
                <a:spcPct val="200000"/>
              </a:lnSpc>
              <a:buFont typeface="+mj-lt"/>
              <a:buAutoNum type="arabicPeriod"/>
            </a:pPr>
            <a:r>
              <a:rPr lang="en-US" sz="2400" b="1" dirty="0"/>
              <a:t>Information on other supporting actions</a:t>
            </a:r>
            <a:endParaRPr lang="en-IE" sz="2400" dirty="0"/>
          </a:p>
        </p:txBody>
      </p:sp>
    </p:spTree>
    <p:extLst>
      <p:ext uri="{BB962C8B-B14F-4D97-AF65-F5344CB8AC3E}">
        <p14:creationId xmlns:p14="http://schemas.microsoft.com/office/powerpoint/2010/main" val="3648348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0EAF47-247D-0A41-32BE-D334699B12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>
            <a:extLst>
              <a:ext uri="{FF2B5EF4-FFF2-40B4-BE49-F238E27FC236}">
                <a16:creationId xmlns:a16="http://schemas.microsoft.com/office/drawing/2014/main" id="{353CD7F0-4DA1-868A-1A5B-E7C60EE6E76B}"/>
              </a:ext>
            </a:extLst>
          </p:cNvPr>
          <p:cNvSpPr txBox="1"/>
          <p:nvPr/>
        </p:nvSpPr>
        <p:spPr>
          <a:xfrm>
            <a:off x="5463182" y="5782812"/>
            <a:ext cx="6376393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b="1"/>
              <a:t>UA SME </a:t>
            </a:r>
            <a:r>
              <a:rPr lang="fr-BE"/>
              <a:t>or </a:t>
            </a:r>
            <a:r>
              <a:rPr lang="fr-BE" b="1"/>
              <a:t>EU SME  </a:t>
            </a:r>
            <a:r>
              <a:rPr lang="fr-BE"/>
              <a:t>or </a:t>
            </a:r>
            <a:r>
              <a:rPr lang="fr-BE" b="1"/>
              <a:t>UA+EU </a:t>
            </a:r>
            <a:r>
              <a:rPr lang="fr-BE" b="1" err="1"/>
              <a:t>SMEs</a:t>
            </a:r>
            <a:endParaRPr lang="en-IE" b="1"/>
          </a:p>
        </p:txBody>
      </p:sp>
      <p:sp>
        <p:nvSpPr>
          <p:cNvPr id="9" name="Arrow: Pentagon 8">
            <a:extLst>
              <a:ext uri="{FF2B5EF4-FFF2-40B4-BE49-F238E27FC236}">
                <a16:creationId xmlns:a16="http://schemas.microsoft.com/office/drawing/2014/main" id="{C9CED2A1-FCBA-2539-C2C8-52E37FD20154}"/>
              </a:ext>
            </a:extLst>
          </p:cNvPr>
          <p:cNvSpPr/>
          <p:nvPr/>
        </p:nvSpPr>
        <p:spPr>
          <a:xfrm rot="5400000">
            <a:off x="8540319" y="626840"/>
            <a:ext cx="503610" cy="2693147"/>
          </a:xfrm>
          <a:prstGeom prst="homePlat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5" name="Title 44">
            <a:extLst>
              <a:ext uri="{FF2B5EF4-FFF2-40B4-BE49-F238E27FC236}">
                <a16:creationId xmlns:a16="http://schemas.microsoft.com/office/drawing/2014/main" id="{EE123D22-B0F2-0770-11C0-A5D9E26BC87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/>
              <a:t>USI Defence </a:t>
            </a:r>
            <a:r>
              <a:rPr lang="de-DE" err="1"/>
              <a:t>innovation</a:t>
            </a:r>
            <a:r>
              <a:rPr lang="de-DE"/>
              <a:t> </a:t>
            </a:r>
            <a:r>
              <a:rPr lang="de-DE" err="1"/>
              <a:t>action</a:t>
            </a:r>
            <a:endParaRPr lang="en-IE"/>
          </a:p>
        </p:txBody>
      </p:sp>
      <p:sp>
        <p:nvSpPr>
          <p:cNvPr id="7" name="Slide Number Placeholder 9">
            <a:extLst>
              <a:ext uri="{FF2B5EF4-FFF2-40B4-BE49-F238E27FC236}">
                <a16:creationId xmlns:a16="http://schemas.microsoft.com/office/drawing/2014/main" id="{6FDB0C6D-EA63-98FE-D7BA-A534AD740E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2EB30D7-3E9D-4B5E-8606-1BFE7D34FD09}" type="slidenum">
              <a:rPr lang="en-IE" smtClean="0"/>
              <a:pPr/>
              <a:t>49</a:t>
            </a:fld>
            <a:endParaRPr lang="en-IE"/>
          </a:p>
        </p:txBody>
      </p:sp>
      <p:sp>
        <p:nvSpPr>
          <p:cNvPr id="46" name="Subtitle 2">
            <a:extLst>
              <a:ext uri="{FF2B5EF4-FFF2-40B4-BE49-F238E27FC236}">
                <a16:creationId xmlns:a16="http://schemas.microsoft.com/office/drawing/2014/main" id="{AF860963-54E2-4228-52E9-778E880F6FF8}"/>
              </a:ext>
            </a:extLst>
          </p:cNvPr>
          <p:cNvSpPr txBox="1">
            <a:spLocks/>
          </p:cNvSpPr>
          <p:nvPr/>
        </p:nvSpPr>
        <p:spPr>
          <a:xfrm>
            <a:off x="612126" y="1422380"/>
            <a:ext cx="5229846" cy="49466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</a:pPr>
            <a:r>
              <a:rPr lang="en-IE" sz="2000" dirty="0">
                <a:sym typeface="Wingdings" panose="05000000000000000000" pitchFamily="2" charset="2"/>
              </a:rPr>
              <a:t>Total amount of the action:</a:t>
            </a:r>
            <a:r>
              <a:rPr lang="en-IE" sz="2000" b="1" dirty="0">
                <a:sym typeface="Wingdings" panose="05000000000000000000" pitchFamily="2" charset="2"/>
              </a:rPr>
              <a:t> € 36.3 million* </a:t>
            </a:r>
          </a:p>
          <a:p>
            <a:pPr>
              <a:spcBef>
                <a:spcPts val="1200"/>
              </a:spcBef>
            </a:pPr>
            <a:r>
              <a:rPr lang="en-IE" sz="2000" dirty="0">
                <a:sym typeface="Wingdings" panose="05000000000000000000" pitchFamily="2" charset="2"/>
              </a:rPr>
              <a:t>Focus on </a:t>
            </a:r>
            <a:r>
              <a:rPr lang="en-IE" sz="2000" b="1" dirty="0">
                <a:sym typeface="Wingdings" panose="05000000000000000000" pitchFamily="2" charset="2"/>
              </a:rPr>
              <a:t>EU and Ukrainian SMEs</a:t>
            </a:r>
            <a:r>
              <a:rPr lang="en-IE" sz="2000" dirty="0">
                <a:sym typeface="Wingdings" panose="05000000000000000000" pitchFamily="2" charset="2"/>
              </a:rPr>
              <a:t>, including startups and mid-caps (</a:t>
            </a:r>
            <a:r>
              <a:rPr lang="en-IE" sz="2000" b="1" dirty="0">
                <a:sym typeface="Wingdings" panose="05000000000000000000" pitchFamily="2" charset="2"/>
              </a:rPr>
              <a:t>single or consortium</a:t>
            </a:r>
            <a:r>
              <a:rPr lang="en-IE" sz="2000" dirty="0">
                <a:sym typeface="Wingdings" panose="05000000000000000000" pitchFamily="2" charset="2"/>
              </a:rPr>
              <a:t>)</a:t>
            </a:r>
          </a:p>
          <a:p>
            <a:pPr marL="266700" lvl="1">
              <a:spcBef>
                <a:spcPts val="1200"/>
              </a:spcBef>
            </a:pPr>
            <a:r>
              <a:rPr lang="en-IE" dirty="0">
                <a:sym typeface="Wingdings" panose="05000000000000000000" pitchFamily="2" charset="2"/>
              </a:rPr>
              <a:t>Boost innovation to address Ukraine’s immediate </a:t>
            </a:r>
            <a:r>
              <a:rPr lang="en-IE" b="1" dirty="0">
                <a:sym typeface="Wingdings" panose="05000000000000000000" pitchFamily="2" charset="2"/>
              </a:rPr>
              <a:t>frontline needs</a:t>
            </a:r>
          </a:p>
          <a:p>
            <a:pPr marL="266700" lvl="1">
              <a:spcBef>
                <a:spcPts val="1200"/>
              </a:spcBef>
            </a:pPr>
            <a:r>
              <a:rPr lang="en-IE" dirty="0">
                <a:sym typeface="Wingdings" panose="05000000000000000000" pitchFamily="2" charset="2"/>
              </a:rPr>
              <a:t>Strengthen the European defence industry’s </a:t>
            </a:r>
            <a:r>
              <a:rPr lang="en-IE" b="1" dirty="0">
                <a:sym typeface="Wingdings" panose="05000000000000000000" pitchFamily="2" charset="2"/>
              </a:rPr>
              <a:t>innovation capacity </a:t>
            </a:r>
          </a:p>
          <a:p>
            <a:pPr marL="266700" lvl="1">
              <a:spcBef>
                <a:spcPts val="1200"/>
              </a:spcBef>
            </a:pPr>
            <a:r>
              <a:rPr lang="en-IE" dirty="0">
                <a:sym typeface="Wingdings" panose="05000000000000000000" pitchFamily="2" charset="2"/>
              </a:rPr>
              <a:t>Under </a:t>
            </a:r>
            <a:r>
              <a:rPr lang="en-IE" b="1" dirty="0" err="1">
                <a:sym typeface="Wingdings" panose="05000000000000000000" pitchFamily="2" charset="2"/>
              </a:rPr>
              <a:t>BraveTechEU</a:t>
            </a:r>
            <a:r>
              <a:rPr lang="en-IE" b="1" dirty="0">
                <a:sym typeface="Wingdings" panose="05000000000000000000" pitchFamily="2" charset="2"/>
              </a:rPr>
              <a:t> </a:t>
            </a:r>
            <a:r>
              <a:rPr lang="en-IE" dirty="0">
                <a:sym typeface="Wingdings" panose="05000000000000000000" pitchFamily="2" charset="2"/>
              </a:rPr>
              <a:t>brand</a:t>
            </a:r>
          </a:p>
          <a:p>
            <a:pPr marL="266700" lvl="1">
              <a:spcBef>
                <a:spcPts val="1200"/>
              </a:spcBef>
            </a:pPr>
            <a:r>
              <a:rPr lang="en-IE" b="1" dirty="0">
                <a:sym typeface="Wingdings" panose="05000000000000000000" pitchFamily="2" charset="2"/>
              </a:rPr>
              <a:t>Small grants </a:t>
            </a:r>
            <a:r>
              <a:rPr lang="en-IE" dirty="0">
                <a:sym typeface="Wingdings" panose="05000000000000000000" pitchFamily="2" charset="2"/>
              </a:rPr>
              <a:t>(max €200 OOO)</a:t>
            </a:r>
          </a:p>
          <a:p>
            <a:pPr marL="266700" lvl="1">
              <a:spcBef>
                <a:spcPts val="1200"/>
              </a:spcBef>
            </a:pPr>
            <a:r>
              <a:rPr lang="en-IE" b="1" dirty="0">
                <a:sym typeface="Wingdings" panose="05000000000000000000" pitchFamily="2" charset="2"/>
              </a:rPr>
              <a:t>Entry-TRL 4+ </a:t>
            </a:r>
          </a:p>
          <a:p>
            <a:pPr marL="266700" lvl="1">
              <a:spcBef>
                <a:spcPts val="1200"/>
              </a:spcBef>
            </a:pPr>
            <a:r>
              <a:rPr lang="en-IE" dirty="0">
                <a:sym typeface="Wingdings" panose="05000000000000000000" pitchFamily="2" charset="2"/>
              </a:rPr>
              <a:t>60% of funded solutions must reach TRL 7+</a:t>
            </a:r>
          </a:p>
          <a:p>
            <a:pPr marL="266700" lvl="1">
              <a:spcBef>
                <a:spcPts val="1200"/>
              </a:spcBef>
            </a:pPr>
            <a:r>
              <a:rPr lang="en-IE" dirty="0">
                <a:sym typeface="Wingdings" panose="05000000000000000000" pitchFamily="2" charset="2"/>
              </a:rPr>
              <a:t>More information to come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F3DDB5C-959F-5201-1AD5-6153DC258730}"/>
              </a:ext>
            </a:extLst>
          </p:cNvPr>
          <p:cNvSpPr/>
          <p:nvPr/>
        </p:nvSpPr>
        <p:spPr>
          <a:xfrm>
            <a:off x="6981825" y="2233559"/>
            <a:ext cx="3643284" cy="447486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ea typeface="Calibri"/>
                <a:cs typeface="Calibri"/>
              </a:rPr>
              <a:t>UA implementation partner</a:t>
            </a: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C418B258-D39E-A929-F681-F5EE2A42E71A}"/>
              </a:ext>
            </a:extLst>
          </p:cNvPr>
          <p:cNvSpPr/>
          <p:nvPr/>
        </p:nvSpPr>
        <p:spPr>
          <a:xfrm rot="5400000">
            <a:off x="8640410" y="2531147"/>
            <a:ext cx="303426" cy="539780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IE" sz="1100">
              <a:solidFill>
                <a:schemeClr val="accent2"/>
              </a:solidFill>
              <a:ea typeface="Calibri"/>
              <a:cs typeface="Calibri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461A25FB-B284-478A-A5E2-AE57FA11B4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1870986"/>
              </p:ext>
            </p:extLst>
          </p:nvPr>
        </p:nvGraphicFramePr>
        <p:xfrm>
          <a:off x="6612176" y="2973473"/>
          <a:ext cx="4359893" cy="2407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59893">
                  <a:extLst>
                    <a:ext uri="{9D8B030D-6E8A-4147-A177-3AD203B41FA5}">
                      <a16:colId xmlns:a16="http://schemas.microsoft.com/office/drawing/2014/main" val="3649340058"/>
                    </a:ext>
                  </a:extLst>
                </a:gridCol>
              </a:tblGrid>
              <a:tr h="260684"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chemeClr val="tx1"/>
                          </a:solidFill>
                          <a:latin typeface="+mn-lt"/>
                        </a:rPr>
                        <a:t>Publishes calls for EU &amp; UA SMEs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926801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600" b="0" i="0" u="none" strike="noStrike" noProof="0">
                          <a:latin typeface="+mn-lt"/>
                        </a:rPr>
                        <a:t>Air </a:t>
                      </a:r>
                      <a:r>
                        <a:rPr lang="en-US" sz="1600" b="0" i="0" u="none" strike="noStrike" noProof="0" err="1">
                          <a:latin typeface="+mn-lt"/>
                        </a:rPr>
                        <a:t>defence</a:t>
                      </a:r>
                      <a:r>
                        <a:rPr lang="en-US" sz="1600" b="0" i="0" u="none" strike="noStrike" noProof="0">
                          <a:latin typeface="+mn-lt"/>
                        </a:rPr>
                        <a:t> systems </a:t>
                      </a:r>
                      <a:endParaRPr lang="en-US" sz="1600">
                        <a:latin typeface="+mn-lt"/>
                      </a:endParaRPr>
                    </a:p>
                    <a:p>
                      <a:pPr marL="285750" lvl="0" indent="-285750">
                        <a:buFont typeface="Arial"/>
                        <a:buChar char="•"/>
                      </a:pPr>
                      <a:r>
                        <a:rPr lang="en-US" sz="1600" b="0" i="0" u="none" strike="noStrike" noProof="0">
                          <a:latin typeface="+mn-lt"/>
                        </a:rPr>
                        <a:t>Drones in all domains (air, ground, naval) </a:t>
                      </a:r>
                      <a:endParaRPr lang="en-US" sz="1600">
                        <a:latin typeface="+mn-lt"/>
                      </a:endParaRPr>
                    </a:p>
                    <a:p>
                      <a:pPr marL="285750" lvl="0" indent="-285750">
                        <a:buFont typeface="Arial"/>
                        <a:buChar char="•"/>
                      </a:pPr>
                      <a:r>
                        <a:rPr lang="en-US" sz="1600" b="0" i="0" u="none" strike="noStrike" noProof="0">
                          <a:latin typeface="+mn-lt"/>
                        </a:rPr>
                        <a:t>Missiles &amp; ammunition </a:t>
                      </a:r>
                      <a:endParaRPr lang="en-US" sz="1600">
                        <a:latin typeface="+mn-lt"/>
                      </a:endParaRPr>
                    </a:p>
                    <a:p>
                      <a:pPr marL="285750" lvl="0" indent="-285750">
                        <a:buFont typeface="Arial"/>
                        <a:buChar char="•"/>
                      </a:pPr>
                      <a:r>
                        <a:rPr lang="en-US" sz="1600" b="0" i="0" u="none" strike="noStrike" noProof="0">
                          <a:latin typeface="+mn-lt"/>
                        </a:rPr>
                        <a:t>Electronic warfare / signal intelligence</a:t>
                      </a:r>
                      <a:endParaRPr lang="en-US" sz="1600">
                        <a:latin typeface="+mn-lt"/>
                      </a:endParaRPr>
                    </a:p>
                    <a:p>
                      <a:pPr marL="285750" lvl="0" indent="-285750">
                        <a:buFont typeface="Arial"/>
                        <a:buChar char="•"/>
                      </a:pPr>
                      <a:r>
                        <a:rPr lang="en-US" sz="1600" b="0" i="0" u="none" strike="noStrike" noProof="0">
                          <a:latin typeface="+mn-lt"/>
                        </a:rPr>
                        <a:t>AI and machine learning</a:t>
                      </a:r>
                      <a:endParaRPr lang="en-US" sz="1600">
                        <a:latin typeface="+mn-lt"/>
                      </a:endParaRPr>
                    </a:p>
                    <a:p>
                      <a:pPr marL="285750" lvl="0" indent="-285750">
                        <a:buFont typeface="Arial"/>
                        <a:buChar char="•"/>
                      </a:pPr>
                      <a:r>
                        <a:rPr lang="en-US" sz="1600" b="0" i="0" u="none" strike="noStrike" noProof="0">
                          <a:latin typeface="+mn-lt"/>
                        </a:rPr>
                        <a:t>Navigation and communication systems </a:t>
                      </a:r>
                      <a:endParaRPr lang="en-US" sz="1600">
                        <a:latin typeface="+mn-lt"/>
                      </a:endParaRPr>
                    </a:p>
                    <a:p>
                      <a:pPr marL="285750" lvl="0" indent="-285750">
                        <a:buFont typeface="Arial"/>
                        <a:buChar char="•"/>
                      </a:pPr>
                      <a:r>
                        <a:rPr lang="en-US" sz="1600" b="0" i="0" u="none" strike="noStrike" noProof="0">
                          <a:latin typeface="+mn-lt"/>
                        </a:rPr>
                        <a:t>Future technologies (lasers, exoskeletons etc.)</a:t>
                      </a:r>
                    </a:p>
                    <a:p>
                      <a:pPr marL="285750" lvl="0" indent="-285750">
                        <a:buFont typeface="Arial"/>
                        <a:buChar char="•"/>
                      </a:pPr>
                      <a:r>
                        <a:rPr lang="en-US" sz="1600" b="0" i="0" u="none" strike="noStrike" noProof="0">
                          <a:latin typeface="+mn-lt"/>
                        </a:rPr>
                        <a:t>Software developments</a:t>
                      </a:r>
                      <a:endParaRPr lang="en-US" sz="1600">
                        <a:latin typeface="+mn-lt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1010080"/>
                  </a:ext>
                </a:extLst>
              </a:tr>
            </a:tbl>
          </a:graphicData>
        </a:graphic>
      </p:graphicFrame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5AF9D66-011E-436D-636C-4457B32261B8}"/>
              </a:ext>
            </a:extLst>
          </p:cNvPr>
          <p:cNvSpPr/>
          <p:nvPr/>
        </p:nvSpPr>
        <p:spPr>
          <a:xfrm>
            <a:off x="7128840" y="1274774"/>
            <a:ext cx="3326571" cy="447486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ea typeface="Calibri"/>
                <a:cs typeface="Calibri"/>
              </a:rPr>
              <a:t>DG DEFIS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9FE0BE5-52F5-6855-E508-34DDBBA59701}"/>
              </a:ext>
            </a:extLst>
          </p:cNvPr>
          <p:cNvSpPr txBox="1"/>
          <p:nvPr/>
        </p:nvSpPr>
        <p:spPr>
          <a:xfrm>
            <a:off x="8086355" y="1730600"/>
            <a:ext cx="1411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b="1" dirty="0"/>
              <a:t>€36,3M*</a:t>
            </a:r>
            <a:endParaRPr lang="en-IE" b="1" dirty="0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614F0BE-5E71-B6F0-D2B3-0B9857AB682B}"/>
              </a:ext>
            </a:extLst>
          </p:cNvPr>
          <p:cNvGrpSpPr/>
          <p:nvPr/>
        </p:nvGrpSpPr>
        <p:grpSpPr>
          <a:xfrm>
            <a:off x="6263206" y="5432863"/>
            <a:ext cx="4381500" cy="263745"/>
            <a:chOff x="6210300" y="5819774"/>
            <a:chExt cx="4381500" cy="549242"/>
          </a:xfrm>
        </p:grpSpPr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1D11FB07-EB31-BE4E-DFD6-706CE4531BEC}"/>
                </a:ext>
              </a:extLst>
            </p:cNvPr>
            <p:cNvCxnSpPr/>
            <p:nvPr/>
          </p:nvCxnSpPr>
          <p:spPr>
            <a:xfrm flipH="1">
              <a:off x="6210300" y="5819775"/>
              <a:ext cx="485775" cy="54924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6732DBAC-E333-EE04-E0DF-8F74DA1BB8F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81825" y="5819775"/>
              <a:ext cx="212107" cy="54924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2329C5E5-ACA3-F1A8-220E-87EFE2D7AEE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686675" y="5819775"/>
              <a:ext cx="88282" cy="54924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7694892E-59A7-7049-0243-EFA67DFCF7CA}"/>
                </a:ext>
              </a:extLst>
            </p:cNvPr>
            <p:cNvCxnSpPr>
              <a:cxnSpLocks/>
            </p:cNvCxnSpPr>
            <p:nvPr/>
          </p:nvCxnSpPr>
          <p:spPr>
            <a:xfrm>
              <a:off x="8487495" y="5819774"/>
              <a:ext cx="0" cy="54924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993F2CBD-E137-0F05-B001-B7AB93FEE902}"/>
                </a:ext>
              </a:extLst>
            </p:cNvPr>
            <p:cNvCxnSpPr>
              <a:cxnSpLocks/>
            </p:cNvCxnSpPr>
            <p:nvPr/>
          </p:nvCxnSpPr>
          <p:spPr>
            <a:xfrm>
              <a:off x="9148005" y="5828496"/>
              <a:ext cx="52028" cy="54052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3000CF97-4425-A855-5E4B-724B32E8DCFF}"/>
                </a:ext>
              </a:extLst>
            </p:cNvPr>
            <p:cNvCxnSpPr>
              <a:cxnSpLocks/>
            </p:cNvCxnSpPr>
            <p:nvPr/>
          </p:nvCxnSpPr>
          <p:spPr>
            <a:xfrm>
              <a:off x="9729031" y="5837219"/>
              <a:ext cx="104055" cy="53179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AD45B6BA-3624-1781-5B87-A5BB02606B05}"/>
                </a:ext>
              </a:extLst>
            </p:cNvPr>
            <p:cNvCxnSpPr>
              <a:cxnSpLocks/>
            </p:cNvCxnSpPr>
            <p:nvPr/>
          </p:nvCxnSpPr>
          <p:spPr>
            <a:xfrm>
              <a:off x="10310057" y="5819774"/>
              <a:ext cx="281743" cy="54924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55BE4090-BC92-7563-FDBF-DF79A0E00546}"/>
              </a:ext>
            </a:extLst>
          </p:cNvPr>
          <p:cNvSpPr txBox="1"/>
          <p:nvPr/>
        </p:nvSpPr>
        <p:spPr>
          <a:xfrm rot="19837447">
            <a:off x="6049360" y="5450331"/>
            <a:ext cx="14115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1400" dirty="0">
                <a:solidFill>
                  <a:srgbClr val="002060"/>
                </a:solidFill>
              </a:rPr>
              <a:t>Max €200k</a:t>
            </a:r>
            <a:endParaRPr lang="en-IE" sz="1400" dirty="0">
              <a:solidFill>
                <a:srgbClr val="002060"/>
              </a:solidFill>
            </a:endParaRPr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F242B075-9BDC-7E85-53F6-EFD03AEF22CA}"/>
              </a:ext>
            </a:extLst>
          </p:cNvPr>
          <p:cNvSpPr txBox="1">
            <a:spLocks/>
          </p:cNvSpPr>
          <p:nvPr/>
        </p:nvSpPr>
        <p:spPr>
          <a:xfrm>
            <a:off x="10332116" y="6207651"/>
            <a:ext cx="472148" cy="2616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rgbClr val="404373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2EB30D7-3E9D-4B5E-8606-1BFE7D34FD09}" type="slidenum">
              <a:rPr lang="en-IE" smtClean="0"/>
              <a:pPr/>
              <a:t>49</a:t>
            </a:fld>
            <a:endParaRPr lang="en-IE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52CCA4C-B1D9-8156-2936-ED4344625C92}"/>
              </a:ext>
            </a:extLst>
          </p:cNvPr>
          <p:cNvSpPr txBox="1"/>
          <p:nvPr/>
        </p:nvSpPr>
        <p:spPr>
          <a:xfrm>
            <a:off x="4714875" y="6498193"/>
            <a:ext cx="35051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200" dirty="0"/>
              <a:t>* Including €1M of external assigned revenues</a:t>
            </a:r>
          </a:p>
        </p:txBody>
      </p:sp>
    </p:spTree>
    <p:extLst>
      <p:ext uri="{BB962C8B-B14F-4D97-AF65-F5344CB8AC3E}">
        <p14:creationId xmlns:p14="http://schemas.microsoft.com/office/powerpoint/2010/main" val="1962805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43C48B49-6135-48B6-AC0F-97E5D8D1F0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00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21325" y="889001"/>
            <a:ext cx="8057775" cy="2659420"/>
          </a:xfrm>
        </p:spPr>
        <p:txBody>
          <a:bodyPr anchor="b">
            <a:normAutofit/>
          </a:bodyPr>
          <a:lstStyle/>
          <a:p>
            <a:pPr algn="l">
              <a:defRPr sz="2800" b="1">
                <a:solidFill>
                  <a:srgbClr val="003366"/>
                </a:solidFill>
              </a:defRPr>
            </a:pPr>
            <a:r>
              <a:rPr lang="lv-LV" sz="4200" noProof="1"/>
              <a:t>ES a</a:t>
            </a:r>
            <a:r>
              <a:rPr lang="lv-LV" sz="4200" b="1" noProof="1">
                <a:solidFill>
                  <a:srgbClr val="003366"/>
                </a:solidFill>
              </a:rPr>
              <a:t>izsardzība</a:t>
            </a:r>
            <a:r>
              <a:rPr lang="lv-LV" sz="4200" noProof="1"/>
              <a:t>s industrijas atbalsts un Defence Readiness 2030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715DAF0-AE1B-46C9-8A6B-DB2AA05AB9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1523995" y="4374555"/>
            <a:ext cx="9144005" cy="2483444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rgbClr val="000000"/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C631C0B-6DA6-4E57-8231-CE32B3434A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7629491" y="4374554"/>
            <a:ext cx="3038508" cy="2483447"/>
          </a:xfrm>
          <a:prstGeom prst="rect">
            <a:avLst/>
          </a:prstGeom>
          <a:gradFill>
            <a:gsLst>
              <a:gs pos="4000">
                <a:schemeClr val="accent1">
                  <a:alpha val="21000"/>
                </a:schemeClr>
              </a:gs>
              <a:gs pos="83000">
                <a:schemeClr val="accent1">
                  <a:lumMod val="50000"/>
                  <a:alpha val="6100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256AC18-FB41-4977-8B0C-F5082335AB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1524001" y="4379429"/>
            <a:ext cx="9143988" cy="1953928"/>
          </a:xfrm>
          <a:prstGeom prst="rect">
            <a:avLst/>
          </a:prstGeom>
          <a:gradFill>
            <a:gsLst>
              <a:gs pos="32000">
                <a:schemeClr val="accent1">
                  <a:lumMod val="50000"/>
                  <a:alpha val="0"/>
                </a:schemeClr>
              </a:gs>
              <a:gs pos="100000">
                <a:schemeClr val="accent1">
                  <a:alpha val="55000"/>
                </a:schemeClr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FF4A713-7B75-4B21-90D7-5AB19547C7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3995" y="4380928"/>
            <a:ext cx="9144000" cy="2019443"/>
          </a:xfrm>
          <a:prstGeom prst="rect">
            <a:avLst/>
          </a:prstGeom>
          <a:gradFill>
            <a:gsLst>
              <a:gs pos="32000">
                <a:schemeClr val="accent1">
                  <a:lumMod val="50000"/>
                  <a:alpha val="0"/>
                </a:schemeClr>
              </a:gs>
              <a:gs pos="100000">
                <a:srgbClr val="000000">
                  <a:alpha val="45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72807" y="5390648"/>
            <a:ext cx="3919195" cy="1078173"/>
          </a:xfrm>
        </p:spPr>
        <p:txBody>
          <a:bodyPr anchor="ctr">
            <a:normAutofit/>
          </a:bodyPr>
          <a:lstStyle/>
          <a:p>
            <a:pPr algn="l">
              <a:defRPr sz="1800"/>
            </a:pPr>
            <a:r>
              <a:rPr lang="lv-LV" sz="1800" dirty="0">
                <a:solidFill>
                  <a:srgbClr val="FFFFFF"/>
                </a:solidFill>
              </a:rPr>
              <a:t>Mārtiņš Paškēvičs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3B20F9-B11B-70FE-A3A9-C27EF90BAA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/>
            <a:fld id="{C1FF6DA9-008F-8B48-92A6-B652298478BF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  <a:cs typeface="Arial" panose="020B0604020202020204" pitchFamily="34" charset="0"/>
              </a:rPr>
              <a:pPr defTabSz="457189"/>
              <a:t>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C321142-561B-429A-C286-B4349DE690AD}"/>
              </a:ext>
            </a:extLst>
          </p:cNvPr>
          <p:cNvSpPr/>
          <p:nvPr/>
        </p:nvSpPr>
        <p:spPr>
          <a:xfrm>
            <a:off x="5062156" y="2979087"/>
            <a:ext cx="1982693" cy="309866"/>
          </a:xfrm>
          <a:prstGeom prst="rect">
            <a:avLst/>
          </a:prstGeom>
          <a:solidFill>
            <a:schemeClr val="accent6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CAAC98-A0A8-0389-D5F5-38DB4543FBD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BE" dirty="0"/>
              <a:t>USI innovation action </a:t>
            </a:r>
            <a:r>
              <a:rPr lang="fr-BE" dirty="0" err="1"/>
              <a:t>under</a:t>
            </a:r>
            <a:endParaRPr lang="en-IE" dirty="0"/>
          </a:p>
        </p:txBody>
      </p:sp>
      <p:pic>
        <p:nvPicPr>
          <p:cNvPr id="4" name="Picture 3" descr="A close-up of a logo&#10;&#10;AI-generated content may be incorrect.">
            <a:extLst>
              <a:ext uri="{FF2B5EF4-FFF2-40B4-BE49-F238E27FC236}">
                <a16:creationId xmlns:a16="http://schemas.microsoft.com/office/drawing/2014/main" id="{9C074E0C-9980-DCA6-006E-6ACF7DF9D11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3236" y="-170678"/>
            <a:ext cx="3833120" cy="14062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A528AB5-3E79-23B9-1275-0890C1097C4C}"/>
              </a:ext>
            </a:extLst>
          </p:cNvPr>
          <p:cNvSpPr/>
          <p:nvPr/>
        </p:nvSpPr>
        <p:spPr>
          <a:xfrm>
            <a:off x="533397" y="2425464"/>
            <a:ext cx="3862757" cy="437412"/>
          </a:xfrm>
          <a:prstGeom prst="roundRect">
            <a:avLst/>
          </a:prstGeom>
          <a:solidFill>
            <a:srgbClr val="C1D5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b="1" dirty="0">
                <a:solidFill>
                  <a:srgbClr val="0C3C3C"/>
                </a:solidFill>
              </a:rPr>
              <a:t>EDF </a:t>
            </a:r>
            <a:r>
              <a:rPr lang="fr-BE" b="1" dirty="0" err="1">
                <a:solidFill>
                  <a:srgbClr val="0C3C3C"/>
                </a:solidFill>
              </a:rPr>
              <a:t>pillar</a:t>
            </a:r>
            <a:r>
              <a:rPr lang="fr-BE" b="1" dirty="0">
                <a:solidFill>
                  <a:srgbClr val="0C3C3C"/>
                </a:solidFill>
              </a:rPr>
              <a:t> (€50 million)</a:t>
            </a:r>
            <a:endParaRPr lang="en-IE" b="1" dirty="0">
              <a:solidFill>
                <a:srgbClr val="0C3C3C"/>
              </a:solidFill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670BD09-E776-4D70-3186-3F5C92205EA2}"/>
              </a:ext>
            </a:extLst>
          </p:cNvPr>
          <p:cNvSpPr/>
          <p:nvPr/>
        </p:nvSpPr>
        <p:spPr>
          <a:xfrm>
            <a:off x="8014313" y="2425464"/>
            <a:ext cx="3644289" cy="437412"/>
          </a:xfrm>
          <a:prstGeom prst="roundRect">
            <a:avLst/>
          </a:prstGeom>
          <a:solidFill>
            <a:srgbClr val="C1D5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b="1" dirty="0">
                <a:solidFill>
                  <a:srgbClr val="0C3C3C"/>
                </a:solidFill>
              </a:rPr>
              <a:t>EDIP-USI </a:t>
            </a:r>
            <a:r>
              <a:rPr lang="fr-BE" b="1" dirty="0" err="1">
                <a:solidFill>
                  <a:srgbClr val="0C3C3C"/>
                </a:solidFill>
              </a:rPr>
              <a:t>pillar</a:t>
            </a:r>
            <a:r>
              <a:rPr lang="fr-BE" b="1" dirty="0">
                <a:solidFill>
                  <a:srgbClr val="0C3C3C"/>
                </a:solidFill>
              </a:rPr>
              <a:t> (€35,3 million)</a:t>
            </a:r>
            <a:endParaRPr lang="en-IE" b="1" dirty="0">
              <a:solidFill>
                <a:srgbClr val="0C3C3C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23A43B5-9295-A22C-53D9-F6BBE80408EF}"/>
              </a:ext>
            </a:extLst>
          </p:cNvPr>
          <p:cNvSpPr txBox="1"/>
          <p:nvPr/>
        </p:nvSpPr>
        <p:spPr>
          <a:xfrm>
            <a:off x="533397" y="2979087"/>
            <a:ext cx="407803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>
                <a:highlight>
                  <a:srgbClr val="C1D5D4"/>
                </a:highlight>
              </a:rPr>
              <a:t>Phase 1: </a:t>
            </a:r>
            <a:r>
              <a:rPr lang="fr-BE" b="1" dirty="0" err="1">
                <a:highlight>
                  <a:srgbClr val="C1D5D4"/>
                </a:highlight>
              </a:rPr>
              <a:t>DefTechForges</a:t>
            </a:r>
            <a:r>
              <a:rPr lang="fr-BE" b="1" dirty="0">
                <a:highlight>
                  <a:srgbClr val="C1D5D4"/>
                </a:highlight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BE" b="1" dirty="0"/>
              <a:t>€120k </a:t>
            </a:r>
            <a:r>
              <a:rPr lang="fr-BE" b="1" dirty="0" err="1"/>
              <a:t>prizes</a:t>
            </a:r>
            <a:r>
              <a:rPr lang="fr-BE" b="1" dirty="0"/>
              <a:t> </a:t>
            </a:r>
            <a:r>
              <a:rPr lang="fr-BE" dirty="0"/>
              <a:t>and </a:t>
            </a:r>
            <a:r>
              <a:rPr lang="fr-BE" b="1" dirty="0"/>
              <a:t>mentoring programme </a:t>
            </a:r>
            <a:r>
              <a:rPr lang="fr-BE" dirty="0"/>
              <a:t>for winners </a:t>
            </a:r>
            <a:r>
              <a:rPr lang="fr-BE" dirty="0" err="1"/>
              <a:t>only</a:t>
            </a:r>
            <a:endParaRPr lang="fr-BE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BE" b="1" dirty="0"/>
              <a:t>Week-long </a:t>
            </a:r>
            <a:r>
              <a:rPr lang="fr-BE" dirty="0" err="1"/>
              <a:t>events</a:t>
            </a:r>
            <a:endParaRPr lang="fr-BE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BE" dirty="0" err="1"/>
              <a:t>Currently</a:t>
            </a:r>
            <a:r>
              <a:rPr lang="fr-BE" dirty="0"/>
              <a:t> for EU </a:t>
            </a:r>
            <a:r>
              <a:rPr lang="fr-BE" dirty="0" err="1"/>
              <a:t>applicants</a:t>
            </a:r>
            <a:r>
              <a:rPr lang="fr-BE" dirty="0"/>
              <a:t> </a:t>
            </a:r>
            <a:r>
              <a:rPr lang="fr-BE" b="1" dirty="0"/>
              <a:t>(+UA if </a:t>
            </a:r>
            <a:r>
              <a:rPr lang="fr-BE" b="1" dirty="0" err="1"/>
              <a:t>they</a:t>
            </a:r>
            <a:r>
              <a:rPr lang="fr-BE" b="1" dirty="0"/>
              <a:t> </a:t>
            </a:r>
            <a:r>
              <a:rPr lang="fr-BE" b="1" dirty="0" err="1"/>
              <a:t>join</a:t>
            </a:r>
            <a:r>
              <a:rPr lang="fr-BE" b="1" dirty="0"/>
              <a:t> a consortium)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BE" b="1" dirty="0"/>
              <a:t>Entry TRL 4+</a:t>
            </a:r>
          </a:p>
          <a:p>
            <a:endParaRPr lang="fr-BE" dirty="0"/>
          </a:p>
          <a:p>
            <a:r>
              <a:rPr lang="fr-BE" b="1" dirty="0">
                <a:highlight>
                  <a:srgbClr val="C1D5D4"/>
                </a:highlight>
              </a:rPr>
              <a:t>Phase 2: </a:t>
            </a:r>
            <a:r>
              <a:rPr lang="fr-BE" b="1" dirty="0" err="1">
                <a:highlight>
                  <a:srgbClr val="C1D5D4"/>
                </a:highlight>
              </a:rPr>
              <a:t>Testing</a:t>
            </a:r>
            <a:r>
              <a:rPr lang="fr-BE" b="1" dirty="0">
                <a:highlight>
                  <a:srgbClr val="C1D5D4"/>
                </a:highlight>
              </a:rPr>
              <a:t> </a:t>
            </a:r>
            <a:r>
              <a:rPr lang="fr-BE" b="1" dirty="0" err="1">
                <a:highlight>
                  <a:srgbClr val="C1D5D4"/>
                </a:highlight>
              </a:rPr>
              <a:t>campaigns</a:t>
            </a:r>
            <a:r>
              <a:rPr lang="fr-BE" b="1" dirty="0">
                <a:highlight>
                  <a:srgbClr val="C1D5D4"/>
                </a:highlight>
              </a:rPr>
              <a:t> </a:t>
            </a:r>
            <a:r>
              <a:rPr lang="fr-BE" b="1" dirty="0" err="1">
                <a:highlight>
                  <a:srgbClr val="C1D5D4"/>
                </a:highlight>
              </a:rPr>
              <a:t>with</a:t>
            </a:r>
            <a:r>
              <a:rPr lang="fr-BE" b="1" dirty="0">
                <a:highlight>
                  <a:srgbClr val="C1D5D4"/>
                </a:highlight>
              </a:rPr>
              <a:t> EDA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BE" b="1" dirty="0"/>
              <a:t>€500k </a:t>
            </a:r>
            <a:r>
              <a:rPr lang="fr-BE" b="1" dirty="0" err="1"/>
              <a:t>prizes</a:t>
            </a:r>
            <a:r>
              <a:rPr lang="fr-BE" b="1" dirty="0"/>
              <a:t> </a:t>
            </a:r>
            <a:r>
              <a:rPr lang="fr-BE" dirty="0"/>
              <a:t>for winners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BE" b="1" dirty="0" err="1"/>
              <a:t>Weeks</a:t>
            </a:r>
            <a:r>
              <a:rPr lang="fr-BE" b="1" dirty="0"/>
              <a:t>-</a:t>
            </a:r>
            <a:r>
              <a:rPr lang="fr-BE" dirty="0"/>
              <a:t> or </a:t>
            </a:r>
            <a:r>
              <a:rPr lang="fr-BE" b="1" dirty="0" err="1"/>
              <a:t>months</a:t>
            </a:r>
            <a:r>
              <a:rPr lang="fr-BE" b="1" dirty="0"/>
              <a:t>-long</a:t>
            </a:r>
            <a:r>
              <a:rPr lang="fr-BE" dirty="0"/>
              <a:t> </a:t>
            </a:r>
            <a:r>
              <a:rPr lang="fr-BE" dirty="0" err="1"/>
              <a:t>campaigns</a:t>
            </a:r>
            <a:endParaRPr lang="fr-BE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BE" dirty="0" err="1"/>
              <a:t>Only</a:t>
            </a:r>
            <a:r>
              <a:rPr lang="fr-BE" dirty="0"/>
              <a:t> open for Phase 1 winners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7C441DA-2F7B-133B-F15E-853041A77308}"/>
              </a:ext>
            </a:extLst>
          </p:cNvPr>
          <p:cNvSpPr txBox="1"/>
          <p:nvPr/>
        </p:nvSpPr>
        <p:spPr>
          <a:xfrm>
            <a:off x="8188668" y="2968789"/>
            <a:ext cx="381805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>
                <a:highlight>
                  <a:srgbClr val="C1D5D4"/>
                </a:highlight>
              </a:rPr>
              <a:t>USI </a:t>
            </a:r>
            <a:r>
              <a:rPr lang="fr-BE" b="1" dirty="0" err="1">
                <a:highlight>
                  <a:srgbClr val="C1D5D4"/>
                </a:highlight>
              </a:rPr>
              <a:t>Defence</a:t>
            </a:r>
            <a:r>
              <a:rPr lang="fr-BE" b="1" dirty="0">
                <a:highlight>
                  <a:srgbClr val="C1D5D4"/>
                </a:highlight>
              </a:rPr>
              <a:t> Innovation Action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BE" b="1" dirty="0"/>
              <a:t>Max €200k </a:t>
            </a:r>
            <a:r>
              <a:rPr lang="fr-BE" dirty="0" err="1"/>
              <a:t>grants</a:t>
            </a:r>
            <a:r>
              <a:rPr lang="fr-BE" dirty="0"/>
              <a:t>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BE" b="1" dirty="0" err="1"/>
              <a:t>Months</a:t>
            </a:r>
            <a:r>
              <a:rPr lang="fr-BE" b="1" dirty="0"/>
              <a:t>-long </a:t>
            </a:r>
            <a:r>
              <a:rPr lang="fr-BE" dirty="0" err="1"/>
              <a:t>projects</a:t>
            </a:r>
            <a:endParaRPr lang="fr-BE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BE" dirty="0"/>
              <a:t>For </a:t>
            </a:r>
            <a:r>
              <a:rPr lang="fr-BE" b="1" dirty="0"/>
              <a:t>UA and EU </a:t>
            </a:r>
            <a:r>
              <a:rPr lang="fr-BE" b="1" dirty="0" err="1"/>
              <a:t>SMEs</a:t>
            </a:r>
            <a:r>
              <a:rPr lang="fr-BE" b="1" dirty="0"/>
              <a:t> </a:t>
            </a:r>
            <a:r>
              <a:rPr lang="fr-BE" dirty="0"/>
              <a:t>(</a:t>
            </a:r>
            <a:r>
              <a:rPr lang="fr-BE" dirty="0" err="1"/>
              <a:t>also</a:t>
            </a:r>
            <a:r>
              <a:rPr lang="fr-BE" dirty="0"/>
              <a:t> single)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BE" b="1" dirty="0" err="1"/>
              <a:t>Testing</a:t>
            </a:r>
            <a:r>
              <a:rPr lang="fr-BE" b="1" dirty="0"/>
              <a:t> in Ukraine </a:t>
            </a:r>
            <a:r>
              <a:rPr lang="fr-BE" dirty="0"/>
              <a:t>possible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BE" b="1" dirty="0"/>
              <a:t>Entry TRL 4+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2A46AB8-64A1-51AA-EDAB-0DB159FF0183}"/>
              </a:ext>
            </a:extLst>
          </p:cNvPr>
          <p:cNvSpPr/>
          <p:nvPr/>
        </p:nvSpPr>
        <p:spPr>
          <a:xfrm>
            <a:off x="4897313" y="2425463"/>
            <a:ext cx="2729895" cy="437413"/>
          </a:xfrm>
          <a:prstGeom prst="roundRect">
            <a:avLst/>
          </a:prstGeom>
          <a:solidFill>
            <a:schemeClr val="accent6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b="1" dirty="0">
                <a:solidFill>
                  <a:srgbClr val="0C3C3C"/>
                </a:solidFill>
              </a:rPr>
              <a:t>Ukraine-</a:t>
            </a:r>
            <a:r>
              <a:rPr lang="fr-BE" b="1" dirty="0" err="1">
                <a:solidFill>
                  <a:srgbClr val="0C3C3C"/>
                </a:solidFill>
              </a:rPr>
              <a:t>funded</a:t>
            </a:r>
            <a:r>
              <a:rPr lang="fr-BE" b="1" dirty="0">
                <a:solidFill>
                  <a:srgbClr val="0C3C3C"/>
                </a:solidFill>
              </a:rPr>
              <a:t> </a:t>
            </a:r>
            <a:r>
              <a:rPr lang="fr-BE" b="1" dirty="0" err="1">
                <a:solidFill>
                  <a:srgbClr val="0C3C3C"/>
                </a:solidFill>
              </a:rPr>
              <a:t>pillar</a:t>
            </a:r>
            <a:endParaRPr lang="en-IE" b="1" dirty="0">
              <a:solidFill>
                <a:srgbClr val="0C3C3C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93140A2-3BAE-BDFC-44EF-6561C1C02EA4}"/>
              </a:ext>
            </a:extLst>
          </p:cNvPr>
          <p:cNvSpPr txBox="1"/>
          <p:nvPr/>
        </p:nvSpPr>
        <p:spPr>
          <a:xfrm>
            <a:off x="5085622" y="2968789"/>
            <a:ext cx="29286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/>
              <a:t>Grants programme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BE" b="1" dirty="0"/>
              <a:t>Variable </a:t>
            </a:r>
            <a:r>
              <a:rPr lang="fr-BE" b="1" dirty="0" err="1"/>
              <a:t>grants</a:t>
            </a:r>
            <a:r>
              <a:rPr lang="fr-BE" b="1" dirty="0"/>
              <a:t> sizes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BE" b="1" dirty="0"/>
              <a:t>For UA </a:t>
            </a:r>
            <a:r>
              <a:rPr lang="fr-BE" b="1" dirty="0" err="1"/>
              <a:t>entities</a:t>
            </a:r>
            <a:r>
              <a:rPr lang="fr-BE" b="1" dirty="0"/>
              <a:t> </a:t>
            </a:r>
            <a:r>
              <a:rPr lang="fr-BE" b="1" dirty="0" err="1"/>
              <a:t>only</a:t>
            </a:r>
            <a:endParaRPr lang="fr-BE" b="1" dirty="0"/>
          </a:p>
        </p:txBody>
      </p:sp>
      <p:sp>
        <p:nvSpPr>
          <p:cNvPr id="11" name="Arrow: Left-Right 10">
            <a:extLst>
              <a:ext uri="{FF2B5EF4-FFF2-40B4-BE49-F238E27FC236}">
                <a16:creationId xmlns:a16="http://schemas.microsoft.com/office/drawing/2014/main" id="{730FB04B-9FEA-B016-3930-CB1C12432A2A}"/>
              </a:ext>
            </a:extLst>
          </p:cNvPr>
          <p:cNvSpPr/>
          <p:nvPr/>
        </p:nvSpPr>
        <p:spPr>
          <a:xfrm>
            <a:off x="4140194" y="2488738"/>
            <a:ext cx="830845" cy="284730"/>
          </a:xfrm>
          <a:prstGeom prst="left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7D6F8A3-BF37-1032-D78A-DEFAA2DC7879}"/>
              </a:ext>
            </a:extLst>
          </p:cNvPr>
          <p:cNvGrpSpPr/>
          <p:nvPr/>
        </p:nvGrpSpPr>
        <p:grpSpPr>
          <a:xfrm>
            <a:off x="6549967" y="5499761"/>
            <a:ext cx="3076074" cy="594132"/>
            <a:chOff x="8559660" y="1343552"/>
            <a:chExt cx="3076074" cy="594132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469EA99C-4B31-8953-3F5D-BA5E63872405}"/>
                </a:ext>
              </a:extLst>
            </p:cNvPr>
            <p:cNvSpPr/>
            <p:nvPr/>
          </p:nvSpPr>
          <p:spPr>
            <a:xfrm>
              <a:off x="8559660" y="1676074"/>
              <a:ext cx="3076074" cy="261610"/>
            </a:xfrm>
            <a:prstGeom prst="roundRect">
              <a:avLst/>
            </a:prstGeom>
            <a:solidFill>
              <a:schemeClr val="accent6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BE" i="1" dirty="0">
                  <a:solidFill>
                    <a:srgbClr val="0C3C3C"/>
                  </a:solidFill>
                </a:rPr>
                <a:t>Ukraine-</a:t>
              </a:r>
              <a:r>
                <a:rPr lang="fr-BE" i="1" dirty="0" err="1">
                  <a:solidFill>
                    <a:srgbClr val="0C3C3C"/>
                  </a:solidFill>
                </a:rPr>
                <a:t>funded</a:t>
              </a:r>
              <a:endParaRPr lang="en-IE" i="1" dirty="0">
                <a:solidFill>
                  <a:srgbClr val="0C3C3C"/>
                </a:solidFill>
              </a:endParaRPr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350C2AE4-8182-4888-D031-390D88D50A6F}"/>
                </a:ext>
              </a:extLst>
            </p:cNvPr>
            <p:cNvSpPr/>
            <p:nvPr/>
          </p:nvSpPr>
          <p:spPr>
            <a:xfrm>
              <a:off x="8559660" y="1343552"/>
              <a:ext cx="3076074" cy="261610"/>
            </a:xfrm>
            <a:prstGeom prst="roundRect">
              <a:avLst/>
            </a:prstGeom>
            <a:solidFill>
              <a:srgbClr val="C1D5D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BE" i="1" dirty="0">
                  <a:solidFill>
                    <a:srgbClr val="0C3C3C"/>
                  </a:solidFill>
                </a:rPr>
                <a:t>EU-</a:t>
              </a:r>
              <a:r>
                <a:rPr lang="fr-BE" i="1" dirty="0" err="1">
                  <a:solidFill>
                    <a:srgbClr val="0C3C3C"/>
                  </a:solidFill>
                </a:rPr>
                <a:t>funded</a:t>
              </a:r>
              <a:endParaRPr lang="en-IE" i="1" dirty="0">
                <a:solidFill>
                  <a:srgbClr val="0C3C3C"/>
                </a:solidFill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B93CD92D-6A6B-E544-9695-2E07455B19F1}"/>
              </a:ext>
            </a:extLst>
          </p:cNvPr>
          <p:cNvSpPr txBox="1"/>
          <p:nvPr/>
        </p:nvSpPr>
        <p:spPr>
          <a:xfrm>
            <a:off x="1110927" y="1426718"/>
            <a:ext cx="86274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4"/>
              </a:buClr>
              <a:buFont typeface="Wingdings" panose="05000000000000000000" pitchFamily="2" charset="2"/>
              <a:buChar char="q"/>
            </a:pPr>
            <a:r>
              <a:rPr lang="fr-BE" sz="2000" b="1" dirty="0"/>
              <a:t>One brand for all innovation actions of the EU </a:t>
            </a:r>
            <a:r>
              <a:rPr lang="fr-BE" sz="2000" b="1" dirty="0" err="1"/>
              <a:t>with</a:t>
            </a:r>
            <a:r>
              <a:rPr lang="fr-BE" sz="2000" b="1" dirty="0"/>
              <a:t> Ukraine</a:t>
            </a:r>
          </a:p>
          <a:p>
            <a:pPr marL="285750" indent="-285750">
              <a:buClr>
                <a:schemeClr val="accent4"/>
              </a:buClr>
              <a:buFont typeface="Wingdings" panose="05000000000000000000" pitchFamily="2" charset="2"/>
              <a:buChar char="q"/>
            </a:pPr>
            <a:r>
              <a:rPr lang="fr-BE" sz="2000" dirty="0"/>
              <a:t>3 </a:t>
            </a:r>
            <a:r>
              <a:rPr lang="fr-BE" sz="2000" dirty="0" err="1"/>
              <a:t>pillars</a:t>
            </a:r>
            <a:r>
              <a:rPr lang="fr-BE" sz="2000" dirty="0"/>
              <a:t>, out of </a:t>
            </a:r>
            <a:r>
              <a:rPr lang="fr-BE" sz="2000" dirty="0" err="1"/>
              <a:t>which</a:t>
            </a:r>
            <a:r>
              <a:rPr lang="fr-BE" sz="2000" dirty="0"/>
              <a:t> </a:t>
            </a:r>
            <a:r>
              <a:rPr lang="fr-BE" sz="2000" b="1" dirty="0"/>
              <a:t>2 </a:t>
            </a:r>
            <a:r>
              <a:rPr lang="fr-BE" sz="2000" b="1" dirty="0" err="1"/>
              <a:t>pillars</a:t>
            </a:r>
            <a:r>
              <a:rPr lang="fr-BE" sz="2000" b="1" dirty="0"/>
              <a:t> are EU-</a:t>
            </a:r>
            <a:r>
              <a:rPr lang="fr-BE" sz="2000" b="1" dirty="0" err="1"/>
              <a:t>funded</a:t>
            </a:r>
            <a:r>
              <a:rPr lang="fr-BE" sz="2000" dirty="0"/>
              <a:t>:</a:t>
            </a:r>
            <a:endParaRPr lang="en-IE" sz="2000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2FF4F413-3701-526A-0355-6348331437F0}"/>
              </a:ext>
            </a:extLst>
          </p:cNvPr>
          <p:cNvSpPr/>
          <p:nvPr/>
        </p:nvSpPr>
        <p:spPr>
          <a:xfrm>
            <a:off x="432583" y="2373657"/>
            <a:ext cx="541024" cy="541024"/>
          </a:xfrm>
          <a:prstGeom prst="ellipse">
            <a:avLst/>
          </a:prstGeom>
          <a:solidFill>
            <a:srgbClr val="88AFA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b="1" dirty="0">
                <a:solidFill>
                  <a:schemeClr val="accent1"/>
                </a:solidFill>
              </a:rPr>
              <a:t>1</a:t>
            </a:r>
            <a:endParaRPr lang="en-IE" b="1" dirty="0">
              <a:solidFill>
                <a:schemeClr val="accent1"/>
              </a:solidFill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71F2BF13-45E9-98A8-6ADC-178607921745}"/>
              </a:ext>
            </a:extLst>
          </p:cNvPr>
          <p:cNvSpPr/>
          <p:nvPr/>
        </p:nvSpPr>
        <p:spPr>
          <a:xfrm>
            <a:off x="7820479" y="2353512"/>
            <a:ext cx="535050" cy="541024"/>
          </a:xfrm>
          <a:prstGeom prst="ellipse">
            <a:avLst/>
          </a:prstGeom>
          <a:solidFill>
            <a:srgbClr val="88AFA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b="1" dirty="0">
                <a:solidFill>
                  <a:schemeClr val="accent1"/>
                </a:solidFill>
              </a:rPr>
              <a:t>2</a:t>
            </a:r>
            <a:endParaRPr lang="en-IE" b="1" dirty="0">
              <a:solidFill>
                <a:schemeClr val="accent1"/>
              </a:solidFill>
            </a:endParaRPr>
          </a:p>
        </p:txBody>
      </p:sp>
      <p:sp>
        <p:nvSpPr>
          <p:cNvPr id="15" name="Slide Number Placeholder 2">
            <a:extLst>
              <a:ext uri="{FF2B5EF4-FFF2-40B4-BE49-F238E27FC236}">
                <a16:creationId xmlns:a16="http://schemas.microsoft.com/office/drawing/2014/main" id="{030978E9-8210-0749-1586-6AE7AC16D3EB}"/>
              </a:ext>
            </a:extLst>
          </p:cNvPr>
          <p:cNvSpPr txBox="1">
            <a:spLocks/>
          </p:cNvSpPr>
          <p:nvPr/>
        </p:nvSpPr>
        <p:spPr>
          <a:xfrm>
            <a:off x="10332116" y="6207651"/>
            <a:ext cx="472148" cy="2616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rgbClr val="404373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2EB30D7-3E9D-4B5E-8606-1BFE7D34FD09}" type="slidenum">
              <a:rPr lang="en-IE" smtClean="0"/>
              <a:pPr/>
              <a:t>50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423721438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A55B9A-4734-90D9-1AE2-BB5A44A733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itle 44">
            <a:extLst>
              <a:ext uri="{FF2B5EF4-FFF2-40B4-BE49-F238E27FC236}">
                <a16:creationId xmlns:a16="http://schemas.microsoft.com/office/drawing/2014/main" id="{7CBC4E43-8C3B-2718-B459-CE2490DD4D8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/>
              <a:t>Joint </a:t>
            </a:r>
            <a:r>
              <a:rPr lang="de-DE" err="1"/>
              <a:t>Ammunition</a:t>
            </a:r>
            <a:r>
              <a:rPr lang="de-DE"/>
              <a:t> </a:t>
            </a:r>
            <a:r>
              <a:rPr lang="de-DE" err="1"/>
              <a:t>Qualification</a:t>
            </a:r>
            <a:endParaRPr lang="en-IE"/>
          </a:p>
        </p:txBody>
      </p:sp>
      <p:sp>
        <p:nvSpPr>
          <p:cNvPr id="7" name="Slide Number Placeholder 9">
            <a:extLst>
              <a:ext uri="{FF2B5EF4-FFF2-40B4-BE49-F238E27FC236}">
                <a16:creationId xmlns:a16="http://schemas.microsoft.com/office/drawing/2014/main" id="{E6C23FB1-B229-F4B9-1BF0-96A1B94B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2EB30D7-3E9D-4B5E-8606-1BFE7D34FD09}" type="slidenum">
              <a:rPr lang="en-IE" smtClean="0"/>
              <a:pPr/>
              <a:t>51</a:t>
            </a:fld>
            <a:endParaRPr lang="en-IE"/>
          </a:p>
        </p:txBody>
      </p:sp>
      <p:sp>
        <p:nvSpPr>
          <p:cNvPr id="46" name="Subtitle 2">
            <a:extLst>
              <a:ext uri="{FF2B5EF4-FFF2-40B4-BE49-F238E27FC236}">
                <a16:creationId xmlns:a16="http://schemas.microsoft.com/office/drawing/2014/main" id="{88B0E991-9FDE-6CCD-AD1A-F69D6034C626}"/>
              </a:ext>
            </a:extLst>
          </p:cNvPr>
          <p:cNvSpPr txBox="1">
            <a:spLocks/>
          </p:cNvSpPr>
          <p:nvPr/>
        </p:nvSpPr>
        <p:spPr>
          <a:xfrm>
            <a:off x="1019175" y="1190625"/>
            <a:ext cx="10920577" cy="53816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IE" dirty="0"/>
          </a:p>
          <a:p>
            <a:r>
              <a:rPr lang="de-DE" sz="2400" dirty="0" err="1">
                <a:sym typeface="Wingdings" panose="05000000000000000000" pitchFamily="2" charset="2"/>
              </a:rPr>
              <a:t>No</a:t>
            </a:r>
            <a:r>
              <a:rPr lang="de-DE" sz="2400" dirty="0">
                <a:sym typeface="Wingdings" panose="05000000000000000000" pitchFamily="2" charset="2"/>
              </a:rPr>
              <a:t> European </a:t>
            </a:r>
            <a:r>
              <a:rPr lang="de-DE" sz="2400" dirty="0" err="1">
                <a:sym typeface="Wingdings" panose="05000000000000000000" pitchFamily="2" charset="2"/>
              </a:rPr>
              <a:t>system</a:t>
            </a:r>
            <a:r>
              <a:rPr lang="de-DE" sz="2400" dirty="0">
                <a:sym typeface="Wingdings" panose="05000000000000000000" pitchFamily="2" charset="2"/>
              </a:rPr>
              <a:t> </a:t>
            </a:r>
            <a:r>
              <a:rPr lang="de-DE" sz="2400" dirty="0" err="1">
                <a:sym typeface="Wingdings" panose="05000000000000000000" pitchFamily="2" charset="2"/>
              </a:rPr>
              <a:t>for</a:t>
            </a:r>
            <a:r>
              <a:rPr lang="de-DE" sz="2400" dirty="0">
                <a:sym typeface="Wingdings" panose="05000000000000000000" pitchFamily="2" charset="2"/>
              </a:rPr>
              <a:t> </a:t>
            </a:r>
            <a:r>
              <a:rPr lang="de-DE" sz="2400" dirty="0" err="1">
                <a:sym typeface="Wingdings" panose="05000000000000000000" pitchFamily="2" charset="2"/>
              </a:rPr>
              <a:t>ammunition</a:t>
            </a:r>
            <a:r>
              <a:rPr lang="de-DE" sz="2400" dirty="0">
                <a:sym typeface="Wingdings" panose="05000000000000000000" pitchFamily="2" charset="2"/>
              </a:rPr>
              <a:t> </a:t>
            </a:r>
            <a:r>
              <a:rPr lang="de-DE" sz="2400" dirty="0" err="1">
                <a:sym typeface="Wingdings" panose="05000000000000000000" pitchFamily="2" charset="2"/>
              </a:rPr>
              <a:t>qualification</a:t>
            </a:r>
            <a:endParaRPr lang="de-DE" sz="2400" dirty="0">
              <a:sym typeface="Wingdings" panose="05000000000000000000" pitchFamily="2" charset="2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de-DE" sz="2200" dirty="0">
                <a:sym typeface="Wingdings" panose="05000000000000000000" pitchFamily="2" charset="2"/>
              </a:rPr>
              <a:t>Low </a:t>
            </a:r>
            <a:r>
              <a:rPr lang="de-DE" sz="2200" dirty="0" err="1">
                <a:sym typeface="Wingdings" panose="05000000000000000000" pitchFamily="2" charset="2"/>
              </a:rPr>
              <a:t>interoperability</a:t>
            </a:r>
            <a:endParaRPr lang="de-DE" sz="2200" dirty="0">
              <a:sym typeface="Wingdings" panose="05000000000000000000" pitchFamily="2" charset="2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de-DE" sz="2200" dirty="0" err="1">
                <a:sym typeface="Wingdings" panose="05000000000000000000" pitchFamily="2" charset="2"/>
              </a:rPr>
              <a:t>Duplication</a:t>
            </a:r>
            <a:r>
              <a:rPr lang="de-DE" sz="2200" dirty="0">
                <a:sym typeface="Wingdings" panose="05000000000000000000" pitchFamily="2" charset="2"/>
              </a:rPr>
              <a:t> </a:t>
            </a:r>
            <a:r>
              <a:rPr lang="de-DE" sz="2200" dirty="0" err="1">
                <a:sym typeface="Wingdings" panose="05000000000000000000" pitchFamily="2" charset="2"/>
              </a:rPr>
              <a:t>of</a:t>
            </a:r>
            <a:r>
              <a:rPr lang="de-DE" sz="2200" dirty="0">
                <a:sym typeface="Wingdings" panose="05000000000000000000" pitchFamily="2" charset="2"/>
              </a:rPr>
              <a:t> </a:t>
            </a:r>
            <a:r>
              <a:rPr lang="de-DE" sz="2200" dirty="0" err="1">
                <a:sym typeface="Wingdings" panose="05000000000000000000" pitchFamily="2" charset="2"/>
              </a:rPr>
              <a:t>tests</a:t>
            </a:r>
            <a:endParaRPr lang="de-DE" sz="2200" dirty="0">
              <a:sym typeface="Wingdings" panose="05000000000000000000" pitchFamily="2" charset="2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de-DE" sz="2200" dirty="0">
                <a:sym typeface="Wingdings" panose="05000000000000000000" pitchFamily="2" charset="2"/>
              </a:rPr>
              <a:t>High </a:t>
            </a:r>
            <a:r>
              <a:rPr lang="de-DE" sz="2200" dirty="0" err="1">
                <a:sym typeface="Wingdings" panose="05000000000000000000" pitchFamily="2" charset="2"/>
              </a:rPr>
              <a:t>cost</a:t>
            </a:r>
            <a:r>
              <a:rPr lang="de-DE" sz="2200" dirty="0">
                <a:sym typeface="Wingdings" panose="05000000000000000000" pitchFamily="2" charset="2"/>
              </a:rPr>
              <a:t> </a:t>
            </a:r>
            <a:r>
              <a:rPr lang="de-DE" sz="2200" dirty="0" err="1">
                <a:sym typeface="Wingdings" panose="05000000000000000000" pitchFamily="2" charset="2"/>
              </a:rPr>
              <a:t>for</a:t>
            </a:r>
            <a:r>
              <a:rPr lang="de-DE" sz="2200" dirty="0">
                <a:sym typeface="Wingdings" panose="05000000000000000000" pitchFamily="2" charset="2"/>
              </a:rPr>
              <a:t> </a:t>
            </a:r>
            <a:r>
              <a:rPr lang="de-DE" sz="2200" dirty="0" err="1">
                <a:sym typeface="Wingdings" panose="05000000000000000000" pitchFamily="2" charset="2"/>
              </a:rPr>
              <a:t>industry</a:t>
            </a:r>
            <a:endParaRPr lang="de-DE" sz="2200" dirty="0">
              <a:sym typeface="Wingdings" panose="05000000000000000000" pitchFamily="2" charset="2"/>
            </a:endParaRPr>
          </a:p>
          <a:p>
            <a:r>
              <a:rPr lang="en-IE" sz="2400" dirty="0">
                <a:sym typeface="Wingdings" panose="05000000000000000000" pitchFamily="2" charset="2"/>
              </a:rPr>
              <a:t>JAQ: Pilot project to harmonise national procedures for 155mm ammunition</a:t>
            </a:r>
          </a:p>
          <a:p>
            <a:endParaRPr lang="en-IE" sz="2400" dirty="0">
              <a:sym typeface="Wingdings" panose="05000000000000000000" pitchFamily="2" charset="2"/>
            </a:endParaRPr>
          </a:p>
          <a:p>
            <a:endParaRPr lang="en-IE" sz="2400" dirty="0">
              <a:sym typeface="Wingdings" panose="05000000000000000000" pitchFamily="2" charset="2"/>
            </a:endParaRPr>
          </a:p>
          <a:p>
            <a:endParaRPr lang="en-IE" sz="2400" dirty="0">
              <a:sym typeface="Wingdings" panose="05000000000000000000" pitchFamily="2" charset="2"/>
            </a:endParaRPr>
          </a:p>
          <a:p>
            <a:endParaRPr lang="en-IE" sz="2400" dirty="0">
              <a:sym typeface="Wingdings" panose="05000000000000000000" pitchFamily="2" charset="2"/>
            </a:endParaRPr>
          </a:p>
          <a:p>
            <a:r>
              <a:rPr lang="en-IE" sz="2400" dirty="0">
                <a:sym typeface="Wingdings" panose="05000000000000000000" pitchFamily="2" charset="2"/>
              </a:rPr>
              <a:t>Implemented by EDA, open to all EU Member States &amp; Norway, Budget: EUR 50 M</a:t>
            </a:r>
          </a:p>
          <a:p>
            <a:r>
              <a:rPr lang="en-IE" sz="2400" dirty="0">
                <a:sym typeface="Wingdings" panose="05000000000000000000" pitchFamily="2" charset="2"/>
              </a:rPr>
              <a:t>Laying the foundations for a European Ammunition Qualification System</a:t>
            </a:r>
          </a:p>
          <a:p>
            <a:endParaRPr lang="en-IE" sz="2400" dirty="0">
              <a:sym typeface="Wingdings" panose="05000000000000000000" pitchFamily="2" charset="2"/>
            </a:endParaRPr>
          </a:p>
        </p:txBody>
      </p: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F5C4E394-C208-8855-00FB-35F80623164B}"/>
              </a:ext>
            </a:extLst>
          </p:cNvPr>
          <p:cNvCxnSpPr>
            <a:cxnSpLocks/>
          </p:cNvCxnSpPr>
          <p:nvPr/>
        </p:nvCxnSpPr>
        <p:spPr>
          <a:xfrm flipV="1">
            <a:off x="3458262" y="4264431"/>
            <a:ext cx="722669" cy="335149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3B458E87-AA05-2DEA-3FA2-EA5F3E748DC2}"/>
              </a:ext>
            </a:extLst>
          </p:cNvPr>
          <p:cNvCxnSpPr>
            <a:cxnSpLocks/>
          </p:cNvCxnSpPr>
          <p:nvPr/>
        </p:nvCxnSpPr>
        <p:spPr>
          <a:xfrm flipH="1" flipV="1">
            <a:off x="2499280" y="4190428"/>
            <a:ext cx="823024" cy="401397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13477A39-4A09-2276-6C49-BEDF176AC54F}"/>
              </a:ext>
            </a:extLst>
          </p:cNvPr>
          <p:cNvCxnSpPr>
            <a:cxnSpLocks/>
          </p:cNvCxnSpPr>
          <p:nvPr/>
        </p:nvCxnSpPr>
        <p:spPr>
          <a:xfrm flipV="1">
            <a:off x="3381826" y="4196446"/>
            <a:ext cx="0" cy="305844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F86DB1D1-5122-935B-DA56-9EE56F993C37}"/>
              </a:ext>
            </a:extLst>
          </p:cNvPr>
          <p:cNvCxnSpPr>
            <a:cxnSpLocks/>
          </p:cNvCxnSpPr>
          <p:nvPr/>
        </p:nvCxnSpPr>
        <p:spPr>
          <a:xfrm flipH="1" flipV="1">
            <a:off x="2585366" y="4196446"/>
            <a:ext cx="1501637" cy="33558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2A0CE88-5DC1-B204-3C5A-3A7F0D5D6A6F}"/>
              </a:ext>
            </a:extLst>
          </p:cNvPr>
          <p:cNvCxnSpPr>
            <a:cxnSpLocks/>
          </p:cNvCxnSpPr>
          <p:nvPr/>
        </p:nvCxnSpPr>
        <p:spPr>
          <a:xfrm flipH="1" flipV="1">
            <a:off x="3424295" y="4220836"/>
            <a:ext cx="845856" cy="253342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1F89B31-F6A3-D54E-E16C-189B5B4AA6D4}"/>
              </a:ext>
            </a:extLst>
          </p:cNvPr>
          <p:cNvCxnSpPr>
            <a:cxnSpLocks/>
          </p:cNvCxnSpPr>
          <p:nvPr/>
        </p:nvCxnSpPr>
        <p:spPr>
          <a:xfrm flipV="1">
            <a:off x="4331361" y="4164314"/>
            <a:ext cx="0" cy="305844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99118D1A-8969-CB7C-FFEE-B9C1A0C508D5}"/>
              </a:ext>
            </a:extLst>
          </p:cNvPr>
          <p:cNvGrpSpPr/>
          <p:nvPr/>
        </p:nvGrpSpPr>
        <p:grpSpPr>
          <a:xfrm>
            <a:off x="2060405" y="3642039"/>
            <a:ext cx="2642841" cy="1670689"/>
            <a:chOff x="2949388" y="1682198"/>
            <a:chExt cx="5930079" cy="3888284"/>
          </a:xfrm>
        </p:grpSpPr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FA775F5F-B3F9-BFBE-0192-9395866AC3C8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949388" y="1685906"/>
              <a:ext cx="1697551" cy="1019323"/>
            </a:xfrm>
            <a:prstGeom prst="rect">
              <a:avLst/>
            </a:prstGeom>
          </p:spPr>
        </p:pic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89CA4773-27D4-50D2-A7E8-1D105F67F792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569406" y="3777706"/>
              <a:ext cx="424244" cy="1792776"/>
            </a:xfrm>
            <a:prstGeom prst="rect">
              <a:avLst/>
            </a:prstGeom>
          </p:spPr>
        </p:pic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9D230CBB-FE54-232E-9D0F-15B318F0DBF9}"/>
                </a:ext>
              </a:extLst>
            </p:cNvPr>
            <p:cNvCxnSpPr/>
            <p:nvPr/>
          </p:nvCxnSpPr>
          <p:spPr>
            <a:xfrm flipV="1">
              <a:off x="3781527" y="2888374"/>
              <a:ext cx="0" cy="699247"/>
            </a:xfrm>
            <a:prstGeom prst="straightConnector1">
              <a:avLst/>
            </a:prstGeom>
            <a:ln w="19050">
              <a:solidFill>
                <a:srgbClr val="00B050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0F5CF639-6F45-E40D-7E45-81515FCD47D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13978" y="2962806"/>
              <a:ext cx="1828867" cy="767231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042936C0-B4D5-61FE-9A75-D9EF721F903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150658" y="2985966"/>
              <a:ext cx="3643867" cy="998187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A3ABCC33-1B77-2FAF-FC7D-6AF814741CF4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086453" y="1682877"/>
              <a:ext cx="1697551" cy="1019323"/>
            </a:xfrm>
            <a:prstGeom prst="rect">
              <a:avLst/>
            </a:prstGeom>
          </p:spPr>
        </p:pic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F96A0D42-2161-4CF5-BB09-0A6174149A46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181916" y="1682198"/>
              <a:ext cx="1697551" cy="1019323"/>
            </a:xfrm>
            <a:prstGeom prst="rect">
              <a:avLst/>
            </a:prstGeom>
          </p:spPr>
        </p:pic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B3E6D38F-297E-0D5B-994C-7629A8AED48D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681965" y="3777706"/>
              <a:ext cx="424244" cy="1792776"/>
            </a:xfrm>
            <a:prstGeom prst="rect">
              <a:avLst/>
            </a:prstGeom>
          </p:spPr>
        </p:pic>
        <p:pic>
          <p:nvPicPr>
            <p:cNvPr id="19" name="Graphic 18">
              <a:extLst>
                <a:ext uri="{FF2B5EF4-FFF2-40B4-BE49-F238E27FC236}">
                  <a16:creationId xmlns:a16="http://schemas.microsoft.com/office/drawing/2014/main" id="{E19589E6-D796-7728-50F8-AE9639E91BE0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817696" y="3777706"/>
              <a:ext cx="424244" cy="1792776"/>
            </a:xfrm>
            <a:prstGeom prst="rect">
              <a:avLst/>
            </a:prstGeom>
          </p:spPr>
        </p:pic>
      </p:grpSp>
      <p:sp>
        <p:nvSpPr>
          <p:cNvPr id="20" name="Arrow: Chevron 19">
            <a:extLst>
              <a:ext uri="{FF2B5EF4-FFF2-40B4-BE49-F238E27FC236}">
                <a16:creationId xmlns:a16="http://schemas.microsoft.com/office/drawing/2014/main" id="{14FC302A-15FE-6102-9A9A-D97EA08BFC40}"/>
              </a:ext>
            </a:extLst>
          </p:cNvPr>
          <p:cNvSpPr/>
          <p:nvPr/>
        </p:nvSpPr>
        <p:spPr>
          <a:xfrm>
            <a:off x="5251988" y="3673686"/>
            <a:ext cx="1407035" cy="1751603"/>
          </a:xfrm>
          <a:prstGeom prst="chevron">
            <a:avLst>
              <a:gd name="adj" fmla="val 42832"/>
            </a:avLst>
          </a:prstGeom>
          <a:ln>
            <a:noFill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08F6FC2-118C-4953-130A-E292CC3BFA41}"/>
              </a:ext>
            </a:extLst>
          </p:cNvPr>
          <p:cNvGrpSpPr/>
          <p:nvPr/>
        </p:nvGrpSpPr>
        <p:grpSpPr>
          <a:xfrm>
            <a:off x="6929152" y="3653962"/>
            <a:ext cx="2701882" cy="1751603"/>
            <a:chOff x="7621878" y="3586634"/>
            <a:chExt cx="3865331" cy="2534453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0E30E103-7D19-5B78-DB38-DA706A62856E}"/>
                </a:ext>
              </a:extLst>
            </p:cNvPr>
            <p:cNvGrpSpPr/>
            <p:nvPr/>
          </p:nvGrpSpPr>
          <p:grpSpPr>
            <a:xfrm>
              <a:off x="7621878" y="3586634"/>
              <a:ext cx="3865331" cy="2534453"/>
              <a:chOff x="2949388" y="1682198"/>
              <a:chExt cx="5930079" cy="3888284"/>
            </a:xfrm>
          </p:grpSpPr>
          <p:pic>
            <p:nvPicPr>
              <p:cNvPr id="32" name="Graphic 31">
                <a:extLst>
                  <a:ext uri="{FF2B5EF4-FFF2-40B4-BE49-F238E27FC236}">
                    <a16:creationId xmlns:a16="http://schemas.microsoft.com/office/drawing/2014/main" id="{41F0C952-3320-ACA3-CA5F-EACE73085F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2949388" y="1685906"/>
                <a:ext cx="1697551" cy="1019323"/>
              </a:xfrm>
              <a:prstGeom prst="rect">
                <a:avLst/>
              </a:prstGeom>
            </p:spPr>
          </p:pic>
          <p:pic>
            <p:nvPicPr>
              <p:cNvPr id="33" name="Graphic 32">
                <a:extLst>
                  <a:ext uri="{FF2B5EF4-FFF2-40B4-BE49-F238E27FC236}">
                    <a16:creationId xmlns:a16="http://schemas.microsoft.com/office/drawing/2014/main" id="{F050EDBE-352B-D182-53A0-E6819782E4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3569406" y="3777706"/>
                <a:ext cx="424244" cy="1792776"/>
              </a:xfrm>
              <a:prstGeom prst="rect">
                <a:avLst/>
              </a:prstGeom>
            </p:spPr>
          </p:pic>
          <p:cxnSp>
            <p:nvCxnSpPr>
              <p:cNvPr id="34" name="Straight Arrow Connector 33">
                <a:extLst>
                  <a:ext uri="{FF2B5EF4-FFF2-40B4-BE49-F238E27FC236}">
                    <a16:creationId xmlns:a16="http://schemas.microsoft.com/office/drawing/2014/main" id="{13C1CA0F-8992-EA11-376B-DF7FB0419F9F}"/>
                  </a:ext>
                </a:extLst>
              </p:cNvPr>
              <p:cNvCxnSpPr/>
              <p:nvPr/>
            </p:nvCxnSpPr>
            <p:spPr>
              <a:xfrm flipV="1">
                <a:off x="3781527" y="2888374"/>
                <a:ext cx="0" cy="699247"/>
              </a:xfrm>
              <a:prstGeom prst="straightConnector1">
                <a:avLst/>
              </a:prstGeom>
              <a:ln w="19050"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pic>
            <p:nvPicPr>
              <p:cNvPr id="35" name="Graphic 34">
                <a:extLst>
                  <a:ext uri="{FF2B5EF4-FFF2-40B4-BE49-F238E27FC236}">
                    <a16:creationId xmlns:a16="http://schemas.microsoft.com/office/drawing/2014/main" id="{FB32A907-14C4-A3CF-F1B0-065DD20A0C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5086453" y="1682877"/>
                <a:ext cx="1697551" cy="1019323"/>
              </a:xfrm>
              <a:prstGeom prst="rect">
                <a:avLst/>
              </a:prstGeom>
            </p:spPr>
          </p:pic>
          <p:pic>
            <p:nvPicPr>
              <p:cNvPr id="36" name="Graphic 35">
                <a:extLst>
                  <a:ext uri="{FF2B5EF4-FFF2-40B4-BE49-F238E27FC236}">
                    <a16:creationId xmlns:a16="http://schemas.microsoft.com/office/drawing/2014/main" id="{478A73F5-AE25-2A62-2770-3073216201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7181916" y="1682198"/>
                <a:ext cx="1697551" cy="1019323"/>
              </a:xfrm>
              <a:prstGeom prst="rect">
                <a:avLst/>
              </a:prstGeom>
            </p:spPr>
          </p:pic>
          <p:pic>
            <p:nvPicPr>
              <p:cNvPr id="37" name="Graphic 36">
                <a:extLst>
                  <a:ext uri="{FF2B5EF4-FFF2-40B4-BE49-F238E27FC236}">
                    <a16:creationId xmlns:a16="http://schemas.microsoft.com/office/drawing/2014/main" id="{9B625CAB-F869-A5D3-56EB-3C39F60443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5681965" y="3777706"/>
                <a:ext cx="424244" cy="1792776"/>
              </a:xfrm>
              <a:prstGeom prst="rect">
                <a:avLst/>
              </a:prstGeom>
            </p:spPr>
          </p:pic>
          <p:pic>
            <p:nvPicPr>
              <p:cNvPr id="38" name="Graphic 37">
                <a:extLst>
                  <a:ext uri="{FF2B5EF4-FFF2-40B4-BE49-F238E27FC236}">
                    <a16:creationId xmlns:a16="http://schemas.microsoft.com/office/drawing/2014/main" id="{10095F1A-32CB-DBE3-3E1E-77095E23E44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7817696" y="3777706"/>
                <a:ext cx="424244" cy="1792776"/>
              </a:xfrm>
              <a:prstGeom prst="rect">
                <a:avLst/>
              </a:prstGeom>
            </p:spPr>
          </p:pic>
        </p:grp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E221D1DB-B40B-4BE7-508B-489D2C8833F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541285" y="4362142"/>
              <a:ext cx="0" cy="455782"/>
            </a:xfrm>
            <a:prstGeom prst="straightConnector1">
              <a:avLst/>
            </a:prstGeom>
            <a:ln w="19050">
              <a:solidFill>
                <a:srgbClr val="00B050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DA79DC01-1929-D3CA-E76F-06852C5E884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939553" y="4322288"/>
              <a:ext cx="0" cy="455782"/>
            </a:xfrm>
            <a:prstGeom prst="straightConnector1">
              <a:avLst/>
            </a:prstGeom>
            <a:ln w="19050">
              <a:solidFill>
                <a:srgbClr val="00B050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DB466041-A468-1105-8C8C-8FD153EFF8C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302547" y="4447886"/>
              <a:ext cx="1108181" cy="378225"/>
            </a:xfrm>
            <a:prstGeom prst="straightConnector1">
              <a:avLst/>
            </a:prstGeom>
            <a:ln w="19050">
              <a:solidFill>
                <a:srgbClr val="00B050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9504A534-0A55-5DCE-4DFF-8B18D8D514D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716933" y="4465666"/>
              <a:ext cx="1108181" cy="378225"/>
            </a:xfrm>
            <a:prstGeom prst="straightConnector1">
              <a:avLst/>
            </a:prstGeom>
            <a:ln w="19050">
              <a:solidFill>
                <a:srgbClr val="00B050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6097E32C-B93E-D880-BCB1-A77B1E1E612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679550" y="4433942"/>
              <a:ext cx="1170479" cy="455244"/>
            </a:xfrm>
            <a:prstGeom prst="straightConnector1">
              <a:avLst/>
            </a:prstGeom>
            <a:ln w="19050">
              <a:solidFill>
                <a:srgbClr val="00B050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9CC53D1D-9879-ED5B-65F1-2742ECC3796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181227" y="4427156"/>
              <a:ext cx="1170479" cy="455244"/>
            </a:xfrm>
            <a:prstGeom prst="straightConnector1">
              <a:avLst/>
            </a:prstGeom>
            <a:ln w="19050">
              <a:solidFill>
                <a:srgbClr val="00B050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0EEE01D4-31C4-DE7F-9CC9-FC054C7A2AA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353861" y="4386090"/>
              <a:ext cx="2455134" cy="539427"/>
            </a:xfrm>
            <a:prstGeom prst="straightConnector1">
              <a:avLst/>
            </a:prstGeom>
            <a:ln w="19050">
              <a:solidFill>
                <a:srgbClr val="00B050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6D2D6275-0035-2580-035A-4668B95DB69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427617" y="4425501"/>
              <a:ext cx="2287294" cy="481210"/>
            </a:xfrm>
            <a:prstGeom prst="straightConnector1">
              <a:avLst/>
            </a:prstGeom>
            <a:ln w="19050">
              <a:solidFill>
                <a:srgbClr val="00B050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FC5B6573-6557-FE57-E867-E03B3BEC0654}"/>
                </a:ext>
              </a:extLst>
            </p:cNvPr>
            <p:cNvSpPr/>
            <p:nvPr/>
          </p:nvSpPr>
          <p:spPr>
            <a:xfrm>
              <a:off x="11245019" y="4322288"/>
              <a:ext cx="221090" cy="1917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3812C17D-B6F1-613D-5318-0DF8EAF644F6}"/>
              </a:ext>
            </a:extLst>
          </p:cNvPr>
          <p:cNvSpPr txBox="1">
            <a:spLocks/>
          </p:cNvSpPr>
          <p:nvPr/>
        </p:nvSpPr>
        <p:spPr>
          <a:xfrm>
            <a:off x="10332116" y="6207651"/>
            <a:ext cx="472148" cy="2616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rgbClr val="404373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2EB30D7-3E9D-4B5E-8606-1BFE7D34FD09}" type="slidenum">
              <a:rPr lang="en-IE" smtClean="0"/>
              <a:pPr/>
              <a:t>51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44538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0F9F47-8219-97B7-7D5B-E4111256A7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itle 44">
            <a:extLst>
              <a:ext uri="{FF2B5EF4-FFF2-40B4-BE49-F238E27FC236}">
                <a16:creationId xmlns:a16="http://schemas.microsoft.com/office/drawing/2014/main" id="{6E300DDE-1C62-0EE6-07EF-69D5C72302C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err="1"/>
              <a:t>Structure</a:t>
            </a:r>
            <a:r>
              <a:rPr lang="de-DE"/>
              <a:t> </a:t>
            </a:r>
            <a:r>
              <a:rPr lang="de-DE" err="1"/>
              <a:t>for</a:t>
            </a:r>
            <a:r>
              <a:rPr lang="de-DE"/>
              <a:t> European </a:t>
            </a:r>
            <a:r>
              <a:rPr lang="de-DE" err="1"/>
              <a:t>Armament</a:t>
            </a:r>
            <a:r>
              <a:rPr lang="de-DE"/>
              <a:t> Programme</a:t>
            </a:r>
            <a:endParaRPr lang="en-IE"/>
          </a:p>
        </p:txBody>
      </p:sp>
      <p:sp>
        <p:nvSpPr>
          <p:cNvPr id="7" name="Slide Number Placeholder 9">
            <a:extLst>
              <a:ext uri="{FF2B5EF4-FFF2-40B4-BE49-F238E27FC236}">
                <a16:creationId xmlns:a16="http://schemas.microsoft.com/office/drawing/2014/main" id="{453EF471-7D51-2FE4-E6AE-8A18B954F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2EB30D7-3E9D-4B5E-8606-1BFE7D34FD09}" type="slidenum">
              <a:rPr lang="en-IE" smtClean="0"/>
              <a:pPr/>
              <a:t>52</a:t>
            </a:fld>
            <a:endParaRPr lang="en-IE"/>
          </a:p>
        </p:txBody>
      </p:sp>
      <p:sp>
        <p:nvSpPr>
          <p:cNvPr id="46" name="Subtitle 2">
            <a:extLst>
              <a:ext uri="{FF2B5EF4-FFF2-40B4-BE49-F238E27FC236}">
                <a16:creationId xmlns:a16="http://schemas.microsoft.com/office/drawing/2014/main" id="{8246AD3C-F1A5-0603-FD9B-4982CB654303}"/>
              </a:ext>
            </a:extLst>
          </p:cNvPr>
          <p:cNvSpPr txBox="1">
            <a:spLocks/>
          </p:cNvSpPr>
          <p:nvPr/>
        </p:nvSpPr>
        <p:spPr>
          <a:xfrm>
            <a:off x="1134789" y="1702676"/>
            <a:ext cx="5896631" cy="47451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ym typeface="Wingdings" panose="05000000000000000000" pitchFamily="2" charset="2"/>
              </a:rPr>
              <a:t>Legal body established by the Commission upon MS request and application</a:t>
            </a:r>
          </a:p>
          <a:p>
            <a:r>
              <a:rPr lang="en-US" sz="2400" dirty="0">
                <a:sym typeface="Wingdings" panose="05000000000000000000" pitchFamily="2" charset="2"/>
              </a:rPr>
              <a:t>For Member States and Associated Countries </a:t>
            </a:r>
          </a:p>
          <a:p>
            <a:r>
              <a:rPr lang="en-US" sz="2400" dirty="0">
                <a:sym typeface="Wingdings" panose="05000000000000000000" pitchFamily="2" charset="2"/>
              </a:rPr>
              <a:t>To manage international armament </a:t>
            </a:r>
            <a:r>
              <a:rPr lang="en-US" sz="2400" dirty="0" err="1">
                <a:sym typeface="Wingdings" panose="05000000000000000000" pitchFamily="2" charset="2"/>
              </a:rPr>
              <a:t>programmes</a:t>
            </a:r>
            <a:r>
              <a:rPr lang="en-US" sz="2400" dirty="0">
                <a:sym typeface="Wingdings" panose="05000000000000000000" pitchFamily="2" charset="2"/>
              </a:rPr>
              <a:t> </a:t>
            </a:r>
          </a:p>
          <a:p>
            <a:r>
              <a:rPr lang="en-US" sz="2400" dirty="0">
                <a:sym typeface="Wingdings" panose="05000000000000000000" pitchFamily="2" charset="2"/>
              </a:rPr>
              <a:t>Might be exempted from VAT</a:t>
            </a:r>
          </a:p>
          <a:p>
            <a:r>
              <a:rPr lang="en-US" sz="2400" dirty="0">
                <a:sym typeface="Wingdings" panose="05000000000000000000" pitchFamily="2" charset="2"/>
              </a:rPr>
              <a:t>Eligible to apply for EDIP (and future ECF) calls</a:t>
            </a:r>
            <a:endParaRPr lang="en-IE" sz="2000" dirty="0">
              <a:sym typeface="Wingdings" panose="05000000000000000000" pitchFamily="2" charset="2"/>
            </a:endParaRPr>
          </a:p>
          <a:p>
            <a:r>
              <a:rPr lang="en-IE" sz="2400" dirty="0">
                <a:sym typeface="Wingdings" panose="05000000000000000000" pitchFamily="2" charset="2"/>
              </a:rPr>
              <a:t>EUR 10 million </a:t>
            </a:r>
            <a:r>
              <a:rPr lang="de-DE" sz="2400" dirty="0" err="1">
                <a:sym typeface="Wingdings" panose="05000000000000000000" pitchFamily="2" charset="2"/>
              </a:rPr>
              <a:t>to</a:t>
            </a:r>
            <a:r>
              <a:rPr lang="de-DE" sz="2400" dirty="0">
                <a:sym typeface="Wingdings" panose="05000000000000000000" pitchFamily="2" charset="2"/>
              </a:rPr>
              <a:t> support </a:t>
            </a:r>
            <a:r>
              <a:rPr lang="de-DE" sz="2400" dirty="0" err="1">
                <a:sym typeface="Wingdings" panose="05000000000000000000" pitchFamily="2" charset="2"/>
              </a:rPr>
              <a:t>functioning</a:t>
            </a:r>
            <a:r>
              <a:rPr lang="de-DE" sz="2400" dirty="0">
                <a:sym typeface="Wingdings" panose="05000000000000000000" pitchFamily="2" charset="2"/>
              </a:rPr>
              <a:t> </a:t>
            </a:r>
            <a:r>
              <a:rPr lang="de-DE" sz="2400" dirty="0" err="1">
                <a:sym typeface="Wingdings" panose="05000000000000000000" pitchFamily="2" charset="2"/>
              </a:rPr>
              <a:t>of</a:t>
            </a:r>
            <a:r>
              <a:rPr lang="de-DE" sz="2400" dirty="0">
                <a:sym typeface="Wingdings" panose="05000000000000000000" pitchFamily="2" charset="2"/>
              </a:rPr>
              <a:t> SEAP (</a:t>
            </a:r>
            <a:r>
              <a:rPr lang="de-DE" sz="2400" dirty="0" err="1">
                <a:sym typeface="Wingdings" panose="05000000000000000000" pitchFamily="2" charset="2"/>
              </a:rPr>
              <a:t>max</a:t>
            </a:r>
            <a:r>
              <a:rPr lang="de-DE" sz="2400" dirty="0">
                <a:sym typeface="Wingdings" panose="05000000000000000000" pitchFamily="2" charset="2"/>
              </a:rPr>
              <a:t> EUR 2 </a:t>
            </a:r>
            <a:r>
              <a:rPr lang="de-DE" sz="2400" dirty="0" err="1">
                <a:sym typeface="Wingdings" panose="05000000000000000000" pitchFamily="2" charset="2"/>
              </a:rPr>
              <a:t>million</a:t>
            </a:r>
            <a:r>
              <a:rPr lang="de-DE" sz="2400" dirty="0">
                <a:sym typeface="Wingdings" panose="05000000000000000000" pitchFamily="2" charset="2"/>
              </a:rPr>
              <a:t> per SEAP)</a:t>
            </a:r>
            <a:endParaRPr lang="en-IE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4BB14E-E774-27FA-CAC2-46ACC0BCAC7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9708" y="1498861"/>
            <a:ext cx="4284618" cy="4176075"/>
          </a:xfrm>
          <a:prstGeom prst="rect">
            <a:avLst/>
          </a:prstGeom>
        </p:spPr>
      </p:pic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B7828014-381A-C70F-D254-5246E484ECA3}"/>
              </a:ext>
            </a:extLst>
          </p:cNvPr>
          <p:cNvSpPr txBox="1">
            <a:spLocks/>
          </p:cNvSpPr>
          <p:nvPr/>
        </p:nvSpPr>
        <p:spPr>
          <a:xfrm>
            <a:off x="10332116" y="6207651"/>
            <a:ext cx="472148" cy="2616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rgbClr val="404373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2EB30D7-3E9D-4B5E-8606-1BFE7D34FD09}" type="slidenum">
              <a:rPr lang="en-IE" smtClean="0"/>
              <a:pPr/>
              <a:t>52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307629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8AECFF-A9F5-8CDA-77D9-60259D0C94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itle 44">
            <a:extLst>
              <a:ext uri="{FF2B5EF4-FFF2-40B4-BE49-F238E27FC236}">
                <a16:creationId xmlns:a16="http://schemas.microsoft.com/office/drawing/2014/main" id="{3629F703-CDF3-F228-4686-C28B8EC4AB5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/>
              <a:t>Defence Talent </a:t>
            </a:r>
            <a:r>
              <a:rPr lang="de-DE" err="1"/>
              <a:t>Platform</a:t>
            </a:r>
            <a:endParaRPr lang="en-IE"/>
          </a:p>
        </p:txBody>
      </p:sp>
      <p:sp>
        <p:nvSpPr>
          <p:cNvPr id="7" name="Slide Number Placeholder 9">
            <a:extLst>
              <a:ext uri="{FF2B5EF4-FFF2-40B4-BE49-F238E27FC236}">
                <a16:creationId xmlns:a16="http://schemas.microsoft.com/office/drawing/2014/main" id="{1E3BF19B-6FBF-D15D-0CBB-1BD80D57C4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2EB30D7-3E9D-4B5E-8606-1BFE7D34FD09}" type="slidenum">
              <a:rPr lang="en-IE" smtClean="0"/>
              <a:pPr/>
              <a:t>53</a:t>
            </a:fld>
            <a:endParaRPr lang="en-IE"/>
          </a:p>
        </p:txBody>
      </p:sp>
      <p:sp>
        <p:nvSpPr>
          <p:cNvPr id="46" name="Subtitle 2">
            <a:extLst>
              <a:ext uri="{FF2B5EF4-FFF2-40B4-BE49-F238E27FC236}">
                <a16:creationId xmlns:a16="http://schemas.microsoft.com/office/drawing/2014/main" id="{D364FD06-170E-6C0A-16C7-D5A91389F6DC}"/>
              </a:ext>
            </a:extLst>
          </p:cNvPr>
          <p:cNvSpPr txBox="1">
            <a:spLocks/>
          </p:cNvSpPr>
          <p:nvPr/>
        </p:nvSpPr>
        <p:spPr>
          <a:xfrm>
            <a:off x="1019175" y="1190625"/>
            <a:ext cx="10534196" cy="53816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IE" sz="2400" dirty="0"/>
          </a:p>
          <a:p>
            <a:r>
              <a:rPr lang="de-DE" sz="2800" dirty="0" err="1">
                <a:sym typeface="Wingdings" panose="05000000000000000000" pitchFamily="2" charset="2"/>
              </a:rPr>
              <a:t>Encouraging</a:t>
            </a:r>
            <a:r>
              <a:rPr lang="de-DE" sz="2800" dirty="0">
                <a:sym typeface="Wingdings" panose="05000000000000000000" pitchFamily="2" charset="2"/>
              </a:rPr>
              <a:t> </a:t>
            </a:r>
            <a:r>
              <a:rPr lang="de-DE" sz="2800" dirty="0" err="1">
                <a:sym typeface="Wingdings" panose="05000000000000000000" pitchFamily="2" charset="2"/>
              </a:rPr>
              <a:t>young</a:t>
            </a:r>
            <a:r>
              <a:rPr lang="de-DE" sz="2800" dirty="0">
                <a:sym typeface="Wingdings" panose="05000000000000000000" pitchFamily="2" charset="2"/>
              </a:rPr>
              <a:t> </a:t>
            </a:r>
            <a:r>
              <a:rPr lang="de-DE" sz="2800" dirty="0" err="1">
                <a:sym typeface="Wingdings" panose="05000000000000000000" pitchFamily="2" charset="2"/>
              </a:rPr>
              <a:t>graduates</a:t>
            </a:r>
            <a:r>
              <a:rPr lang="de-DE" sz="2800" dirty="0">
                <a:sym typeface="Wingdings" panose="05000000000000000000" pitchFamily="2" charset="2"/>
              </a:rPr>
              <a:t> and </a:t>
            </a:r>
            <a:r>
              <a:rPr lang="de-DE" sz="2800" dirty="0" err="1">
                <a:sym typeface="Wingdings" panose="05000000000000000000" pitchFamily="2" charset="2"/>
              </a:rPr>
              <a:t>professionals</a:t>
            </a:r>
            <a:r>
              <a:rPr lang="de-DE" sz="2800" dirty="0">
                <a:sym typeface="Wingdings" panose="05000000000000000000" pitchFamily="2" charset="2"/>
              </a:rPr>
              <a:t> </a:t>
            </a:r>
            <a:r>
              <a:rPr lang="de-DE" sz="2800" dirty="0" err="1">
                <a:sym typeface="Wingdings" panose="05000000000000000000" pitchFamily="2" charset="2"/>
              </a:rPr>
              <a:t>to</a:t>
            </a:r>
            <a:r>
              <a:rPr lang="de-DE" sz="2800" dirty="0">
                <a:sym typeface="Wingdings" panose="05000000000000000000" pitchFamily="2" charset="2"/>
              </a:rPr>
              <a:t> </a:t>
            </a:r>
            <a:r>
              <a:rPr lang="de-DE" sz="2800" dirty="0" err="1">
                <a:sym typeface="Wingdings" panose="05000000000000000000" pitchFamily="2" charset="2"/>
              </a:rPr>
              <a:t>pursue</a:t>
            </a:r>
            <a:r>
              <a:rPr lang="de-DE" sz="2800" dirty="0">
                <a:sym typeface="Wingdings" panose="05000000000000000000" pitchFamily="2" charset="2"/>
              </a:rPr>
              <a:t> a </a:t>
            </a:r>
            <a:r>
              <a:rPr lang="de-DE" sz="2800" dirty="0" err="1">
                <a:sym typeface="Wingdings" panose="05000000000000000000" pitchFamily="2" charset="2"/>
              </a:rPr>
              <a:t>career</a:t>
            </a:r>
            <a:r>
              <a:rPr lang="de-DE" sz="2800" dirty="0">
                <a:sym typeface="Wingdings" panose="05000000000000000000" pitchFamily="2" charset="2"/>
              </a:rPr>
              <a:t> in </a:t>
            </a:r>
            <a:r>
              <a:rPr lang="de-DE" sz="2800" dirty="0" err="1">
                <a:sym typeface="Wingdings" panose="05000000000000000000" pitchFamily="2" charset="2"/>
              </a:rPr>
              <a:t>defence</a:t>
            </a:r>
            <a:r>
              <a:rPr lang="de-DE" sz="2800" dirty="0">
                <a:sym typeface="Wingdings" panose="05000000000000000000" pitchFamily="2" charset="2"/>
              </a:rPr>
              <a:t>.</a:t>
            </a:r>
          </a:p>
          <a:p>
            <a:r>
              <a:rPr lang="en-US" sz="2800" dirty="0"/>
              <a:t>Providing a comprehensive overview of entry-level jobs and traineeships across the </a:t>
            </a:r>
            <a:r>
              <a:rPr lang="en-US" sz="2800" dirty="0" err="1"/>
              <a:t>defence</a:t>
            </a:r>
            <a:r>
              <a:rPr lang="en-US" sz="2800" dirty="0"/>
              <a:t> sector in the EU.</a:t>
            </a:r>
          </a:p>
          <a:p>
            <a:r>
              <a:rPr lang="en-US" sz="2800" dirty="0"/>
              <a:t>Providing </a:t>
            </a:r>
            <a:r>
              <a:rPr lang="en-US" sz="2800" b="1" dirty="0"/>
              <a:t>vouchers for traineeships</a:t>
            </a:r>
            <a:r>
              <a:rPr lang="en-US" sz="2800" dirty="0"/>
              <a:t> in </a:t>
            </a:r>
            <a:r>
              <a:rPr lang="en-US" sz="2800" dirty="0" err="1"/>
              <a:t>defence</a:t>
            </a:r>
            <a:r>
              <a:rPr lang="en-US" sz="2800" dirty="0"/>
              <a:t> SMEs and small mid-caps, including start-ups and scale-ups, of </a:t>
            </a:r>
            <a:r>
              <a:rPr lang="en-US" sz="2800" b="1" dirty="0"/>
              <a:t>up to EUR 2,000</a:t>
            </a:r>
            <a:r>
              <a:rPr lang="en-US" sz="2800" dirty="0"/>
              <a:t> per voucher.</a:t>
            </a:r>
          </a:p>
          <a:p>
            <a:r>
              <a:rPr lang="en-US" sz="2800" dirty="0"/>
              <a:t>Between 200-500 traineeships to be supported.</a:t>
            </a:r>
          </a:p>
          <a:p>
            <a:r>
              <a:rPr lang="en-US" sz="2800" dirty="0"/>
              <a:t>Platform foreseen to launch in Q4 2026.</a:t>
            </a:r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0E748227-AE7E-0418-E4CF-5C83F3C3363E}"/>
              </a:ext>
            </a:extLst>
          </p:cNvPr>
          <p:cNvSpPr txBox="1">
            <a:spLocks/>
          </p:cNvSpPr>
          <p:nvPr/>
        </p:nvSpPr>
        <p:spPr>
          <a:xfrm>
            <a:off x="10332116" y="6207651"/>
            <a:ext cx="472148" cy="2616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rgbClr val="404373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2EB30D7-3E9D-4B5E-8606-1BFE7D34FD09}" type="slidenum">
              <a:rPr lang="en-IE" smtClean="0"/>
              <a:pPr/>
              <a:t>53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44412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F3A683-9083-359D-7149-140CDCDA5C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itle 44">
            <a:extLst>
              <a:ext uri="{FF2B5EF4-FFF2-40B4-BE49-F238E27FC236}">
                <a16:creationId xmlns:a16="http://schemas.microsoft.com/office/drawing/2014/main" id="{2E12D5C9-9ABE-6D9D-D50C-B099B52B3E5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/>
              <a:t>Military Sales Catalogue</a:t>
            </a:r>
          </a:p>
        </p:txBody>
      </p:sp>
      <p:sp>
        <p:nvSpPr>
          <p:cNvPr id="7" name="Slide Number Placeholder 9">
            <a:extLst>
              <a:ext uri="{FF2B5EF4-FFF2-40B4-BE49-F238E27FC236}">
                <a16:creationId xmlns:a16="http://schemas.microsoft.com/office/drawing/2014/main" id="{B4433B0E-FDF2-1874-60BF-FC40116449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2EB30D7-3E9D-4B5E-8606-1BFE7D34FD09}" type="slidenum">
              <a:rPr lang="en-IE" smtClean="0"/>
              <a:pPr/>
              <a:t>54</a:t>
            </a:fld>
            <a:endParaRPr lang="en-IE"/>
          </a:p>
        </p:txBody>
      </p:sp>
      <p:sp>
        <p:nvSpPr>
          <p:cNvPr id="46" name="Subtitle 2">
            <a:extLst>
              <a:ext uri="{FF2B5EF4-FFF2-40B4-BE49-F238E27FC236}">
                <a16:creationId xmlns:a16="http://schemas.microsoft.com/office/drawing/2014/main" id="{7784BD21-5593-C4C2-F7DF-D882961FE363}"/>
              </a:ext>
            </a:extLst>
          </p:cNvPr>
          <p:cNvSpPr txBox="1">
            <a:spLocks/>
          </p:cNvSpPr>
          <p:nvPr/>
        </p:nvSpPr>
        <p:spPr>
          <a:xfrm>
            <a:off x="1019176" y="1190625"/>
            <a:ext cx="10753724" cy="53816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IE" dirty="0"/>
          </a:p>
          <a:p>
            <a:r>
              <a:rPr lang="en-US" sz="2400" dirty="0">
                <a:sym typeface="Wingdings" panose="05000000000000000000" pitchFamily="2" charset="2"/>
              </a:rPr>
              <a:t>Single, </a:t>
            </a:r>
            <a:r>
              <a:rPr lang="en-US" sz="2400" dirty="0" err="1">
                <a:sym typeface="Wingdings" panose="05000000000000000000" pitchFamily="2" charset="2"/>
              </a:rPr>
              <a:t>centralised</a:t>
            </a:r>
            <a:r>
              <a:rPr lang="en-US" sz="2400" dirty="0">
                <a:sym typeface="Wingdings" panose="05000000000000000000" pitchFamily="2" charset="2"/>
              </a:rPr>
              <a:t> and up-to-date online catalogue of European and Ukrainian </a:t>
            </a:r>
            <a:r>
              <a:rPr lang="en-US" sz="2400" dirty="0" err="1">
                <a:sym typeface="Wingdings" panose="05000000000000000000" pitchFamily="2" charset="2"/>
              </a:rPr>
              <a:t>defence</a:t>
            </a:r>
            <a:r>
              <a:rPr lang="en-US" sz="2400" dirty="0">
                <a:sym typeface="Wingdings" panose="05000000000000000000" pitchFamily="2" charset="2"/>
              </a:rPr>
              <a:t> products</a:t>
            </a:r>
          </a:p>
          <a:p>
            <a:r>
              <a:rPr lang="en-US" sz="2400" dirty="0">
                <a:sym typeface="Wingdings" panose="05000000000000000000" pitchFamily="2" charset="2"/>
              </a:rPr>
              <a:t>It will indicate if the manufacturer has the design authority of its product and may indicate if it has received support through EU </a:t>
            </a:r>
            <a:r>
              <a:rPr lang="en-US" sz="2400" dirty="0" err="1">
                <a:sym typeface="Wingdings" panose="05000000000000000000" pitchFamily="2" charset="2"/>
              </a:rPr>
              <a:t>defence</a:t>
            </a:r>
            <a:r>
              <a:rPr lang="en-US" sz="2400" dirty="0">
                <a:sym typeface="Wingdings" panose="05000000000000000000" pitchFamily="2" charset="2"/>
              </a:rPr>
              <a:t> instruments. </a:t>
            </a:r>
          </a:p>
          <a:p>
            <a:r>
              <a:rPr lang="en-US" sz="2400" dirty="0">
                <a:sym typeface="Wingdings" panose="05000000000000000000" pitchFamily="2" charset="2"/>
              </a:rPr>
              <a:t>It will also showcase European Defence Fund-backed </a:t>
            </a:r>
            <a:r>
              <a:rPr lang="en-US" sz="2400" dirty="0" err="1">
                <a:sym typeface="Wingdings" panose="05000000000000000000" pitchFamily="2" charset="2"/>
              </a:rPr>
              <a:t>defence</a:t>
            </a:r>
            <a:r>
              <a:rPr lang="en-US" sz="2400" dirty="0">
                <a:sym typeface="Wingdings" panose="05000000000000000000" pitchFamily="2" charset="2"/>
              </a:rPr>
              <a:t> technologies and products. </a:t>
            </a:r>
          </a:p>
          <a:p>
            <a:r>
              <a:rPr lang="en-US" sz="2400" dirty="0">
                <a:sym typeface="Wingdings" panose="05000000000000000000" pitchFamily="2" charset="2"/>
              </a:rPr>
              <a:t>Member States, Norway, Ukraine and economic operators will be invited to populate the catalogue on a voluntary basis.</a:t>
            </a:r>
          </a:p>
          <a:p>
            <a:r>
              <a:rPr lang="en-IE" sz="2400" dirty="0"/>
              <a:t>More information to follow</a:t>
            </a:r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DDF46599-E59D-108F-B901-01E1EAD6B91D}"/>
              </a:ext>
            </a:extLst>
          </p:cNvPr>
          <p:cNvSpPr txBox="1">
            <a:spLocks/>
          </p:cNvSpPr>
          <p:nvPr/>
        </p:nvSpPr>
        <p:spPr>
          <a:xfrm>
            <a:off x="10332116" y="6207651"/>
            <a:ext cx="472148" cy="2616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rgbClr val="404373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2EB30D7-3E9D-4B5E-8606-1BFE7D34FD09}" type="slidenum">
              <a:rPr lang="en-IE" smtClean="0"/>
              <a:pPr/>
              <a:t>54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355176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E05B19-A37A-869F-D822-B11A3C8DE1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itle 44">
            <a:extLst>
              <a:ext uri="{FF2B5EF4-FFF2-40B4-BE49-F238E27FC236}">
                <a16:creationId xmlns:a16="http://schemas.microsoft.com/office/drawing/2014/main" id="{589A05F5-29D9-28AE-FD61-5D15E0AECDD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/>
              <a:t>Security </a:t>
            </a:r>
            <a:r>
              <a:rPr lang="de-DE" err="1"/>
              <a:t>of</a:t>
            </a:r>
            <a:r>
              <a:rPr lang="de-DE"/>
              <a:t> Supply</a:t>
            </a:r>
          </a:p>
        </p:txBody>
      </p:sp>
      <p:sp>
        <p:nvSpPr>
          <p:cNvPr id="7" name="Slide Number Placeholder 9">
            <a:extLst>
              <a:ext uri="{FF2B5EF4-FFF2-40B4-BE49-F238E27FC236}">
                <a16:creationId xmlns:a16="http://schemas.microsoft.com/office/drawing/2014/main" id="{72E381CA-CDA7-FC79-5CF5-C19842E61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2EB30D7-3E9D-4B5E-8606-1BFE7D34FD09}" type="slidenum">
              <a:rPr lang="en-IE" smtClean="0"/>
              <a:pPr/>
              <a:t>55</a:t>
            </a:fld>
            <a:endParaRPr lang="en-IE"/>
          </a:p>
        </p:txBody>
      </p:sp>
      <p:sp>
        <p:nvSpPr>
          <p:cNvPr id="46" name="Subtitle 2">
            <a:extLst>
              <a:ext uri="{FF2B5EF4-FFF2-40B4-BE49-F238E27FC236}">
                <a16:creationId xmlns:a16="http://schemas.microsoft.com/office/drawing/2014/main" id="{A2C668B3-94BB-BF7A-24C2-D43712E4F439}"/>
              </a:ext>
            </a:extLst>
          </p:cNvPr>
          <p:cNvSpPr txBox="1">
            <a:spLocks/>
          </p:cNvSpPr>
          <p:nvPr/>
        </p:nvSpPr>
        <p:spPr>
          <a:xfrm>
            <a:off x="525517" y="1190625"/>
            <a:ext cx="11666483" cy="538162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IE" dirty="0"/>
          </a:p>
          <a:p>
            <a:r>
              <a:rPr lang="en-US" dirty="0"/>
              <a:t>The Security of Supply regime in the EDIP Regulation provides the Union with a structured framework for </a:t>
            </a:r>
            <a:r>
              <a:rPr lang="en-US" b="1" dirty="0"/>
              <a:t>mapping, monitoring, and responding to security-related supply crises. </a:t>
            </a:r>
          </a:p>
          <a:p>
            <a:r>
              <a:rPr lang="en-US" b="1" dirty="0">
                <a:latin typeface="EC Square Sans Pro"/>
              </a:rPr>
              <a:t>The Security of Supply Board </a:t>
            </a:r>
            <a:r>
              <a:rPr lang="en-US" dirty="0">
                <a:latin typeface="EC Square Sans Pro"/>
              </a:rPr>
              <a:t>will advise and support the Commission </a:t>
            </a:r>
          </a:p>
          <a:p>
            <a:r>
              <a:rPr lang="en-US" b="1" dirty="0">
                <a:latin typeface="EC Square Sans Pro"/>
              </a:rPr>
              <a:t>Commission</a:t>
            </a:r>
            <a:r>
              <a:rPr lang="en-US" dirty="0">
                <a:latin typeface="EC Square Sans Pro"/>
              </a:rPr>
              <a:t> will</a:t>
            </a:r>
          </a:p>
          <a:p>
            <a:pPr lvl="1">
              <a:buFont typeface="Calibri" panose="020B0604020202020204" pitchFamily="34" charset="0"/>
              <a:buChar char="-"/>
            </a:pPr>
            <a:r>
              <a:rPr lang="en-US" dirty="0">
                <a:latin typeface="EC Square Sans Pro"/>
              </a:rPr>
              <a:t>map supply chains to identify crisis-relevant products and early-warning indicators</a:t>
            </a:r>
          </a:p>
          <a:p>
            <a:pPr lvl="1">
              <a:buFont typeface="Calibri" panose="020B0604020202020204" pitchFamily="34" charset="0"/>
              <a:buChar char="-"/>
            </a:pPr>
            <a:r>
              <a:rPr lang="en-US" dirty="0">
                <a:latin typeface="EC Square Sans Pro"/>
              </a:rPr>
              <a:t>regularly monitor manufacturing capacities for crisis-relevant products</a:t>
            </a:r>
          </a:p>
          <a:p>
            <a:pPr lvl="1">
              <a:buFont typeface="Calibri" panose="020B0604020202020204" pitchFamily="34" charset="0"/>
              <a:buChar char="-"/>
            </a:pPr>
            <a:r>
              <a:rPr lang="en-US" dirty="0">
                <a:latin typeface="EC Square Sans Pro"/>
              </a:rPr>
              <a:t>conduct stress tests, including simulations, to anticipate supply crises</a:t>
            </a:r>
          </a:p>
          <a:p>
            <a:pPr lvl="1">
              <a:buFont typeface="Calibri" panose="020B0604020202020204" pitchFamily="34" charset="0"/>
              <a:buChar char="-"/>
            </a:pPr>
            <a:r>
              <a:rPr lang="en-US" dirty="0">
                <a:latin typeface="EC Square Sans Pro"/>
              </a:rPr>
              <a:t>if appropriate, propose to the Council to </a:t>
            </a:r>
            <a:r>
              <a:rPr lang="en-IE" dirty="0">
                <a:latin typeface="EC Square Sans Pro"/>
              </a:rPr>
              <a:t>activate a supply-crisis or security related supply crisis state</a:t>
            </a:r>
          </a:p>
          <a:p>
            <a:pPr marL="228600" lvl="1">
              <a:spcBef>
                <a:spcPts val="1000"/>
              </a:spcBef>
            </a:pPr>
            <a:r>
              <a:rPr lang="en-IE" sz="2200" b="1" dirty="0">
                <a:latin typeface="EC Square Sans Pro"/>
              </a:rPr>
              <a:t>Member States will identify a list of key market actors </a:t>
            </a:r>
          </a:p>
          <a:p>
            <a:pPr lvl="1">
              <a:buFont typeface="Calibri" panose="020B0604020202020204" pitchFamily="34" charset="0"/>
              <a:buChar char="-"/>
            </a:pPr>
            <a:r>
              <a:rPr lang="en-IE" dirty="0">
                <a:latin typeface="EC Square Sans Pro"/>
              </a:rPr>
              <a:t>manufacturing capacity and supply chains of defence products</a:t>
            </a:r>
          </a:p>
          <a:p>
            <a:pPr lvl="1">
              <a:buFont typeface="Calibri" panose="020B0604020202020204" pitchFamily="34" charset="0"/>
              <a:buChar char="-"/>
            </a:pPr>
            <a:r>
              <a:rPr lang="en-IE" dirty="0">
                <a:latin typeface="EC Square Sans Pro"/>
              </a:rPr>
              <a:t>suppliers of crises relevant products and their production capacity</a:t>
            </a:r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C0CAB0D1-A0B5-3BAC-8C6B-010B4CFF0D4B}"/>
              </a:ext>
            </a:extLst>
          </p:cNvPr>
          <p:cNvSpPr txBox="1">
            <a:spLocks/>
          </p:cNvSpPr>
          <p:nvPr/>
        </p:nvSpPr>
        <p:spPr>
          <a:xfrm>
            <a:off x="10332116" y="6207651"/>
            <a:ext cx="472148" cy="2616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rgbClr val="404373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2EB30D7-3E9D-4B5E-8606-1BFE7D34FD09}" type="slidenum">
              <a:rPr lang="en-IE" smtClean="0"/>
              <a:pPr/>
              <a:t>55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547311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10EFA4-F65D-0D15-4281-39F4426531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825751F-A56A-5322-0241-4C5FFAF91CA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Useful Links</a:t>
            </a:r>
            <a:endParaRPr lang="en-I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7B97F8B-B188-6380-AF72-15C388A9DB03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241739" y="1190625"/>
            <a:ext cx="11950262" cy="5381625"/>
          </a:xfrm>
        </p:spPr>
        <p:txBody>
          <a:bodyPr>
            <a:normAutofit/>
          </a:bodyPr>
          <a:lstStyle/>
          <a:p>
            <a:endParaRPr lang="en-IE" dirty="0"/>
          </a:p>
          <a:p>
            <a:pPr marL="0" indent="0">
              <a:buNone/>
            </a:pPr>
            <a:endParaRPr lang="en-IE" sz="2400" b="1" dirty="0"/>
          </a:p>
          <a:p>
            <a:r>
              <a:rPr lang="en-IE" sz="2400" dirty="0">
                <a:sym typeface="Wingdings" panose="05000000000000000000" pitchFamily="2" charset="2"/>
                <a:hlinkClick r:id="rId3"/>
              </a:rPr>
              <a:t>EDIP Webpage</a:t>
            </a:r>
            <a:r>
              <a:rPr lang="en-IE" sz="2400" dirty="0">
                <a:sym typeface="Wingdings" panose="05000000000000000000" pitchFamily="2" charset="2"/>
              </a:rPr>
              <a:t> (for general information and tutorials)</a:t>
            </a:r>
            <a:endParaRPr lang="en-IE" sz="2400" dirty="0">
              <a:solidFill>
                <a:srgbClr val="FF0000"/>
              </a:solidFill>
              <a:sym typeface="Wingdings" panose="05000000000000000000" pitchFamily="2" charset="2"/>
            </a:endParaRPr>
          </a:p>
          <a:p>
            <a:r>
              <a:rPr lang="en-IE" sz="2400" dirty="0">
                <a:sym typeface="Wingdings" panose="05000000000000000000" pitchFamily="2" charset="2"/>
                <a:hlinkClick r:id="rId4"/>
              </a:rPr>
              <a:t>EU Funding &amp; Tenders Portal</a:t>
            </a:r>
            <a:r>
              <a:rPr lang="en-IE" sz="2400" dirty="0">
                <a:sym typeface="Wingdings" panose="05000000000000000000" pitchFamily="2" charset="2"/>
              </a:rPr>
              <a:t> (where to find call documentation and apply to funding)</a:t>
            </a:r>
          </a:p>
          <a:p>
            <a:r>
              <a:rPr lang="en-IE" sz="2400" dirty="0">
                <a:hlinkClick r:id="rId5"/>
              </a:rPr>
              <a:t>EDIP Regulation</a:t>
            </a:r>
            <a:endParaRPr lang="en-IE" sz="2400" dirty="0"/>
          </a:p>
          <a:p>
            <a:r>
              <a:rPr lang="en-IE" sz="2400" dirty="0">
                <a:hlinkClick r:id="rId6"/>
              </a:rPr>
              <a:t>EDIP Work Programme</a:t>
            </a:r>
            <a:endParaRPr lang="en-IE" sz="2400" dirty="0"/>
          </a:p>
          <a:p>
            <a:endParaRPr lang="en-IE" sz="2400" dirty="0"/>
          </a:p>
          <a:p>
            <a:r>
              <a:rPr lang="en-IE" sz="2400" dirty="0"/>
              <a:t>For remaining questions: </a:t>
            </a:r>
            <a:r>
              <a:rPr lang="en-GB" u="sng" dirty="0">
                <a:hlinkClick r:id="rId7"/>
              </a:rPr>
              <a:t>DEFIS-EDIP-PROPOSALS@ec.europa.eu</a:t>
            </a:r>
            <a:endParaRPr lang="en-IE" sz="2400" dirty="0"/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59DADAC3-81F3-85F8-B1E9-16282B95D175}"/>
              </a:ext>
            </a:extLst>
          </p:cNvPr>
          <p:cNvSpPr txBox="1">
            <a:spLocks/>
          </p:cNvSpPr>
          <p:nvPr/>
        </p:nvSpPr>
        <p:spPr>
          <a:xfrm>
            <a:off x="10332116" y="6207651"/>
            <a:ext cx="472148" cy="2616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rgbClr val="404373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2EB30D7-3E9D-4B5E-8606-1BFE7D34FD09}" type="slidenum">
              <a:rPr lang="en-IE" smtClean="0"/>
              <a:pPr/>
              <a:t>56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39763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37D88B-8C6D-F94C-F15C-CAD3F2F757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itle 44">
            <a:extLst>
              <a:ext uri="{FF2B5EF4-FFF2-40B4-BE49-F238E27FC236}">
                <a16:creationId xmlns:a16="http://schemas.microsoft.com/office/drawing/2014/main" id="{C5863955-9706-F89A-8C65-0572AC49C17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/>
              <a:t>Many </a:t>
            </a:r>
            <a:r>
              <a:rPr lang="de-DE" err="1"/>
              <a:t>thanks</a:t>
            </a:r>
            <a:r>
              <a:rPr lang="de-DE"/>
              <a:t> </a:t>
            </a:r>
            <a:r>
              <a:rPr lang="de-DE" err="1"/>
              <a:t>for</a:t>
            </a:r>
            <a:r>
              <a:rPr lang="de-DE"/>
              <a:t> </a:t>
            </a:r>
            <a:r>
              <a:rPr lang="de-DE" err="1"/>
              <a:t>your</a:t>
            </a:r>
            <a:r>
              <a:rPr lang="de-DE"/>
              <a:t> </a:t>
            </a:r>
            <a:r>
              <a:rPr lang="de-DE" err="1"/>
              <a:t>attention</a:t>
            </a:r>
            <a:r>
              <a:rPr lang="de-DE"/>
              <a:t>!</a:t>
            </a:r>
          </a:p>
        </p:txBody>
      </p:sp>
      <p:sp>
        <p:nvSpPr>
          <p:cNvPr id="7" name="Slide Number Placeholder 9">
            <a:extLst>
              <a:ext uri="{FF2B5EF4-FFF2-40B4-BE49-F238E27FC236}">
                <a16:creationId xmlns:a16="http://schemas.microsoft.com/office/drawing/2014/main" id="{8A5CAEFF-9853-BA49-4376-A867E36AF5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2EB30D7-3E9D-4B5E-8606-1BFE7D34FD09}" type="slidenum">
              <a:rPr lang="en-IE" smtClean="0"/>
              <a:pPr/>
              <a:t>57</a:t>
            </a:fld>
            <a:endParaRPr lang="en-IE"/>
          </a:p>
        </p:txBody>
      </p:sp>
      <p:sp>
        <p:nvSpPr>
          <p:cNvPr id="46" name="Subtitle 2">
            <a:extLst>
              <a:ext uri="{FF2B5EF4-FFF2-40B4-BE49-F238E27FC236}">
                <a16:creationId xmlns:a16="http://schemas.microsoft.com/office/drawing/2014/main" id="{120898C1-C6EE-50A1-7F4E-16610DBC75CB}"/>
              </a:ext>
            </a:extLst>
          </p:cNvPr>
          <p:cNvSpPr txBox="1">
            <a:spLocks/>
          </p:cNvSpPr>
          <p:nvPr/>
        </p:nvSpPr>
        <p:spPr>
          <a:xfrm>
            <a:off x="1019176" y="1190625"/>
            <a:ext cx="10258424" cy="53816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IE"/>
          </a:p>
          <a:p>
            <a:pPr marL="0" indent="0">
              <a:buNone/>
            </a:pPr>
            <a:endParaRPr lang="de-DE" sz="5400" b="1"/>
          </a:p>
          <a:p>
            <a:pPr marL="0" indent="0">
              <a:buNone/>
            </a:pPr>
            <a:r>
              <a:rPr lang="de-DE" sz="5400" b="1"/>
              <a:t>Questions?</a:t>
            </a:r>
            <a:endParaRPr lang="en-US" sz="5400" b="1"/>
          </a:p>
          <a:p>
            <a:endParaRPr lang="en-IE"/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0966C9EF-DB69-FC00-9FB4-D203AA3E22E2}"/>
              </a:ext>
            </a:extLst>
          </p:cNvPr>
          <p:cNvSpPr txBox="1">
            <a:spLocks/>
          </p:cNvSpPr>
          <p:nvPr/>
        </p:nvSpPr>
        <p:spPr>
          <a:xfrm>
            <a:off x="10332116" y="6207651"/>
            <a:ext cx="472148" cy="2616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rgbClr val="404373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2EB30D7-3E9D-4B5E-8606-1BFE7D34FD09}" type="slidenum">
              <a:rPr lang="en-IE" smtClean="0"/>
              <a:pPr/>
              <a:t>57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615199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itle 1">
            <a:extLst>
              <a:ext uri="{FF2B5EF4-FFF2-40B4-BE49-F238E27FC236}">
                <a16:creationId xmlns:a16="http://schemas.microsoft.com/office/drawing/2014/main" id="{7E72295F-00BE-4CDF-918E-50E503DC5B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4400" y="304800"/>
            <a:ext cx="8128000" cy="1066800"/>
          </a:xfrm>
        </p:spPr>
        <p:txBody>
          <a:bodyPr anchor="ctr"/>
          <a:lstStyle/>
          <a:p>
            <a:r>
              <a:rPr lang="lv-LV" altLang="lv-LV" dirty="0"/>
              <a:t>Par tuvākajiem pasākumiem</a:t>
            </a:r>
          </a:p>
        </p:txBody>
      </p:sp>
      <p:sp>
        <p:nvSpPr>
          <p:cNvPr id="25603" name="Content Placeholder 2">
            <a:extLst>
              <a:ext uri="{FF2B5EF4-FFF2-40B4-BE49-F238E27FC236}">
                <a16:creationId xmlns:a16="http://schemas.microsoft.com/office/drawing/2014/main" id="{02CC88CE-38C4-48A1-932B-4DEFBCBE70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49918" y="1883059"/>
            <a:ext cx="10494432" cy="4242576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§"/>
              <a:defRPr/>
            </a:pPr>
            <a:r>
              <a:rPr lang="lv-LV" altLang="lv-LV" dirty="0"/>
              <a:t>Eiropas Komisijas </a:t>
            </a:r>
            <a:r>
              <a:rPr lang="lv-LV" altLang="lv-LV" b="1" dirty="0"/>
              <a:t>vebinārs par EDIP 27. maijā</a:t>
            </a:r>
          </a:p>
          <a:p>
            <a:pPr marL="626518" lvl="1" indent="0">
              <a:buNone/>
              <a:defRPr/>
            </a:pPr>
            <a:r>
              <a:rPr lang="lv-LV" altLang="lv-LV" sz="2400" b="1" i="1" dirty="0">
                <a:solidFill>
                  <a:srgbClr val="00B050"/>
                </a:solidFill>
                <a:sym typeface="Wingdings" panose="05000000000000000000" pitchFamily="2" charset="2"/>
              </a:rPr>
              <a:t> Reģistrācija līdz piektdienai 25. maijam</a:t>
            </a:r>
            <a:endParaRPr lang="lv-LV" altLang="lv-LV" sz="2400" b="1" i="1" dirty="0">
              <a:solidFill>
                <a:srgbClr val="00B050"/>
              </a:solidFill>
            </a:endParaRPr>
          </a:p>
          <a:p>
            <a:pPr>
              <a:buFont typeface="Wingdings" panose="05000000000000000000" pitchFamily="2" charset="2"/>
              <a:buChar char="§"/>
              <a:defRPr/>
            </a:pPr>
            <a:endParaRPr lang="lv-LV" altLang="lv-LV" dirty="0"/>
          </a:p>
          <a:p>
            <a:pPr>
              <a:buFont typeface="Wingdings" panose="05000000000000000000" pitchFamily="2" charset="2"/>
              <a:buChar char="§"/>
              <a:defRPr/>
            </a:pPr>
            <a:r>
              <a:rPr lang="lv-LV" altLang="lv-LV" dirty="0"/>
              <a:t>Info diena </a:t>
            </a:r>
            <a:r>
              <a:rPr lang="lv-LV" altLang="lv-LV" b="1" dirty="0"/>
              <a:t>par Eiropas Aizsardzības fondu (EDF)</a:t>
            </a:r>
          </a:p>
          <a:p>
            <a:pPr marL="1083718" lvl="1" indent="-457200">
              <a:buFont typeface="Wingdings" panose="05000000000000000000" pitchFamily="2" charset="2"/>
              <a:buChar char="à"/>
              <a:defRPr/>
            </a:pPr>
            <a:r>
              <a:rPr lang="lv-LV" altLang="lv-LV" sz="2400" b="1" i="1" dirty="0">
                <a:solidFill>
                  <a:schemeClr val="accent3">
                    <a:lumMod val="75000"/>
                  </a:schemeClr>
                </a:solidFill>
                <a:sym typeface="Wingdings" panose="05000000000000000000" pitchFamily="2" charset="2"/>
              </a:rPr>
              <a:t>Jūnija pirmajā pusē (info drīzumā!)</a:t>
            </a:r>
          </a:p>
          <a:p>
            <a:pPr marL="1083718" lvl="1" indent="-457200">
              <a:buFont typeface="Wingdings" panose="05000000000000000000" pitchFamily="2" charset="2"/>
              <a:buChar char="à"/>
              <a:defRPr/>
            </a:pPr>
            <a:r>
              <a:rPr lang="lv-LV" altLang="lv-LV" sz="2400" b="1" i="1" dirty="0">
                <a:solidFill>
                  <a:schemeClr val="accent3">
                    <a:lumMod val="75000"/>
                  </a:schemeClr>
                </a:solidFill>
              </a:rPr>
              <a:t>Aizsardzības ministrijā (klātienē)</a:t>
            </a:r>
          </a:p>
          <a:p>
            <a:pPr>
              <a:buFont typeface="Wingdings" panose="05000000000000000000" pitchFamily="2" charset="2"/>
              <a:buChar char="§"/>
              <a:defRPr/>
            </a:pPr>
            <a:endParaRPr lang="lv-LV" altLang="lv-LV" dirty="0"/>
          </a:p>
          <a:p>
            <a:pPr>
              <a:buFont typeface="Wingdings" panose="05000000000000000000" pitchFamily="2" charset="2"/>
              <a:buChar char="§"/>
              <a:defRPr/>
            </a:pPr>
            <a:r>
              <a:rPr lang="lv-LV" altLang="lv-LV" dirty="0"/>
              <a:t>Informatīvais vebinārs </a:t>
            </a:r>
            <a:r>
              <a:rPr lang="lv-LV" altLang="lv-LV" b="1" dirty="0"/>
              <a:t>par NATO STO </a:t>
            </a:r>
            <a:r>
              <a:rPr lang="lv-LV" altLang="lv-LV" sz="1200" b="1" dirty="0"/>
              <a:t>(</a:t>
            </a:r>
            <a:r>
              <a:rPr lang="lv-LV" altLang="lv-LV" sz="1200" b="1" i="1" dirty="0" err="1"/>
              <a:t>Science</a:t>
            </a:r>
            <a:r>
              <a:rPr lang="lv-LV" altLang="lv-LV" sz="1200" b="1" i="1" dirty="0"/>
              <a:t> </a:t>
            </a:r>
            <a:r>
              <a:rPr lang="lv-LV" altLang="lv-LV" sz="1200" b="1" i="1" dirty="0" err="1"/>
              <a:t>and</a:t>
            </a:r>
            <a:r>
              <a:rPr lang="lv-LV" altLang="lv-LV" sz="1200" b="1" i="1" dirty="0"/>
              <a:t> </a:t>
            </a:r>
            <a:r>
              <a:rPr lang="lv-LV" altLang="lv-LV" sz="1200" b="1" i="1" dirty="0" err="1"/>
              <a:t>Tehnology</a:t>
            </a:r>
            <a:r>
              <a:rPr lang="lv-LV" altLang="lv-LV" sz="1200" b="1" i="1" dirty="0"/>
              <a:t> </a:t>
            </a:r>
            <a:r>
              <a:rPr lang="lv-LV" altLang="lv-LV" sz="1200" b="1" i="1" dirty="0" err="1"/>
              <a:t>Organisation</a:t>
            </a:r>
            <a:r>
              <a:rPr lang="lv-LV" altLang="lv-LV" sz="1200" b="1" dirty="0"/>
              <a:t>)</a:t>
            </a:r>
          </a:p>
          <a:p>
            <a:pPr marL="1083718" lvl="1" indent="-457200">
              <a:lnSpc>
                <a:spcPct val="100000"/>
              </a:lnSpc>
              <a:buFont typeface="Wingdings" panose="05000000000000000000" pitchFamily="2" charset="2"/>
              <a:buChar char="à"/>
              <a:defRPr/>
            </a:pPr>
            <a:r>
              <a:rPr lang="lv-LV" altLang="lv-LV" sz="2400" b="1" i="1" dirty="0">
                <a:solidFill>
                  <a:schemeClr val="accent3">
                    <a:lumMod val="75000"/>
                  </a:schemeClr>
                </a:solidFill>
              </a:rPr>
              <a:t>Jūnijā (info drīzumā!)</a:t>
            </a:r>
          </a:p>
          <a:p>
            <a:pPr marL="1083718" lvl="1" indent="-457200">
              <a:lnSpc>
                <a:spcPct val="100000"/>
              </a:lnSpc>
              <a:buFont typeface="Wingdings" panose="05000000000000000000" pitchFamily="2" charset="2"/>
              <a:buChar char="à"/>
              <a:defRPr/>
            </a:pPr>
            <a:r>
              <a:rPr lang="lv-LV" altLang="lv-LV" sz="2400" b="1" i="1" dirty="0" err="1">
                <a:solidFill>
                  <a:schemeClr val="accent3">
                    <a:lumMod val="75000"/>
                  </a:schemeClr>
                </a:solidFill>
              </a:rPr>
              <a:t>Vebināra</a:t>
            </a:r>
            <a:r>
              <a:rPr lang="lv-LV" altLang="lv-LV" sz="2400" b="1" i="1" dirty="0">
                <a:solidFill>
                  <a:schemeClr val="accent3">
                    <a:lumMod val="75000"/>
                  </a:schemeClr>
                </a:solidFill>
              </a:rPr>
              <a:t> formātā</a:t>
            </a:r>
          </a:p>
        </p:txBody>
      </p:sp>
      <p:sp>
        <p:nvSpPr>
          <p:cNvPr id="81926" name="Slide Number Placeholder 8">
            <a:extLst>
              <a:ext uri="{FF2B5EF4-FFF2-40B4-BE49-F238E27FC236}">
                <a16:creationId xmlns:a16="http://schemas.microsoft.com/office/drawing/2014/main" id="{96284619-0F24-4A2D-BAF2-7677A7C0159F}"/>
              </a:ext>
            </a:extLst>
          </p:cNvPr>
          <p:cNvSpPr>
            <a:spLocks noGrp="1" noChangeArrowheads="1"/>
          </p:cNvSpPr>
          <p:nvPr>
            <p:ph type="sldNum" sz="quarter" idx="18"/>
          </p:nvPr>
        </p:nvSpPr>
        <p:spPr bwMode="auto">
          <a:xfrm>
            <a:off x="11216218" y="6324600"/>
            <a:ext cx="569383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112D1C15-AB34-4FA6-8905-98260E5E08CC}" type="slidenum">
              <a:rPr lang="en-US" altLang="lv-LV" smtClean="0"/>
              <a:pPr/>
              <a:t>58</a:t>
            </a:fld>
            <a:endParaRPr lang="en-US" altLang="lv-LV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itle 1">
            <a:extLst>
              <a:ext uri="{FF2B5EF4-FFF2-40B4-BE49-F238E27FC236}">
                <a16:creationId xmlns:a16="http://schemas.microsoft.com/office/drawing/2014/main" id="{7E72295F-00BE-4CDF-918E-50E503DC5B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4400" y="304800"/>
            <a:ext cx="8128000" cy="1066800"/>
          </a:xfrm>
        </p:spPr>
        <p:txBody>
          <a:bodyPr anchor="ctr"/>
          <a:lstStyle/>
          <a:p>
            <a:r>
              <a:rPr lang="lv-LV" altLang="lv-LV" dirty="0"/>
              <a:t>Par vebināriem</a:t>
            </a:r>
          </a:p>
        </p:txBody>
      </p:sp>
      <p:sp>
        <p:nvSpPr>
          <p:cNvPr id="25603" name="Content Placeholder 2">
            <a:extLst>
              <a:ext uri="{FF2B5EF4-FFF2-40B4-BE49-F238E27FC236}">
                <a16:creationId xmlns:a16="http://schemas.microsoft.com/office/drawing/2014/main" id="{02CC88CE-38C4-48A1-932B-4DEFBCBE70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49918" y="1883059"/>
            <a:ext cx="10260073" cy="4242576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  <a:defRPr/>
            </a:pPr>
            <a:r>
              <a:rPr lang="lv-LV" altLang="lv-LV" dirty="0"/>
              <a:t>Jautājumus un priekšlikumus vebināra tēmām aicinām iesūtīt uz </a:t>
            </a:r>
            <a:r>
              <a:rPr lang="lv-LV" altLang="lv-LV" b="1" i="1" dirty="0" err="1">
                <a:solidFill>
                  <a:schemeClr val="accent3">
                    <a:lumMod val="75000"/>
                  </a:schemeClr>
                </a:solidFill>
              </a:rPr>
              <a:t>industrija@mod.gov.lv</a:t>
            </a:r>
            <a:r>
              <a:rPr lang="lv-LV" altLang="lv-LV" b="1" i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lv-LV" altLang="lv-LV" dirty="0"/>
              <a:t>vai </a:t>
            </a:r>
            <a:r>
              <a:rPr lang="lv-LV" altLang="lv-LV" b="1" i="1" dirty="0">
                <a:solidFill>
                  <a:schemeClr val="accent3">
                    <a:lumMod val="75000"/>
                  </a:schemeClr>
                </a:solidFill>
              </a:rPr>
              <a:t>defence@liaa.gov.lv </a:t>
            </a:r>
          </a:p>
          <a:p>
            <a:pPr>
              <a:buFont typeface="Wingdings" panose="05000000000000000000" pitchFamily="2" charset="2"/>
              <a:buChar char="§"/>
              <a:defRPr/>
            </a:pPr>
            <a:endParaRPr lang="lv-LV" altLang="lv-LV" dirty="0"/>
          </a:p>
          <a:p>
            <a:pPr>
              <a:buFont typeface="Wingdings" panose="05000000000000000000" pitchFamily="2" charset="2"/>
              <a:buChar char="§"/>
              <a:defRPr/>
            </a:pPr>
            <a:r>
              <a:rPr lang="lv-LV" altLang="lv-LV" dirty="0"/>
              <a:t>Iepriekšējie vebināra </a:t>
            </a:r>
            <a:r>
              <a:rPr lang="lv-LV" altLang="lv-LV" b="1" dirty="0"/>
              <a:t>ieraksti pieejami </a:t>
            </a:r>
            <a:r>
              <a:rPr lang="lv-LV" altLang="lv-LV" dirty="0"/>
              <a:t>AM mājaslapas sadaļā «Uzņēmējiem», kā arī liaa.business.gov.lv sadaļā «Noderīgi»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05E5378-957C-465D-8559-B1005484B26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pPr>
              <a:defRPr/>
            </a:pPr>
            <a:endParaRPr lang="lv-LV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9D37311-0FE5-4048-A9D2-EAC7A1A11CD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pPr>
              <a:defRPr/>
            </a:pPr>
            <a:endParaRPr lang="lv-LV"/>
          </a:p>
        </p:txBody>
      </p:sp>
      <p:sp>
        <p:nvSpPr>
          <p:cNvPr id="81926" name="Slide Number Placeholder 8">
            <a:extLst>
              <a:ext uri="{FF2B5EF4-FFF2-40B4-BE49-F238E27FC236}">
                <a16:creationId xmlns:a16="http://schemas.microsoft.com/office/drawing/2014/main" id="{96284619-0F24-4A2D-BAF2-7677A7C0159F}"/>
              </a:ext>
            </a:extLst>
          </p:cNvPr>
          <p:cNvSpPr>
            <a:spLocks noGrp="1" noChangeArrowheads="1"/>
          </p:cNvSpPr>
          <p:nvPr>
            <p:ph type="sldNum" sz="quarter" idx="18"/>
          </p:nvPr>
        </p:nvSpPr>
        <p:spPr bwMode="auto">
          <a:xfrm>
            <a:off x="11216218" y="6324600"/>
            <a:ext cx="569383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112D1C15-AB34-4FA6-8905-98260E5E08CC}" type="slidenum">
              <a:rPr lang="en-US" altLang="lv-LV" smtClean="0"/>
              <a:pPr/>
              <a:t>59</a:t>
            </a:fld>
            <a:endParaRPr lang="en-US" altLang="lv-LV"/>
          </a:p>
        </p:txBody>
      </p:sp>
    </p:spTree>
    <p:extLst>
      <p:ext uri="{BB962C8B-B14F-4D97-AF65-F5344CB8AC3E}">
        <p14:creationId xmlns:p14="http://schemas.microsoft.com/office/powerpoint/2010/main" val="11408903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00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199E1B1-A8C0-4FE8-A5A8-1CB41D69F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1524002" y="1"/>
            <a:ext cx="9143999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4A8DE83-DE75-4B41-9DB4-A7EC0B0DE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000" y="0"/>
            <a:ext cx="6096643" cy="1575461"/>
          </a:xfrm>
          <a:prstGeom prst="rect">
            <a:avLst/>
          </a:prstGeom>
          <a:gradFill>
            <a:gsLst>
              <a:gs pos="0">
                <a:schemeClr val="accent1">
                  <a:alpha val="41000"/>
                </a:schemeClr>
              </a:gs>
              <a:gs pos="74000">
                <a:schemeClr val="accent1">
                  <a:lumMod val="60000"/>
                  <a:lumOff val="40000"/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7009A0A-BEF5-4EAC-AF15-E4F9F002E2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524000" y="1"/>
            <a:ext cx="9144001" cy="1574311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78000">
                <a:schemeClr val="accent1">
                  <a:alpha val="15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48786" y="248039"/>
            <a:ext cx="5297791" cy="11592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 defTabSz="914377">
              <a:lnSpc>
                <a:spcPct val="90000"/>
              </a:lnSpc>
              <a:defRPr sz="2800" b="1">
                <a:solidFill>
                  <a:srgbClr val="003366"/>
                </a:solidFill>
              </a:defRPr>
            </a:pPr>
            <a:r>
              <a:rPr lang="en-US" sz="2700">
                <a:solidFill>
                  <a:srgbClr val="FFFFFF"/>
                </a:solidFill>
              </a:rPr>
              <a:t>ES aizsardzības politikas evolūcija – </a:t>
            </a:r>
            <a:br>
              <a:rPr lang="en-US" sz="2700">
                <a:solidFill>
                  <a:srgbClr val="FFFFFF"/>
                </a:solidFill>
              </a:rPr>
            </a:br>
            <a:r>
              <a:rPr lang="en-US" sz="2700">
                <a:solidFill>
                  <a:srgbClr val="FFFFFF"/>
                </a:solidFill>
              </a:rPr>
              <a:t>pirms un pēc kara Ukrainā</a:t>
            </a:r>
          </a:p>
        </p:txBody>
      </p:sp>
      <p:pic>
        <p:nvPicPr>
          <p:cNvPr id="4" name="Content Placeholder 3" descr="ES aizsardzības politikas laika skala">
            <a:extLst>
              <a:ext uri="{FF2B5EF4-FFF2-40B4-BE49-F238E27FC236}">
                <a16:creationId xmlns:a16="http://schemas.microsoft.com/office/drawing/2014/main" id="{663A9D90-0938-24E0-7780-D7945A5F45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22809" y="1981518"/>
            <a:ext cx="8746381" cy="437318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BC230C-F747-9164-8343-1E34E7C9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/>
            <a:fld id="{C1FF6DA9-008F-8B48-92A6-B652298478BF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  <a:cs typeface="Arial" panose="020B0604020202020204" pitchFamily="34" charset="0"/>
              </a:rPr>
              <a:pPr defTabSz="457189"/>
              <a:t>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EA4F05C-556B-4705-B204-8BA254252E3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pPr>
              <a:defRPr/>
            </a:pPr>
            <a:endParaRPr lang="lv-LV"/>
          </a:p>
        </p:txBody>
      </p:sp>
      <p:pic>
        <p:nvPicPr>
          <p:cNvPr id="80899" name="Picture 4">
            <a:extLst>
              <a:ext uri="{FF2B5EF4-FFF2-40B4-BE49-F238E27FC236}">
                <a16:creationId xmlns:a16="http://schemas.microsoft.com/office/drawing/2014/main" id="{1302787C-0522-42C2-8A99-8EE55651E2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1" y="0"/>
            <a:ext cx="6032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900" name="Slide Number Placeholder 3">
            <a:extLst>
              <a:ext uri="{FF2B5EF4-FFF2-40B4-BE49-F238E27FC236}">
                <a16:creationId xmlns:a16="http://schemas.microsoft.com/office/drawing/2014/main" id="{82300219-2821-456B-BFBC-7B38CC83232D}"/>
              </a:ext>
            </a:extLst>
          </p:cNvPr>
          <p:cNvSpPr>
            <a:spLocks noGrp="1" noChangeArrowheads="1"/>
          </p:cNvSpPr>
          <p:nvPr>
            <p:ph type="sldNum" sz="quarter" idx="13"/>
          </p:nvPr>
        </p:nvSpPr>
        <p:spPr bwMode="auto">
          <a:xfrm>
            <a:off x="11023600" y="6324600"/>
            <a:ext cx="7620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5388AE15-7CAA-4875-A10F-C9352A736968}" type="slidenum">
              <a:rPr lang="en-US" altLang="lv-LV" smtClean="0"/>
              <a:pPr/>
              <a:t>60</a:t>
            </a:fld>
            <a:endParaRPr lang="en-US" altLang="lv-LV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03CBDC-97E8-F2A4-0815-B53BECDB1F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3FCB243-658C-33AD-A6D7-B4A4E39084E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518227" y="3690685"/>
            <a:ext cx="8106229" cy="605980"/>
          </a:xfrm>
        </p:spPr>
        <p:txBody>
          <a:bodyPr>
            <a:normAutofit fontScale="70000" lnSpcReduction="20000"/>
          </a:bodyPr>
          <a:lstStyle/>
          <a:p>
            <a:pPr>
              <a:defRPr/>
            </a:pPr>
            <a:endParaRPr lang="lv-LV" u="sng" dirty="0">
              <a:hlinkClick r:id="rId2"/>
            </a:endParaRPr>
          </a:p>
          <a:p>
            <a:pPr>
              <a:defRPr/>
            </a:pPr>
            <a:r>
              <a:rPr lang="lv-LV" sz="2400" u="sng" dirty="0">
                <a:hlinkClick r:id="rId2"/>
              </a:rPr>
              <a:t>https://business.gov.lv/aizsardzibas-industrijas-uznemumu-kartesana</a:t>
            </a:r>
            <a:endParaRPr lang="lv-LV" sz="2400" dirty="0"/>
          </a:p>
          <a:p>
            <a:pPr>
              <a:defRPr/>
            </a:pPr>
            <a:endParaRPr lang="lv-LV" dirty="0"/>
          </a:p>
        </p:txBody>
      </p:sp>
      <p:sp>
        <p:nvSpPr>
          <p:cNvPr id="80900" name="Slide Number Placeholder 3">
            <a:extLst>
              <a:ext uri="{FF2B5EF4-FFF2-40B4-BE49-F238E27FC236}">
                <a16:creationId xmlns:a16="http://schemas.microsoft.com/office/drawing/2014/main" id="{A249BCA6-7B06-A348-F56B-E4E55C5824AA}"/>
              </a:ext>
            </a:extLst>
          </p:cNvPr>
          <p:cNvSpPr>
            <a:spLocks noGrp="1" noChangeArrowheads="1"/>
          </p:cNvSpPr>
          <p:nvPr>
            <p:ph type="sldNum" sz="quarter" idx="13"/>
          </p:nvPr>
        </p:nvSpPr>
        <p:spPr bwMode="auto">
          <a:xfrm>
            <a:off x="11023600" y="6324600"/>
            <a:ext cx="7620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5388AE15-7CAA-4875-A10F-C9352A736968}" type="slidenum">
              <a:rPr lang="en-US" altLang="lv-LV" smtClean="0"/>
              <a:pPr/>
              <a:t>61</a:t>
            </a:fld>
            <a:endParaRPr lang="en-US" altLang="lv-LV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D151032-DB82-AEB0-8311-CD7DE49237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0145" y="402771"/>
            <a:ext cx="2414455" cy="60598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64183EB-04EC-3A57-6A43-437091607863}"/>
              </a:ext>
            </a:extLst>
          </p:cNvPr>
          <p:cNvSpPr txBox="1"/>
          <p:nvPr/>
        </p:nvSpPr>
        <p:spPr>
          <a:xfrm>
            <a:off x="2409370" y="2329543"/>
            <a:ext cx="8323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3600" b="1" dirty="0"/>
              <a:t>Aizsardzības nozares uzņēmumu kartēšana</a:t>
            </a:r>
          </a:p>
        </p:txBody>
      </p:sp>
    </p:spTree>
    <p:extLst>
      <p:ext uri="{BB962C8B-B14F-4D97-AF65-F5344CB8AC3E}">
        <p14:creationId xmlns:p14="http://schemas.microsoft.com/office/powerpoint/2010/main" val="109936313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>
            <a:extLst>
              <a:ext uri="{FF2B5EF4-FFF2-40B4-BE49-F238E27FC236}">
                <a16:creationId xmlns:a16="http://schemas.microsoft.com/office/drawing/2014/main" id="{9722F9E2-1B77-4541-928F-F1CDBFEEF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425571"/>
            <a:ext cx="12192000" cy="1315731"/>
          </a:xfrm>
        </p:spPr>
        <p:txBody>
          <a:bodyPr anchor="ctr"/>
          <a:lstStyle/>
          <a:p>
            <a:r>
              <a:rPr lang="lv-LV" altLang="lv-LV" sz="3200" dirty="0"/>
              <a:t>Eiropas aizsardzības </a:t>
            </a:r>
            <a:br>
              <a:rPr lang="lv-LV" altLang="lv-LV" sz="3200" dirty="0"/>
            </a:br>
            <a:r>
              <a:rPr lang="lv-LV" altLang="lv-LV" sz="3200" dirty="0"/>
              <a:t>industrijas programmas (EDIP) iespējas</a:t>
            </a:r>
          </a:p>
        </p:txBody>
      </p:sp>
      <p:sp>
        <p:nvSpPr>
          <p:cNvPr id="21507" name="Title 1">
            <a:extLst>
              <a:ext uri="{FF2B5EF4-FFF2-40B4-BE49-F238E27FC236}">
                <a16:creationId xmlns:a16="http://schemas.microsoft.com/office/drawing/2014/main" id="{DA3A0A8A-E0DF-48B0-91D4-B1EFAEA18E5D}"/>
              </a:ext>
            </a:extLst>
          </p:cNvPr>
          <p:cNvSpPr txBox="1">
            <a:spLocks/>
          </p:cNvSpPr>
          <p:nvPr/>
        </p:nvSpPr>
        <p:spPr bwMode="auto">
          <a:xfrm>
            <a:off x="914400" y="2960997"/>
            <a:ext cx="10363200" cy="548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5276" tIns="62639" rIns="125276" bIns="62639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3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62000" indent="-292100">
              <a:spcBef>
                <a:spcPct val="20000"/>
              </a:spcBef>
              <a:buFont typeface="Arial" panose="020B0604020202020204" pitchFamily="34" charset="0"/>
              <a:buChar char="–"/>
              <a:defRPr sz="29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73163" indent="-233363">
              <a:spcBef>
                <a:spcPct val="20000"/>
              </a:spcBef>
              <a:buFont typeface="Arial" panose="020B0604020202020204" pitchFamily="34" charset="0"/>
              <a:buChar char="•"/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43063" indent="-233363">
              <a:spcBef>
                <a:spcPct val="20000"/>
              </a:spcBef>
              <a:buFont typeface="Arial" panose="020B0604020202020204" pitchFamily="34" charset="0"/>
              <a:buChar char="–"/>
              <a:defRPr sz="19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12963" indent="-233363">
              <a:spcBef>
                <a:spcPct val="20000"/>
              </a:spcBef>
              <a:buFont typeface="Arial" panose="020B0604020202020204" pitchFamily="34" charset="0"/>
              <a:buChar char="»"/>
              <a:defRPr sz="19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70163" indent="-233363" defTabSz="938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9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27363" indent="-233363" defTabSz="938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9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84563" indent="-233363" defTabSz="938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9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941763" indent="-233363" defTabSz="938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9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lv-LV" altLang="lv-LV" sz="1467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INFORMATĪVAIS SEMINĀRS</a:t>
            </a:r>
          </a:p>
        </p:txBody>
      </p:sp>
      <p:sp>
        <p:nvSpPr>
          <p:cNvPr id="21508" name="Title 1">
            <a:extLst>
              <a:ext uri="{FF2B5EF4-FFF2-40B4-BE49-F238E27FC236}">
                <a16:creationId xmlns:a16="http://schemas.microsoft.com/office/drawing/2014/main" id="{DC6E44AF-8E4D-42AE-B87C-2B54DD906571}"/>
              </a:ext>
            </a:extLst>
          </p:cNvPr>
          <p:cNvSpPr txBox="1">
            <a:spLocks/>
          </p:cNvSpPr>
          <p:nvPr/>
        </p:nvSpPr>
        <p:spPr bwMode="auto">
          <a:xfrm>
            <a:off x="914400" y="4961884"/>
            <a:ext cx="10363200" cy="548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5276" tIns="62639" rIns="125276" bIns="62639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3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62000" indent="-292100">
              <a:spcBef>
                <a:spcPct val="20000"/>
              </a:spcBef>
              <a:buFont typeface="Arial" panose="020B0604020202020204" pitchFamily="34" charset="0"/>
              <a:buChar char="–"/>
              <a:defRPr sz="29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73163" indent="-233363">
              <a:spcBef>
                <a:spcPct val="20000"/>
              </a:spcBef>
              <a:buFont typeface="Arial" panose="020B0604020202020204" pitchFamily="34" charset="0"/>
              <a:buChar char="•"/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43063" indent="-233363">
              <a:spcBef>
                <a:spcPct val="20000"/>
              </a:spcBef>
              <a:buFont typeface="Arial" panose="020B0604020202020204" pitchFamily="34" charset="0"/>
              <a:buChar char="–"/>
              <a:defRPr sz="19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12963" indent="-233363">
              <a:spcBef>
                <a:spcPct val="20000"/>
              </a:spcBef>
              <a:buFont typeface="Arial" panose="020B0604020202020204" pitchFamily="34" charset="0"/>
              <a:buChar char="»"/>
              <a:defRPr sz="19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70163" indent="-233363" defTabSz="938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9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27363" indent="-233363" defTabSz="938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9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84563" indent="-233363" defTabSz="938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9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941763" indent="-233363" defTabSz="938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9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lv-LV" altLang="lv-LV" sz="1867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sadarbībā ar Latvijas pārstāvniecību ES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lv-LV" altLang="lv-LV" sz="1867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un Latvijas Investīciju un attīstības aģentūru</a:t>
            </a:r>
          </a:p>
        </p:txBody>
      </p:sp>
      <p:sp>
        <p:nvSpPr>
          <p:cNvPr id="21509" name="Title 1">
            <a:extLst>
              <a:ext uri="{FF2B5EF4-FFF2-40B4-BE49-F238E27FC236}">
                <a16:creationId xmlns:a16="http://schemas.microsoft.com/office/drawing/2014/main" id="{2E98F349-532A-4CC7-878A-5EB39F14071E}"/>
              </a:ext>
            </a:extLst>
          </p:cNvPr>
          <p:cNvSpPr txBox="1">
            <a:spLocks/>
          </p:cNvSpPr>
          <p:nvPr/>
        </p:nvSpPr>
        <p:spPr bwMode="auto">
          <a:xfrm>
            <a:off x="1054100" y="5814484"/>
            <a:ext cx="10363200" cy="550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5276" tIns="62639" rIns="125276" bIns="62639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3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62000" indent="-292100">
              <a:spcBef>
                <a:spcPct val="20000"/>
              </a:spcBef>
              <a:buFont typeface="Arial" panose="020B0604020202020204" pitchFamily="34" charset="0"/>
              <a:buChar char="–"/>
              <a:defRPr sz="29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73163" indent="-233363">
              <a:spcBef>
                <a:spcPct val="20000"/>
              </a:spcBef>
              <a:buFont typeface="Arial" panose="020B0604020202020204" pitchFamily="34" charset="0"/>
              <a:buChar char="•"/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43063" indent="-233363">
              <a:spcBef>
                <a:spcPct val="20000"/>
              </a:spcBef>
              <a:buFont typeface="Arial" panose="020B0604020202020204" pitchFamily="34" charset="0"/>
              <a:buChar char="–"/>
              <a:defRPr sz="19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12963" indent="-233363">
              <a:spcBef>
                <a:spcPct val="20000"/>
              </a:spcBef>
              <a:buFont typeface="Arial" panose="020B0604020202020204" pitchFamily="34" charset="0"/>
              <a:buChar char="»"/>
              <a:defRPr sz="19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70163" indent="-233363" defTabSz="938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9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27363" indent="-233363" defTabSz="938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9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84563" indent="-233363" defTabSz="938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9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941763" indent="-233363" defTabSz="9382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9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lv-LV" altLang="lv-LV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2026. gada 20. maijā</a:t>
            </a:r>
          </a:p>
        </p:txBody>
      </p:sp>
    </p:spTree>
    <p:extLst>
      <p:ext uri="{BB962C8B-B14F-4D97-AF65-F5344CB8AC3E}">
        <p14:creationId xmlns:p14="http://schemas.microsoft.com/office/powerpoint/2010/main" val="35720434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00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199E1B1-A8C0-4FE8-A5A8-1CB41D69F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1524002" y="1"/>
            <a:ext cx="9143999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4A8DE83-DE75-4B41-9DB4-A7EC0B0DE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000" y="0"/>
            <a:ext cx="6096643" cy="1575461"/>
          </a:xfrm>
          <a:prstGeom prst="rect">
            <a:avLst/>
          </a:prstGeom>
          <a:gradFill>
            <a:gsLst>
              <a:gs pos="0">
                <a:schemeClr val="accent1">
                  <a:alpha val="41000"/>
                </a:schemeClr>
              </a:gs>
              <a:gs pos="74000">
                <a:schemeClr val="accent1">
                  <a:lumMod val="60000"/>
                  <a:lumOff val="40000"/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7009A0A-BEF5-4EAC-AF15-E4F9F002E2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524000" y="1"/>
            <a:ext cx="9144001" cy="1574311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78000">
                <a:schemeClr val="accent1">
                  <a:alpha val="15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48786" y="248039"/>
            <a:ext cx="6688814" cy="11592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 defTabSz="914377">
              <a:lnSpc>
                <a:spcPct val="90000"/>
              </a:lnSpc>
              <a:defRPr sz="2800" b="1">
                <a:solidFill>
                  <a:srgbClr val="003366"/>
                </a:solidFill>
              </a:defRPr>
            </a:pPr>
            <a:r>
              <a:rPr lang="en-US" sz="3200" dirty="0">
                <a:solidFill>
                  <a:srgbClr val="FFFFFF"/>
                </a:solidFill>
              </a:rPr>
              <a:t> EU </a:t>
            </a:r>
            <a:r>
              <a:rPr lang="en-US" sz="3200" dirty="0" err="1">
                <a:solidFill>
                  <a:srgbClr val="FFFFFF"/>
                </a:solidFill>
              </a:rPr>
              <a:t>iepriekšējās</a:t>
            </a:r>
            <a:r>
              <a:rPr lang="en-US" sz="3200" dirty="0">
                <a:solidFill>
                  <a:srgbClr val="FFFFFF"/>
                </a:solidFill>
              </a:rPr>
              <a:t> </a:t>
            </a:r>
            <a:r>
              <a:rPr lang="en-US" sz="3200" dirty="0" err="1">
                <a:solidFill>
                  <a:srgbClr val="FFFFFF"/>
                </a:solidFill>
              </a:rPr>
              <a:t>atbalsta</a:t>
            </a:r>
            <a:r>
              <a:rPr lang="en-US" sz="3200" dirty="0">
                <a:solidFill>
                  <a:srgbClr val="FFFFFF"/>
                </a:solidFill>
              </a:rPr>
              <a:t> </a:t>
            </a:r>
            <a:r>
              <a:rPr lang="en-US" sz="3200" dirty="0" err="1">
                <a:solidFill>
                  <a:srgbClr val="FFFFFF"/>
                </a:solidFill>
              </a:rPr>
              <a:t>aktivitātes</a:t>
            </a:r>
            <a:r>
              <a:rPr lang="en-US" sz="3200" dirty="0">
                <a:solidFill>
                  <a:srgbClr val="FFFFFF"/>
                </a:solidFill>
              </a:rPr>
              <a:t> (</a:t>
            </a:r>
            <a:r>
              <a:rPr lang="en-US" sz="3200" dirty="0" err="1">
                <a:solidFill>
                  <a:srgbClr val="FFFFFF"/>
                </a:solidFill>
              </a:rPr>
              <a:t>līdz</a:t>
            </a:r>
            <a:r>
              <a:rPr lang="en-US" sz="3200" dirty="0">
                <a:solidFill>
                  <a:srgbClr val="FFFFFF"/>
                </a:solidFill>
              </a:rPr>
              <a:t> 2024.gadam)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475443-F10A-07A8-F65F-5632D04F2F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/>
            <a:fld id="{C1FF6DA9-008F-8B48-92A6-B652298478BF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  <a:cs typeface="Arial" panose="020B0604020202020204" pitchFamily="34" charset="0"/>
              </a:rPr>
              <a:pPr defTabSz="457189"/>
              <a:t>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Arial" panose="020B0604020202020204" pitchFamily="34" charset="0"/>
            </a:endParaRPr>
          </a:p>
        </p:txBody>
      </p:sp>
      <p:pic>
        <p:nvPicPr>
          <p:cNvPr id="12" name="Content Placeholder 11" descr="Eiropas aizsardzības atbalsta instrumenti">
            <a:extLst>
              <a:ext uri="{FF2B5EF4-FFF2-40B4-BE49-F238E27FC236}">
                <a16:creationId xmlns:a16="http://schemas.microsoft.com/office/drawing/2014/main" id="{8184AF64-8047-EDDB-6E5E-057861310F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47899" y="1672002"/>
            <a:ext cx="7696201" cy="4937959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00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199E1B1-A8C0-4FE8-A5A8-1CB41D69F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1524002" y="1"/>
            <a:ext cx="9143999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4A8DE83-DE75-4B41-9DB4-A7EC0B0DE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000" y="0"/>
            <a:ext cx="6096643" cy="1575461"/>
          </a:xfrm>
          <a:prstGeom prst="rect">
            <a:avLst/>
          </a:prstGeom>
          <a:gradFill>
            <a:gsLst>
              <a:gs pos="0">
                <a:schemeClr val="accent1">
                  <a:alpha val="41000"/>
                </a:schemeClr>
              </a:gs>
              <a:gs pos="74000">
                <a:schemeClr val="accent1">
                  <a:lumMod val="60000"/>
                  <a:lumOff val="40000"/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7009A0A-BEF5-4EAC-AF15-E4F9F002E2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524000" y="1"/>
            <a:ext cx="9144001" cy="1574311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78000">
                <a:schemeClr val="accent1">
                  <a:alpha val="15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48786" y="248039"/>
            <a:ext cx="5297791" cy="11592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 defTabSz="914377">
              <a:lnSpc>
                <a:spcPct val="90000"/>
              </a:lnSpc>
              <a:defRPr sz="2800" b="1">
                <a:solidFill>
                  <a:srgbClr val="003366"/>
                </a:solidFill>
              </a:defRPr>
            </a:pPr>
            <a:r>
              <a:rPr lang="en-US" sz="3500">
                <a:solidFill>
                  <a:srgbClr val="FFFFFF"/>
                </a:solidFill>
              </a:rPr>
              <a:t>Defence Readiness 2030</a:t>
            </a:r>
          </a:p>
        </p:txBody>
      </p:sp>
      <p:pic>
        <p:nvPicPr>
          <p:cNvPr id="4" name="Content Placeholder 3" descr="Eiropas aizsardzības gatavība 2030. gadam">
            <a:extLst>
              <a:ext uri="{FF2B5EF4-FFF2-40B4-BE49-F238E27FC236}">
                <a16:creationId xmlns:a16="http://schemas.microsoft.com/office/drawing/2014/main" id="{2353EC13-32A7-2988-316D-225607CF36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02993" y="1746250"/>
            <a:ext cx="8786014" cy="4678553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8FB7F5-A73B-C9C6-7E73-771A2642D0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/>
            <a:fld id="{C1FF6DA9-008F-8B48-92A6-B652298478BF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  <a:cs typeface="Arial" panose="020B0604020202020204" pitchFamily="34" charset="0"/>
              </a:rPr>
              <a:pPr defTabSz="457189"/>
              <a:t>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CECAF4E-A3E8-1650-E67A-6814B7ED76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DB1947E4-4579-C40A-9F56-B5F8B18704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00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F2D8D06-5E26-802D-73A9-2C884C341A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1524002" y="1"/>
            <a:ext cx="9143999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2388AC7-1BBB-F0F5-C0F2-31CA49B8AB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000" y="0"/>
            <a:ext cx="6096643" cy="1575461"/>
          </a:xfrm>
          <a:prstGeom prst="rect">
            <a:avLst/>
          </a:prstGeom>
          <a:gradFill>
            <a:gsLst>
              <a:gs pos="0">
                <a:schemeClr val="accent1">
                  <a:alpha val="41000"/>
                </a:schemeClr>
              </a:gs>
              <a:gs pos="74000">
                <a:schemeClr val="accent1">
                  <a:lumMod val="60000"/>
                  <a:lumOff val="40000"/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D314505-E15D-7FC4-7850-E58E2995E4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524000" y="1"/>
            <a:ext cx="9144001" cy="1574311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78000">
                <a:schemeClr val="accent1">
                  <a:alpha val="15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0CDCE1-4622-1178-E314-1043A945B7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8786" y="248039"/>
            <a:ext cx="5297791" cy="11592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 defTabSz="914377">
              <a:lnSpc>
                <a:spcPct val="90000"/>
              </a:lnSpc>
              <a:defRPr sz="2800" b="1">
                <a:solidFill>
                  <a:srgbClr val="003366"/>
                </a:solidFill>
              </a:defRPr>
            </a:pPr>
            <a:r>
              <a:rPr lang="lv-LV" sz="3500" noProof="1">
                <a:solidFill>
                  <a:srgbClr val="FFFFFF"/>
                </a:solidFill>
              </a:rPr>
              <a:t>Kas tiek darīts lai ieviestu Defence Readiness 2030</a:t>
            </a:r>
          </a:p>
        </p:txBody>
      </p:sp>
      <p:pic>
        <p:nvPicPr>
          <p:cNvPr id="6" name="Content Placeholder 5" descr="Eiropas aizsardzības programmas infografika">
            <a:extLst>
              <a:ext uri="{FF2B5EF4-FFF2-40B4-BE49-F238E27FC236}">
                <a16:creationId xmlns:a16="http://schemas.microsoft.com/office/drawing/2014/main" id="{038EAF3E-943F-C686-8CD3-F9A7DC70DA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12099" y="1655277"/>
            <a:ext cx="8317283" cy="4954687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6A6B2A-370E-98E8-4875-8AAFD7D6B9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/>
            <a:fld id="{C1FF6DA9-008F-8B48-92A6-B652298478BF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  <a:cs typeface="Arial" panose="020B0604020202020204" pitchFamily="34" charset="0"/>
              </a:rPr>
              <a:pPr defTabSz="457189"/>
              <a:t>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1987867"/>
      </p:ext>
    </p:extLst>
  </p:cSld>
  <p:clrMapOvr>
    <a:masterClrMapping/>
  </p:clrMapOvr>
</p:sld>
</file>

<file path=ppt/theme/theme1.xml><?xml version="1.0" encoding="utf-8"?>
<a:theme xmlns:a="http://schemas.openxmlformats.org/drawingml/2006/main" name="4_Office Theme">
  <a:themeElements>
    <a:clrScheme name="EDIP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04373"/>
      </a:accent1>
      <a:accent2>
        <a:srgbClr val="5B5FA4"/>
      </a:accent2>
      <a:accent3>
        <a:srgbClr val="BDBFDB"/>
      </a:accent3>
      <a:accent4>
        <a:srgbClr val="F47637"/>
      </a:accent4>
      <a:accent5>
        <a:srgbClr val="D6C4B5"/>
      </a:accent5>
      <a:accent6>
        <a:srgbClr val="F8F5F1"/>
      </a:accent6>
      <a:hlink>
        <a:srgbClr val="002060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DIP presentation template v3.potx" id="{412AD0D8-CAE5-4794-A4D2-8C7AFC55DDA1}" vid="{1D428B8C-2A57-4A89-8298-47DDCFDBE27E}"/>
    </a:ext>
  </a:extLst>
</a:theme>
</file>

<file path=ppt/theme/theme2.xml><?xml version="1.0" encoding="utf-8"?>
<a:theme xmlns:a="http://schemas.openxmlformats.org/drawingml/2006/main" name="89_Prezentacija_templateLV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itullapa_kontaktinformacij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3A1DB2BB6761941B92E1769C2D1B7BD" ma:contentTypeVersion="3" ma:contentTypeDescription="Create a new document." ma:contentTypeScope="" ma:versionID="0ac8811817fec7cea12216bf280037e2">
  <xsd:schema xmlns:xsd="http://www.w3.org/2001/XMLSchema" xmlns:xs="http://www.w3.org/2001/XMLSchema" xmlns:p="http://schemas.microsoft.com/office/2006/metadata/properties" xmlns:ns2="7d61a8fa-6db3-462f-845d-60c6907d9e29" targetNamespace="http://schemas.microsoft.com/office/2006/metadata/properties" ma:root="true" ma:fieldsID="ad3bbb3f35d1eeefc4e47737a260eae6" ns2:_="">
    <xsd:import namespace="7d61a8fa-6db3-462f-845d-60c6907d9e2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d61a8fa-6db3-462f-845d-60c6907d9e2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AE961FD-6EF1-4925-BDAA-C5A409B28976}">
  <ds:schemaRefs>
    <ds:schemaRef ds:uri="7d61a8fa-6db3-462f-845d-60c6907d9e2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E5165B07-8DF1-4AE7-8581-D7A1A30E8E11}">
  <ds:schemaRefs>
    <ds:schemaRef ds:uri="http://purl.org/dc/terms/"/>
    <ds:schemaRef ds:uri="http://schemas.microsoft.com/office/2006/documentManagement/types"/>
    <ds:schemaRef ds:uri="7d61a8fa-6db3-462f-845d-60c6907d9e29"/>
    <ds:schemaRef ds:uri="http://purl.org/dc/elements/1.1/"/>
    <ds:schemaRef ds:uri="http://schemas.microsoft.com/office/2006/metadata/properties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99DD1C91-38DB-4A14-92F2-8390709861E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787</TotalTime>
  <Words>4201</Words>
  <Application>Microsoft Office PowerPoint</Application>
  <PresentationFormat>Widescreen</PresentationFormat>
  <Paragraphs>843</Paragraphs>
  <Slides>62</Slides>
  <Notes>48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62</vt:i4>
      </vt:variant>
    </vt:vector>
  </HeadingPairs>
  <TitlesOfParts>
    <vt:vector size="78" baseType="lpstr">
      <vt:lpstr>Aptos</vt:lpstr>
      <vt:lpstr>Arial</vt:lpstr>
      <vt:lpstr>Arial Black</vt:lpstr>
      <vt:lpstr>Arial Narrow</vt:lpstr>
      <vt:lpstr>Calibri</vt:lpstr>
      <vt:lpstr>Courier New</vt:lpstr>
      <vt:lpstr>EC Square Sans Cond Pro</vt:lpstr>
      <vt:lpstr>EC Square Sans Pro</vt:lpstr>
      <vt:lpstr>EC Square Sans Pro Medium</vt:lpstr>
      <vt:lpstr>ECsquare sans pro</vt:lpstr>
      <vt:lpstr>Times New Roman</vt:lpstr>
      <vt:lpstr>Verdana</vt:lpstr>
      <vt:lpstr>Wingdings</vt:lpstr>
      <vt:lpstr>4_Office Theme</vt:lpstr>
      <vt:lpstr>89_Prezentacija_templateLV</vt:lpstr>
      <vt:lpstr>Office Theme</vt:lpstr>
      <vt:lpstr>Eiropas aizsardzības  industrijas programmas (EDIP) iespējas</vt:lpstr>
      <vt:lpstr>Programma</vt:lpstr>
      <vt:lpstr>Par semināra norisi</vt:lpstr>
      <vt:lpstr>Programma</vt:lpstr>
      <vt:lpstr>ES aizsardzības industrijas atbalsts un Defence Readiness 2030</vt:lpstr>
      <vt:lpstr>ES aizsardzības politikas evolūcija –  pirms un pēc kara Ukrainā</vt:lpstr>
      <vt:lpstr> EU iepriekšējās atbalsta aktivitātes (līdz 2024.gadam)</vt:lpstr>
      <vt:lpstr>Defence Readiness 2030</vt:lpstr>
      <vt:lpstr>Kas tiek darīts lai ieviestu Defence Readiness 2030</vt:lpstr>
      <vt:lpstr>EDF un EUDIS 2026.gadā</vt:lpstr>
      <vt:lpstr>Likumdošanas iniciatīvas 2026.gadā – MM un aizsardzības iepirkumu direktīva </vt:lpstr>
      <vt:lpstr>Kā dzīvosim pēc 2028.gada</vt:lpstr>
      <vt:lpstr>EU-UA dronu alianse/EDA portāls par ES finansējumu</vt:lpstr>
      <vt:lpstr>PowerPoint Presentation</vt:lpstr>
      <vt:lpstr>Programma</vt:lpstr>
      <vt:lpstr>European Defence Industry Programme</vt:lpstr>
      <vt:lpstr>Evolution of EU Defence Industry Programmes</vt:lpstr>
      <vt:lpstr>Foreword</vt:lpstr>
      <vt:lpstr>Content</vt:lpstr>
      <vt:lpstr>Content</vt:lpstr>
      <vt:lpstr>Overview of EDIP work programme</vt:lpstr>
      <vt:lpstr>Overview of EDIP funding opportunities</vt:lpstr>
      <vt:lpstr>Content</vt:lpstr>
      <vt:lpstr>Industrial reinforcement actions (incl. USI)</vt:lpstr>
      <vt:lpstr>Industrial reinforcement – Eligible activities</vt:lpstr>
      <vt:lpstr>Industrial reinforcement – Overview IRA</vt:lpstr>
      <vt:lpstr>Industrial reinforcement – Zoom-in: IRA</vt:lpstr>
      <vt:lpstr>Industrial reinforcement – Zoom-in: IRA</vt:lpstr>
      <vt:lpstr>Industrial reinforcement – Zoom-in: IRA</vt:lpstr>
      <vt:lpstr>Industrial reinforcement – Overview USI-IRA</vt:lpstr>
      <vt:lpstr>Industrial reinforcement – Zoom-in: IRA-USI</vt:lpstr>
      <vt:lpstr>Industrial reinforcement – Zoom-in: IRA-USI</vt:lpstr>
      <vt:lpstr>Industrial reinforcement – Overview of calls</vt:lpstr>
      <vt:lpstr>Industrial reinforcement – Payment scheme</vt:lpstr>
      <vt:lpstr>Industrial reinforcement – Award criteria</vt:lpstr>
      <vt:lpstr>Industrial reinforcement - Eligibility</vt:lpstr>
      <vt:lpstr>Industrial reinforcement - Eligibility</vt:lpstr>
      <vt:lpstr>Industrial reinforcement – Security aspects</vt:lpstr>
      <vt:lpstr>Industrial reinforcement – More information</vt:lpstr>
      <vt:lpstr>Content</vt:lpstr>
      <vt:lpstr>Common Procurement</vt:lpstr>
      <vt:lpstr>Common Procurement – Overview of calls</vt:lpstr>
      <vt:lpstr>Content</vt:lpstr>
      <vt:lpstr>European Defence Projects of Common Interest</vt:lpstr>
      <vt:lpstr>European Defence Projects of Common Interest</vt:lpstr>
      <vt:lpstr>Content</vt:lpstr>
      <vt:lpstr>Fund Accelerating Defence Supply Chains Transformation</vt:lpstr>
      <vt:lpstr>Content</vt:lpstr>
      <vt:lpstr>USI Defence innovation action</vt:lpstr>
      <vt:lpstr>USI innovation action under</vt:lpstr>
      <vt:lpstr>Joint Ammunition Qualification</vt:lpstr>
      <vt:lpstr>Structure for European Armament Programme</vt:lpstr>
      <vt:lpstr>Defence Talent Platform</vt:lpstr>
      <vt:lpstr>Military Sales Catalogue</vt:lpstr>
      <vt:lpstr>Security of Supply</vt:lpstr>
      <vt:lpstr>Useful Links</vt:lpstr>
      <vt:lpstr>Many thanks for your attention!</vt:lpstr>
      <vt:lpstr>Par tuvākajiem pasākumiem</vt:lpstr>
      <vt:lpstr>Par vebināriem</vt:lpstr>
      <vt:lpstr>PowerPoint Presentation</vt:lpstr>
      <vt:lpstr>PowerPoint Presentation</vt:lpstr>
      <vt:lpstr>Eiropas aizsardzības  industrijas programmas (EDIP) iespējas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Eiropas aizsardzības  industrijas programmas (EDIP) iespējas</dc:title>
  <dc:creator>preslkr</dc:creator>
  <cp:lastModifiedBy>Guntars Kniksts</cp:lastModifiedBy>
  <cp:revision>27</cp:revision>
  <cp:lastPrinted>2026-01-21T07:27:42Z</cp:lastPrinted>
  <dcterms:created xsi:type="dcterms:W3CDTF">2025-11-28T15:23:17Z</dcterms:created>
  <dcterms:modified xsi:type="dcterms:W3CDTF">2026-05-20T07:37:06Z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6bd9ddd1-4d20-43f6-abfa-fc3c07406f94_Enabled">
    <vt:lpwstr>true</vt:lpwstr>
  </property>
  <property fmtid="{D5CDD505-2E9C-101B-9397-08002B2CF9AE}" pid="3" name="MSIP_Label_6bd9ddd1-4d20-43f6-abfa-fc3c07406f94_SetDate">
    <vt:lpwstr>2025-11-28T15:24:39Z</vt:lpwstr>
  </property>
  <property fmtid="{D5CDD505-2E9C-101B-9397-08002B2CF9AE}" pid="4" name="MSIP_Label_6bd9ddd1-4d20-43f6-abfa-fc3c07406f94_Method">
    <vt:lpwstr>Standard</vt:lpwstr>
  </property>
  <property fmtid="{D5CDD505-2E9C-101B-9397-08002B2CF9AE}" pid="5" name="MSIP_Label_6bd9ddd1-4d20-43f6-abfa-fc3c07406f94_Name">
    <vt:lpwstr>Commission Use</vt:lpwstr>
  </property>
  <property fmtid="{D5CDD505-2E9C-101B-9397-08002B2CF9AE}" pid="6" name="MSIP_Label_6bd9ddd1-4d20-43f6-abfa-fc3c07406f94_SiteId">
    <vt:lpwstr>b24c8b06-522c-46fe-9080-70926f8dddb1</vt:lpwstr>
  </property>
  <property fmtid="{D5CDD505-2E9C-101B-9397-08002B2CF9AE}" pid="7" name="MSIP_Label_6bd9ddd1-4d20-43f6-abfa-fc3c07406f94_ActionId">
    <vt:lpwstr>1ce243c2-a429-4d8c-ba31-934db0a85beb</vt:lpwstr>
  </property>
  <property fmtid="{D5CDD505-2E9C-101B-9397-08002B2CF9AE}" pid="8" name="MSIP_Label_6bd9ddd1-4d20-43f6-abfa-fc3c07406f94_ContentBits">
    <vt:lpwstr>0</vt:lpwstr>
  </property>
  <property fmtid="{D5CDD505-2E9C-101B-9397-08002B2CF9AE}" pid="9" name="MSIP_Label_6bd9ddd1-4d20-43f6-abfa-fc3c07406f94_Tag">
    <vt:lpwstr>10, 3, 0, 1</vt:lpwstr>
  </property>
  <property fmtid="{D5CDD505-2E9C-101B-9397-08002B2CF9AE}" pid="10" name="ContentTypeId">
    <vt:lpwstr>0x010100C3A1DB2BB6761941B92E1769C2D1B7BD</vt:lpwstr>
  </property>
</Properties>
</file>