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5" r:id="rId3"/>
  </p:sldMasterIdLst>
  <p:notesMasterIdLst>
    <p:notesMasterId r:id="rId29"/>
  </p:notesMasterIdLst>
  <p:sldIdLst>
    <p:sldId id="3539" r:id="rId4"/>
    <p:sldId id="3542" r:id="rId5"/>
    <p:sldId id="3544" r:id="rId6"/>
    <p:sldId id="3564" r:id="rId7"/>
    <p:sldId id="3580" r:id="rId8"/>
    <p:sldId id="3546" r:id="rId9"/>
    <p:sldId id="3548" r:id="rId10"/>
    <p:sldId id="3550" r:id="rId11"/>
    <p:sldId id="289" r:id="rId12"/>
    <p:sldId id="260" r:id="rId13"/>
    <p:sldId id="3523" r:id="rId14"/>
    <p:sldId id="280" r:id="rId15"/>
    <p:sldId id="3566" r:id="rId16"/>
    <p:sldId id="3575" r:id="rId17"/>
    <p:sldId id="3578" r:id="rId18"/>
    <p:sldId id="259" r:id="rId19"/>
    <p:sldId id="261" r:id="rId20"/>
    <p:sldId id="256" r:id="rId21"/>
    <p:sldId id="3572" r:id="rId22"/>
    <p:sldId id="268" r:id="rId23"/>
    <p:sldId id="3562" r:id="rId24"/>
    <p:sldId id="3557" r:id="rId25"/>
    <p:sldId id="3555" r:id="rId26"/>
    <p:sldId id="3560" r:id="rId27"/>
    <p:sldId id="3576" r:id="rId28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min Grotesk Regular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min Grotesk Regular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min Grotesk Regular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min Grotesk Regular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min Grotesk Regular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min Grotesk Regular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min Grotesk Regular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min Grotesk Regular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min Grotesk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20AAF-EE09-4DA9-A338-441461A1F5B5}" v="59" dt="2026-02-15T16:07:33.95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min Grotesk SemiBold"/>
          <a:ea typeface="Armin Grotesk SemiBold"/>
          <a:cs typeface="Armin Grotesk Semi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9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ta Prauliņa" userId="ddca6f3b-9245-45bf-a7b1-80bcb4337222" providerId="ADAL" clId="{D635534A-EC15-42EF-BD5C-6C8101B444EC}"/>
    <pc:docChg chg="undo custSel addSld delSld modSld">
      <pc:chgData name="Inta Prauliņa" userId="ddca6f3b-9245-45bf-a7b1-80bcb4337222" providerId="ADAL" clId="{D635534A-EC15-42EF-BD5C-6C8101B444EC}" dt="2026-02-15T16:11:20.963" v="3941" actId="14100"/>
      <pc:docMkLst>
        <pc:docMk/>
      </pc:docMkLst>
      <pc:sldChg chg="modSp del mod">
        <pc:chgData name="Inta Prauliņa" userId="ddca6f3b-9245-45bf-a7b1-80bcb4337222" providerId="ADAL" clId="{D635534A-EC15-42EF-BD5C-6C8101B444EC}" dt="2026-02-15T11:19:33.195" v="992" actId="47"/>
        <pc:sldMkLst>
          <pc:docMk/>
          <pc:sldMk cId="0" sldId="258"/>
        </pc:sldMkLst>
        <pc:spChg chg="mod">
          <ac:chgData name="Inta Prauliņa" userId="ddca6f3b-9245-45bf-a7b1-80bcb4337222" providerId="ADAL" clId="{D635534A-EC15-42EF-BD5C-6C8101B444EC}" dt="2026-02-15T11:17:05.222" v="978" actId="207"/>
          <ac:spMkLst>
            <pc:docMk/>
            <pc:sldMk cId="0" sldId="258"/>
            <ac:spMk id="148" creationId="{00000000-0000-0000-0000-000000000000}"/>
          </ac:spMkLst>
        </pc:spChg>
        <pc:spChg chg="mod">
          <ac:chgData name="Inta Prauliņa" userId="ddca6f3b-9245-45bf-a7b1-80bcb4337222" providerId="ADAL" clId="{D635534A-EC15-42EF-BD5C-6C8101B444EC}" dt="2026-02-15T11:18:09.744" v="989" actId="115"/>
          <ac:spMkLst>
            <pc:docMk/>
            <pc:sldMk cId="0" sldId="258"/>
            <ac:spMk id="149" creationId="{00000000-0000-0000-0000-000000000000}"/>
          </ac:spMkLst>
        </pc:spChg>
      </pc:sldChg>
      <pc:sldChg chg="addSp delSp modSp mod">
        <pc:chgData name="Inta Prauliņa" userId="ddca6f3b-9245-45bf-a7b1-80bcb4337222" providerId="ADAL" clId="{D635534A-EC15-42EF-BD5C-6C8101B444EC}" dt="2026-02-15T16:08:27.825" v="3937" actId="1076"/>
        <pc:sldMkLst>
          <pc:docMk/>
          <pc:sldMk cId="0" sldId="259"/>
        </pc:sldMkLst>
        <pc:spChg chg="add del">
          <ac:chgData name="Inta Prauliņa" userId="ddca6f3b-9245-45bf-a7b1-80bcb4337222" providerId="ADAL" clId="{D635534A-EC15-42EF-BD5C-6C8101B444EC}" dt="2026-02-15T11:23:50.305" v="1110" actId="22"/>
          <ac:spMkLst>
            <pc:docMk/>
            <pc:sldMk cId="0" sldId="259"/>
            <ac:spMk id="3" creationId="{79FB75EA-CCA2-F711-2A67-3CF3CF871875}"/>
          </ac:spMkLst>
        </pc:spChg>
        <pc:spChg chg="add mod">
          <ac:chgData name="Inta Prauliņa" userId="ddca6f3b-9245-45bf-a7b1-80bcb4337222" providerId="ADAL" clId="{D635534A-EC15-42EF-BD5C-6C8101B444EC}" dt="2026-02-15T16:07:57.832" v="3932" actId="1076"/>
          <ac:spMkLst>
            <pc:docMk/>
            <pc:sldMk cId="0" sldId="259"/>
            <ac:spMk id="6" creationId="{CE766DF7-B20F-942A-47B6-2BB3F0CD3825}"/>
          </ac:spMkLst>
        </pc:spChg>
        <pc:spChg chg="add mod">
          <ac:chgData name="Inta Prauliņa" userId="ddca6f3b-9245-45bf-a7b1-80bcb4337222" providerId="ADAL" clId="{D635534A-EC15-42EF-BD5C-6C8101B444EC}" dt="2026-02-15T16:08:00.843" v="3933" actId="1076"/>
          <ac:spMkLst>
            <pc:docMk/>
            <pc:sldMk cId="0" sldId="259"/>
            <ac:spMk id="7" creationId="{54FE3C52-367D-D450-5F89-2DC37EB139F2}"/>
          </ac:spMkLst>
        </pc:spChg>
        <pc:spChg chg="add mod">
          <ac:chgData name="Inta Prauliņa" userId="ddca6f3b-9245-45bf-a7b1-80bcb4337222" providerId="ADAL" clId="{D635534A-EC15-42EF-BD5C-6C8101B444EC}" dt="2026-02-15T16:08:07.420" v="3935" actId="1076"/>
          <ac:spMkLst>
            <pc:docMk/>
            <pc:sldMk cId="0" sldId="259"/>
            <ac:spMk id="8" creationId="{75805452-4B96-08D7-50F3-2996B551E055}"/>
          </ac:spMkLst>
        </pc:spChg>
        <pc:spChg chg="add mod">
          <ac:chgData name="Inta Prauliņa" userId="ddca6f3b-9245-45bf-a7b1-80bcb4337222" providerId="ADAL" clId="{D635534A-EC15-42EF-BD5C-6C8101B444EC}" dt="2026-02-15T16:08:04.038" v="3934" actId="1076"/>
          <ac:spMkLst>
            <pc:docMk/>
            <pc:sldMk cId="0" sldId="259"/>
            <ac:spMk id="9" creationId="{798B0E5A-F474-C035-5C3B-5D74A286C34E}"/>
          </ac:spMkLst>
        </pc:spChg>
        <pc:spChg chg="add mod">
          <ac:chgData name="Inta Prauliņa" userId="ddca6f3b-9245-45bf-a7b1-80bcb4337222" providerId="ADAL" clId="{D635534A-EC15-42EF-BD5C-6C8101B444EC}" dt="2026-02-15T16:08:27.825" v="3937" actId="1076"/>
          <ac:spMkLst>
            <pc:docMk/>
            <pc:sldMk cId="0" sldId="259"/>
            <ac:spMk id="10" creationId="{A350B898-48D3-DFAE-A8AD-F49E6D97E2E5}"/>
          </ac:spMkLst>
        </pc:spChg>
        <pc:spChg chg="mod">
          <ac:chgData name="Inta Prauliņa" userId="ddca6f3b-9245-45bf-a7b1-80bcb4337222" providerId="ADAL" clId="{D635534A-EC15-42EF-BD5C-6C8101B444EC}" dt="2026-02-15T15:18:05.184" v="3147" actId="20577"/>
          <ac:spMkLst>
            <pc:docMk/>
            <pc:sldMk cId="0" sldId="259"/>
            <ac:spMk id="155" creationId="{00000000-0000-0000-0000-000000000000}"/>
          </ac:spMkLst>
        </pc:spChg>
        <pc:spChg chg="mod">
          <ac:chgData name="Inta Prauliņa" userId="ddca6f3b-9245-45bf-a7b1-80bcb4337222" providerId="ADAL" clId="{D635534A-EC15-42EF-BD5C-6C8101B444EC}" dt="2026-02-15T16:07:50.303" v="3931" actId="1076"/>
          <ac:spMkLst>
            <pc:docMk/>
            <pc:sldMk cId="0" sldId="259"/>
            <ac:spMk id="156" creationId="{00000000-0000-0000-0000-000000000000}"/>
          </ac:spMkLst>
        </pc:spChg>
        <pc:spChg chg="mod">
          <ac:chgData name="Inta Prauliņa" userId="ddca6f3b-9245-45bf-a7b1-80bcb4337222" providerId="ADAL" clId="{D635534A-EC15-42EF-BD5C-6C8101B444EC}" dt="2026-02-15T11:20:23.342" v="1010" actId="20577"/>
          <ac:spMkLst>
            <pc:docMk/>
            <pc:sldMk cId="0" sldId="259"/>
            <ac:spMk id="159" creationId="{00000000-0000-0000-0000-000000000000}"/>
          </ac:spMkLst>
        </pc:spChg>
        <pc:picChg chg="add del">
          <ac:chgData name="Inta Prauliņa" userId="ddca6f3b-9245-45bf-a7b1-80bcb4337222" providerId="ADAL" clId="{D635534A-EC15-42EF-BD5C-6C8101B444EC}" dt="2026-02-15T11:24:22.029" v="1112" actId="22"/>
          <ac:picMkLst>
            <pc:docMk/>
            <pc:sldMk cId="0" sldId="259"/>
            <ac:picMk id="5" creationId="{E4864BEE-A536-3821-45CB-8BF14C6AFF97}"/>
          </ac:picMkLst>
        </pc:picChg>
      </pc:sldChg>
      <pc:sldChg chg="modSp mod">
        <pc:chgData name="Inta Prauliņa" userId="ddca6f3b-9245-45bf-a7b1-80bcb4337222" providerId="ADAL" clId="{D635534A-EC15-42EF-BD5C-6C8101B444EC}" dt="2026-02-15T15:35:10.179" v="3439" actId="20577"/>
        <pc:sldMkLst>
          <pc:docMk/>
          <pc:sldMk cId="0" sldId="260"/>
        </pc:sldMkLst>
        <pc:spChg chg="mod">
          <ac:chgData name="Inta Prauliņa" userId="ddca6f3b-9245-45bf-a7b1-80bcb4337222" providerId="ADAL" clId="{D635534A-EC15-42EF-BD5C-6C8101B444EC}" dt="2026-02-15T11:14:45.609" v="948" actId="14100"/>
          <ac:spMkLst>
            <pc:docMk/>
            <pc:sldMk cId="0" sldId="260"/>
            <ac:spMk id="163" creationId="{00000000-0000-0000-0000-000000000000}"/>
          </ac:spMkLst>
        </pc:spChg>
        <pc:spChg chg="mod">
          <ac:chgData name="Inta Prauliņa" userId="ddca6f3b-9245-45bf-a7b1-80bcb4337222" providerId="ADAL" clId="{D635534A-EC15-42EF-BD5C-6C8101B444EC}" dt="2026-02-15T15:35:10.179" v="3439" actId="20577"/>
          <ac:spMkLst>
            <pc:docMk/>
            <pc:sldMk cId="0" sldId="260"/>
            <ac:spMk id="164" creationId="{00000000-0000-0000-0000-000000000000}"/>
          </ac:spMkLst>
        </pc:spChg>
      </pc:sldChg>
      <pc:sldChg chg="addSp delSp modSp mod">
        <pc:chgData name="Inta Prauliņa" userId="ddca6f3b-9245-45bf-a7b1-80bcb4337222" providerId="ADAL" clId="{D635534A-EC15-42EF-BD5C-6C8101B444EC}" dt="2026-02-15T12:01:45.135" v="1927" actId="1076"/>
        <pc:sldMkLst>
          <pc:docMk/>
          <pc:sldMk cId="0" sldId="261"/>
        </pc:sldMkLst>
        <pc:spChg chg="add mod">
          <ac:chgData name="Inta Prauliņa" userId="ddca6f3b-9245-45bf-a7b1-80bcb4337222" providerId="ADAL" clId="{D635534A-EC15-42EF-BD5C-6C8101B444EC}" dt="2026-02-15T12:01:45.135" v="1927" actId="1076"/>
          <ac:spMkLst>
            <pc:docMk/>
            <pc:sldMk cId="0" sldId="261"/>
            <ac:spMk id="3" creationId="{27A867A5-9926-9D10-5463-D0020FCC1071}"/>
          </ac:spMkLst>
        </pc:spChg>
        <pc:spChg chg="add mod">
          <ac:chgData name="Inta Prauliņa" userId="ddca6f3b-9245-45bf-a7b1-80bcb4337222" providerId="ADAL" clId="{D635534A-EC15-42EF-BD5C-6C8101B444EC}" dt="2026-02-15T11:57:18.597" v="1926" actId="20577"/>
          <ac:spMkLst>
            <pc:docMk/>
            <pc:sldMk cId="0" sldId="261"/>
            <ac:spMk id="4" creationId="{A3A7203A-3FC4-C73C-27CB-CC779B4F0A4C}"/>
          </ac:spMkLst>
        </pc:spChg>
        <pc:spChg chg="add mod">
          <ac:chgData name="Inta Prauliņa" userId="ddca6f3b-9245-45bf-a7b1-80bcb4337222" providerId="ADAL" clId="{D635534A-EC15-42EF-BD5C-6C8101B444EC}" dt="2026-02-15T11:56:09.987" v="1879" actId="14100"/>
          <ac:spMkLst>
            <pc:docMk/>
            <pc:sldMk cId="0" sldId="261"/>
            <ac:spMk id="5" creationId="{5C1008B7-911F-58A5-C6F0-7494CA4DC88F}"/>
          </ac:spMkLst>
        </pc:spChg>
        <pc:spChg chg="add mod">
          <ac:chgData name="Inta Prauliņa" userId="ddca6f3b-9245-45bf-a7b1-80bcb4337222" providerId="ADAL" clId="{D635534A-EC15-42EF-BD5C-6C8101B444EC}" dt="2026-02-15T11:56:45.800" v="1902" actId="1076"/>
          <ac:spMkLst>
            <pc:docMk/>
            <pc:sldMk cId="0" sldId="261"/>
            <ac:spMk id="6" creationId="{5C22443C-A779-910D-4E74-152FA65ED0E6}"/>
          </ac:spMkLst>
        </pc:spChg>
        <pc:spChg chg="add mod">
          <ac:chgData name="Inta Prauliņa" userId="ddca6f3b-9245-45bf-a7b1-80bcb4337222" providerId="ADAL" clId="{D635534A-EC15-42EF-BD5C-6C8101B444EC}" dt="2026-02-15T11:56:53.072" v="1905" actId="6549"/>
          <ac:spMkLst>
            <pc:docMk/>
            <pc:sldMk cId="0" sldId="261"/>
            <ac:spMk id="7" creationId="{BFBF2413-171E-0D10-5264-7A749624DC74}"/>
          </ac:spMkLst>
        </pc:spChg>
        <pc:spChg chg="mod">
          <ac:chgData name="Inta Prauliņa" userId="ddca6f3b-9245-45bf-a7b1-80bcb4337222" providerId="ADAL" clId="{D635534A-EC15-42EF-BD5C-6C8101B444EC}" dt="2026-02-15T11:22:13.653" v="1079" actId="14100"/>
          <ac:spMkLst>
            <pc:docMk/>
            <pc:sldMk cId="0" sldId="261"/>
            <ac:spMk id="169" creationId="{00000000-0000-0000-0000-000000000000}"/>
          </ac:spMkLst>
        </pc:spChg>
        <pc:spChg chg="mod">
          <ac:chgData name="Inta Prauliņa" userId="ddca6f3b-9245-45bf-a7b1-80bcb4337222" providerId="ADAL" clId="{D635534A-EC15-42EF-BD5C-6C8101B444EC}" dt="2026-02-15T11:21:53.712" v="1074" actId="6549"/>
          <ac:spMkLst>
            <pc:docMk/>
            <pc:sldMk cId="0" sldId="261"/>
            <ac:spMk id="170" creationId="{00000000-0000-0000-0000-000000000000}"/>
          </ac:spMkLst>
        </pc:spChg>
        <pc:grpChg chg="add del">
          <ac:chgData name="Inta Prauliņa" userId="ddca6f3b-9245-45bf-a7b1-80bcb4337222" providerId="ADAL" clId="{D635534A-EC15-42EF-BD5C-6C8101B444EC}" dt="2026-02-15T11:54:28.220" v="1868" actId="478"/>
          <ac:grpSpMkLst>
            <pc:docMk/>
            <pc:sldMk cId="0" sldId="261"/>
            <ac:grpSpMk id="173" creationId="{00000000-0000-0000-0000-000000000000}"/>
          </ac:grpSpMkLst>
        </pc:grpChg>
      </pc:sldChg>
      <pc:sldChg chg="del">
        <pc:chgData name="Inta Prauliņa" userId="ddca6f3b-9245-45bf-a7b1-80bcb4337222" providerId="ADAL" clId="{D635534A-EC15-42EF-BD5C-6C8101B444EC}" dt="2026-02-15T11:22:30.953" v="1080" actId="47"/>
        <pc:sldMkLst>
          <pc:docMk/>
          <pc:sldMk cId="0" sldId="262"/>
        </pc:sldMkLst>
      </pc:sldChg>
      <pc:sldChg chg="del">
        <pc:chgData name="Inta Prauliņa" userId="ddca6f3b-9245-45bf-a7b1-80bcb4337222" providerId="ADAL" clId="{D635534A-EC15-42EF-BD5C-6C8101B444EC}" dt="2026-02-15T12:04:19.160" v="1973" actId="47"/>
        <pc:sldMkLst>
          <pc:docMk/>
          <pc:sldMk cId="1072549525" sldId="263"/>
        </pc:sldMkLst>
      </pc:sldChg>
      <pc:sldChg chg="addSp delSp modSp mod">
        <pc:chgData name="Inta Prauliņa" userId="ddca6f3b-9245-45bf-a7b1-80bcb4337222" providerId="ADAL" clId="{D635534A-EC15-42EF-BD5C-6C8101B444EC}" dt="2026-02-15T16:11:20.963" v="3941" actId="14100"/>
        <pc:sldMkLst>
          <pc:docMk/>
          <pc:sldMk cId="0" sldId="268"/>
        </pc:sldMkLst>
        <pc:spChg chg="mod">
          <ac:chgData name="Inta Prauliņa" userId="ddca6f3b-9245-45bf-a7b1-80bcb4337222" providerId="ADAL" clId="{D635534A-EC15-42EF-BD5C-6C8101B444EC}" dt="2026-02-15T15:57:15.672" v="3768" actId="790"/>
          <ac:spMkLst>
            <pc:docMk/>
            <pc:sldMk cId="0" sldId="268"/>
            <ac:spMk id="218" creationId="{00000000-0000-0000-0000-000000000000}"/>
          </ac:spMkLst>
        </pc:spChg>
        <pc:spChg chg="mod">
          <ac:chgData name="Inta Prauliņa" userId="ddca6f3b-9245-45bf-a7b1-80bcb4337222" providerId="ADAL" clId="{D635534A-EC15-42EF-BD5C-6C8101B444EC}" dt="2026-02-15T15:12:45.017" v="3094" actId="207"/>
          <ac:spMkLst>
            <pc:docMk/>
            <pc:sldMk cId="0" sldId="268"/>
            <ac:spMk id="220" creationId="{00000000-0000-0000-0000-000000000000}"/>
          </ac:spMkLst>
        </pc:spChg>
        <pc:picChg chg="add mod">
          <ac:chgData name="Inta Prauliņa" userId="ddca6f3b-9245-45bf-a7b1-80bcb4337222" providerId="ADAL" clId="{D635534A-EC15-42EF-BD5C-6C8101B444EC}" dt="2026-02-15T16:11:20.963" v="3941" actId="14100"/>
          <ac:picMkLst>
            <pc:docMk/>
            <pc:sldMk cId="0" sldId="268"/>
            <ac:picMk id="3" creationId="{89675D1C-5A83-7CBF-C4AE-CDDF5A0E8578}"/>
          </ac:picMkLst>
        </pc:picChg>
        <pc:picChg chg="del">
          <ac:chgData name="Inta Prauliņa" userId="ddca6f3b-9245-45bf-a7b1-80bcb4337222" providerId="ADAL" clId="{D635534A-EC15-42EF-BD5C-6C8101B444EC}" dt="2026-02-15T12:26:29.371" v="2990" actId="478"/>
          <ac:picMkLst>
            <pc:docMk/>
            <pc:sldMk cId="0" sldId="268"/>
            <ac:picMk id="219" creationId="{00000000-0000-0000-0000-000000000000}"/>
          </ac:picMkLst>
        </pc:picChg>
      </pc:sldChg>
      <pc:sldChg chg="delSp modSp del mod">
        <pc:chgData name="Inta Prauliņa" userId="ddca6f3b-9245-45bf-a7b1-80bcb4337222" providerId="ADAL" clId="{D635534A-EC15-42EF-BD5C-6C8101B444EC}" dt="2026-02-15T15:39:36.081" v="3517" actId="47"/>
        <pc:sldMkLst>
          <pc:docMk/>
          <pc:sldMk cId="0" sldId="269"/>
        </pc:sldMkLst>
        <pc:spChg chg="mod">
          <ac:chgData name="Inta Prauliņa" userId="ddca6f3b-9245-45bf-a7b1-80bcb4337222" providerId="ADAL" clId="{D635534A-EC15-42EF-BD5C-6C8101B444EC}" dt="2026-02-15T12:26:39.292" v="2992" actId="6549"/>
          <ac:spMkLst>
            <pc:docMk/>
            <pc:sldMk cId="0" sldId="269"/>
            <ac:spMk id="224" creationId="{00000000-0000-0000-0000-000000000000}"/>
          </ac:spMkLst>
        </pc:spChg>
        <pc:picChg chg="del">
          <ac:chgData name="Inta Prauliņa" userId="ddca6f3b-9245-45bf-a7b1-80bcb4337222" providerId="ADAL" clId="{D635534A-EC15-42EF-BD5C-6C8101B444EC}" dt="2026-02-15T12:26:35.333" v="2991" actId="478"/>
          <ac:picMkLst>
            <pc:docMk/>
            <pc:sldMk cId="0" sldId="269"/>
            <ac:picMk id="222" creationId="{00000000-0000-0000-0000-000000000000}"/>
          </ac:picMkLst>
        </pc:picChg>
      </pc:sldChg>
      <pc:sldChg chg="del">
        <pc:chgData name="Inta Prauliņa" userId="ddca6f3b-9245-45bf-a7b1-80bcb4337222" providerId="ADAL" clId="{D635534A-EC15-42EF-BD5C-6C8101B444EC}" dt="2026-02-15T12:04:34.812" v="1975" actId="47"/>
        <pc:sldMkLst>
          <pc:docMk/>
          <pc:sldMk cId="0" sldId="270"/>
        </pc:sldMkLst>
      </pc:sldChg>
      <pc:sldChg chg="modSp mod">
        <pc:chgData name="Inta Prauliņa" userId="ddca6f3b-9245-45bf-a7b1-80bcb4337222" providerId="ADAL" clId="{D635534A-EC15-42EF-BD5C-6C8101B444EC}" dt="2026-02-15T15:52:10.097" v="3672" actId="790"/>
        <pc:sldMkLst>
          <pc:docMk/>
          <pc:sldMk cId="0" sldId="275"/>
        </pc:sldMkLst>
        <pc:spChg chg="mod">
          <ac:chgData name="Inta Prauliņa" userId="ddca6f3b-9245-45bf-a7b1-80bcb4337222" providerId="ADAL" clId="{D635534A-EC15-42EF-BD5C-6C8101B444EC}" dt="2026-02-15T15:52:10.097" v="3672" actId="790"/>
          <ac:spMkLst>
            <pc:docMk/>
            <pc:sldMk cId="0" sldId="275"/>
            <ac:spMk id="263" creationId="{00000000-0000-0000-0000-000000000000}"/>
          </ac:spMkLst>
        </pc:spChg>
      </pc:sldChg>
      <pc:sldChg chg="del">
        <pc:chgData name="Inta Prauliņa" userId="ddca6f3b-9245-45bf-a7b1-80bcb4337222" providerId="ADAL" clId="{D635534A-EC15-42EF-BD5C-6C8101B444EC}" dt="2026-02-15T10:07:31.990" v="62" actId="47"/>
        <pc:sldMkLst>
          <pc:docMk/>
          <pc:sldMk cId="0" sldId="278"/>
        </pc:sldMkLst>
      </pc:sldChg>
      <pc:sldChg chg="del">
        <pc:chgData name="Inta Prauliņa" userId="ddca6f3b-9245-45bf-a7b1-80bcb4337222" providerId="ADAL" clId="{D635534A-EC15-42EF-BD5C-6C8101B444EC}" dt="2026-02-15T10:07:33.945" v="63" actId="47"/>
        <pc:sldMkLst>
          <pc:docMk/>
          <pc:sldMk cId="0" sldId="279"/>
        </pc:sldMkLst>
      </pc:sldChg>
      <pc:sldChg chg="modSp mod">
        <pc:chgData name="Inta Prauliņa" userId="ddca6f3b-9245-45bf-a7b1-80bcb4337222" providerId="ADAL" clId="{D635534A-EC15-42EF-BD5C-6C8101B444EC}" dt="2026-02-15T11:15:17.340" v="950" actId="207"/>
        <pc:sldMkLst>
          <pc:docMk/>
          <pc:sldMk cId="2259861971" sldId="280"/>
        </pc:sldMkLst>
        <pc:spChg chg="mod">
          <ac:chgData name="Inta Prauliņa" userId="ddca6f3b-9245-45bf-a7b1-80bcb4337222" providerId="ADAL" clId="{D635534A-EC15-42EF-BD5C-6C8101B444EC}" dt="2026-02-15T11:15:17.340" v="950" actId="207"/>
          <ac:spMkLst>
            <pc:docMk/>
            <pc:sldMk cId="2259861971" sldId="280"/>
            <ac:spMk id="2" creationId="{2AC5F3D7-F42A-F173-3E01-8642BCDB60BB}"/>
          </ac:spMkLst>
        </pc:spChg>
      </pc:sldChg>
      <pc:sldChg chg="addSp modSp mod">
        <pc:chgData name="Inta Prauliņa" userId="ddca6f3b-9245-45bf-a7b1-80bcb4337222" providerId="ADAL" clId="{D635534A-EC15-42EF-BD5C-6C8101B444EC}" dt="2026-02-15T10:56:07.832" v="678" actId="20577"/>
        <pc:sldMkLst>
          <pc:docMk/>
          <pc:sldMk cId="4016171130" sldId="288"/>
        </pc:sldMkLst>
        <pc:spChg chg="add mod">
          <ac:chgData name="Inta Prauliņa" userId="ddca6f3b-9245-45bf-a7b1-80bcb4337222" providerId="ADAL" clId="{D635534A-EC15-42EF-BD5C-6C8101B444EC}" dt="2026-02-15T10:56:07.832" v="678" actId="20577"/>
          <ac:spMkLst>
            <pc:docMk/>
            <pc:sldMk cId="4016171130" sldId="288"/>
            <ac:spMk id="3" creationId="{1D99D958-0516-4D26-58F6-D645BCB1516C}"/>
          </ac:spMkLst>
        </pc:spChg>
        <pc:picChg chg="mod">
          <ac:chgData name="Inta Prauliņa" userId="ddca6f3b-9245-45bf-a7b1-80bcb4337222" providerId="ADAL" clId="{D635534A-EC15-42EF-BD5C-6C8101B444EC}" dt="2026-02-15T10:55:14.867" v="656" actId="1076"/>
          <ac:picMkLst>
            <pc:docMk/>
            <pc:sldMk cId="4016171130" sldId="288"/>
            <ac:picMk id="6" creationId="{F0F50EC5-27A4-49A3-3DAB-61B8947C8C83}"/>
          </ac:picMkLst>
        </pc:picChg>
        <pc:picChg chg="mod">
          <ac:chgData name="Inta Prauliņa" userId="ddca6f3b-9245-45bf-a7b1-80bcb4337222" providerId="ADAL" clId="{D635534A-EC15-42EF-BD5C-6C8101B444EC}" dt="2026-02-15T10:55:20.674" v="657" actId="1076"/>
          <ac:picMkLst>
            <pc:docMk/>
            <pc:sldMk cId="4016171130" sldId="288"/>
            <ac:picMk id="8" creationId="{046D03B3-7358-7F09-10F9-53BD53B5E15F}"/>
          </ac:picMkLst>
        </pc:picChg>
        <pc:picChg chg="mod">
          <ac:chgData name="Inta Prauliņa" userId="ddca6f3b-9245-45bf-a7b1-80bcb4337222" providerId="ADAL" clId="{D635534A-EC15-42EF-BD5C-6C8101B444EC}" dt="2026-02-15T10:55:25.803" v="658" actId="1076"/>
          <ac:picMkLst>
            <pc:docMk/>
            <pc:sldMk cId="4016171130" sldId="288"/>
            <ac:picMk id="12" creationId="{80588297-F63F-03A6-E736-5A667F508AEE}"/>
          </ac:picMkLst>
        </pc:picChg>
      </pc:sldChg>
      <pc:sldChg chg="modSp mod">
        <pc:chgData name="Inta Prauliņa" userId="ddca6f3b-9245-45bf-a7b1-80bcb4337222" providerId="ADAL" clId="{D635534A-EC15-42EF-BD5C-6C8101B444EC}" dt="2026-02-15T10:54:04.345" v="653" actId="14100"/>
        <pc:sldMkLst>
          <pc:docMk/>
          <pc:sldMk cId="3698930335" sldId="289"/>
        </pc:sldMkLst>
        <pc:spChg chg="mod">
          <ac:chgData name="Inta Prauliņa" userId="ddca6f3b-9245-45bf-a7b1-80bcb4337222" providerId="ADAL" clId="{D635534A-EC15-42EF-BD5C-6C8101B444EC}" dt="2026-02-15T10:53:47.255" v="651" actId="114"/>
          <ac:spMkLst>
            <pc:docMk/>
            <pc:sldMk cId="3698930335" sldId="289"/>
            <ac:spMk id="3" creationId="{8181A536-E536-CADB-EA3D-329F93A6C164}"/>
          </ac:spMkLst>
        </pc:spChg>
        <pc:picChg chg="mod">
          <ac:chgData name="Inta Prauliņa" userId="ddca6f3b-9245-45bf-a7b1-80bcb4337222" providerId="ADAL" clId="{D635534A-EC15-42EF-BD5C-6C8101B444EC}" dt="2026-02-15T10:54:04.345" v="653" actId="14100"/>
          <ac:picMkLst>
            <pc:docMk/>
            <pc:sldMk cId="3698930335" sldId="289"/>
            <ac:picMk id="9" creationId="{EF26E15C-9771-5E22-E583-0F884CFA9F2E}"/>
          </ac:picMkLst>
        </pc:picChg>
      </pc:sldChg>
      <pc:sldChg chg="del">
        <pc:chgData name="Inta Prauliņa" userId="ddca6f3b-9245-45bf-a7b1-80bcb4337222" providerId="ADAL" clId="{D635534A-EC15-42EF-BD5C-6C8101B444EC}" dt="2026-02-15T09:59:15.282" v="0" actId="47"/>
        <pc:sldMkLst>
          <pc:docMk/>
          <pc:sldMk cId="4084253384" sldId="290"/>
        </pc:sldMkLst>
      </pc:sldChg>
      <pc:sldChg chg="modSp del mod">
        <pc:chgData name="Inta Prauliņa" userId="ddca6f3b-9245-45bf-a7b1-80bcb4337222" providerId="ADAL" clId="{D635534A-EC15-42EF-BD5C-6C8101B444EC}" dt="2026-02-15T15:51:08.730" v="3668" actId="47"/>
        <pc:sldMkLst>
          <pc:docMk/>
          <pc:sldMk cId="154130459" sldId="291"/>
        </pc:sldMkLst>
        <pc:spChg chg="mod">
          <ac:chgData name="Inta Prauliņa" userId="ddca6f3b-9245-45bf-a7b1-80bcb4337222" providerId="ADAL" clId="{D635534A-EC15-42EF-BD5C-6C8101B444EC}" dt="2026-02-15T15:48:34.659" v="3630" actId="6549"/>
          <ac:spMkLst>
            <pc:docMk/>
            <pc:sldMk cId="154130459" sldId="291"/>
            <ac:spMk id="4" creationId="{FE9A980B-D628-61E3-73D8-816E95C00F1D}"/>
          </ac:spMkLst>
        </pc:spChg>
        <pc:spChg chg="mod">
          <ac:chgData name="Inta Prauliņa" userId="ddca6f3b-9245-45bf-a7b1-80bcb4337222" providerId="ADAL" clId="{D635534A-EC15-42EF-BD5C-6C8101B444EC}" dt="2026-02-15T15:45:13.422" v="3587" actId="207"/>
          <ac:spMkLst>
            <pc:docMk/>
            <pc:sldMk cId="154130459" sldId="291"/>
            <ac:spMk id="7" creationId="{28F686BB-767E-EC12-21B0-F401920A52C7}"/>
          </ac:spMkLst>
        </pc:spChg>
      </pc:sldChg>
      <pc:sldChg chg="del">
        <pc:chgData name="Inta Prauliņa" userId="ddca6f3b-9245-45bf-a7b1-80bcb4337222" providerId="ADAL" clId="{D635534A-EC15-42EF-BD5C-6C8101B444EC}" dt="2026-02-15T09:59:36.449" v="2" actId="47"/>
        <pc:sldMkLst>
          <pc:docMk/>
          <pc:sldMk cId="1967113879" sldId="292"/>
        </pc:sldMkLst>
      </pc:sldChg>
      <pc:sldChg chg="del">
        <pc:chgData name="Inta Prauliņa" userId="ddca6f3b-9245-45bf-a7b1-80bcb4337222" providerId="ADAL" clId="{D635534A-EC15-42EF-BD5C-6C8101B444EC}" dt="2026-02-15T12:04:26.735" v="1974" actId="47"/>
        <pc:sldMkLst>
          <pc:docMk/>
          <pc:sldMk cId="1796447239" sldId="296"/>
        </pc:sldMkLst>
      </pc:sldChg>
      <pc:sldChg chg="del">
        <pc:chgData name="Inta Prauliņa" userId="ddca6f3b-9245-45bf-a7b1-80bcb4337222" providerId="ADAL" clId="{D635534A-EC15-42EF-BD5C-6C8101B444EC}" dt="2026-02-15T11:48:38.647" v="1711" actId="47"/>
        <pc:sldMkLst>
          <pc:docMk/>
          <pc:sldMk cId="2900204237" sldId="311"/>
        </pc:sldMkLst>
      </pc:sldChg>
      <pc:sldChg chg="del">
        <pc:chgData name="Inta Prauliņa" userId="ddca6f3b-9245-45bf-a7b1-80bcb4337222" providerId="ADAL" clId="{D635534A-EC15-42EF-BD5C-6C8101B444EC}" dt="2026-02-15T10:04:11.390" v="59" actId="47"/>
        <pc:sldMkLst>
          <pc:docMk/>
          <pc:sldMk cId="3445559438" sldId="820"/>
        </pc:sldMkLst>
      </pc:sldChg>
      <pc:sldChg chg="del">
        <pc:chgData name="Inta Prauliņa" userId="ddca6f3b-9245-45bf-a7b1-80bcb4337222" providerId="ADAL" clId="{D635534A-EC15-42EF-BD5C-6C8101B444EC}" dt="2026-02-15T09:59:16.504" v="1" actId="47"/>
        <pc:sldMkLst>
          <pc:docMk/>
          <pc:sldMk cId="4063919540" sldId="3521"/>
        </pc:sldMkLst>
      </pc:sldChg>
      <pc:sldChg chg="modSp mod">
        <pc:chgData name="Inta Prauliņa" userId="ddca6f3b-9245-45bf-a7b1-80bcb4337222" providerId="ADAL" clId="{D635534A-EC15-42EF-BD5C-6C8101B444EC}" dt="2026-02-15T11:13:38.012" v="945" actId="14100"/>
        <pc:sldMkLst>
          <pc:docMk/>
          <pc:sldMk cId="985115629" sldId="3523"/>
        </pc:sldMkLst>
        <pc:spChg chg="mod">
          <ac:chgData name="Inta Prauliņa" userId="ddca6f3b-9245-45bf-a7b1-80bcb4337222" providerId="ADAL" clId="{D635534A-EC15-42EF-BD5C-6C8101B444EC}" dt="2026-02-15T11:13:38.012" v="945" actId="14100"/>
          <ac:spMkLst>
            <pc:docMk/>
            <pc:sldMk cId="985115629" sldId="3523"/>
            <ac:spMk id="3" creationId="{A6A199DF-E750-C0F5-62FA-95AE0F8A0195}"/>
          </ac:spMkLst>
        </pc:spChg>
      </pc:sldChg>
      <pc:sldChg chg="del">
        <pc:chgData name="Inta Prauliņa" userId="ddca6f3b-9245-45bf-a7b1-80bcb4337222" providerId="ADAL" clId="{D635534A-EC15-42EF-BD5C-6C8101B444EC}" dt="2026-02-15T12:02:05.906" v="1928" actId="47"/>
        <pc:sldMkLst>
          <pc:docMk/>
          <pc:sldMk cId="3158039573" sldId="3525"/>
        </pc:sldMkLst>
      </pc:sldChg>
      <pc:sldChg chg="del">
        <pc:chgData name="Inta Prauliņa" userId="ddca6f3b-9245-45bf-a7b1-80bcb4337222" providerId="ADAL" clId="{D635534A-EC15-42EF-BD5C-6C8101B444EC}" dt="2026-02-15T12:02:08.197" v="1929" actId="47"/>
        <pc:sldMkLst>
          <pc:docMk/>
          <pc:sldMk cId="525265022" sldId="3527"/>
        </pc:sldMkLst>
      </pc:sldChg>
      <pc:sldChg chg="modSp mod">
        <pc:chgData name="Inta Prauliņa" userId="ddca6f3b-9245-45bf-a7b1-80bcb4337222" providerId="ADAL" clId="{D635534A-EC15-42EF-BD5C-6C8101B444EC}" dt="2026-02-15T10:55:02.717" v="655" actId="14100"/>
        <pc:sldMkLst>
          <pc:docMk/>
          <pc:sldMk cId="31494101" sldId="3531"/>
        </pc:sldMkLst>
        <pc:picChg chg="mod">
          <ac:chgData name="Inta Prauliņa" userId="ddca6f3b-9245-45bf-a7b1-80bcb4337222" providerId="ADAL" clId="{D635534A-EC15-42EF-BD5C-6C8101B444EC}" dt="2026-02-15T10:55:02.717" v="655" actId="14100"/>
          <ac:picMkLst>
            <pc:docMk/>
            <pc:sldMk cId="31494101" sldId="3531"/>
            <ac:picMk id="5" creationId="{EE19A2D8-1F3A-FC1D-5279-225E1E2BF14C}"/>
          </ac:picMkLst>
        </pc:picChg>
      </pc:sldChg>
      <pc:sldChg chg="del">
        <pc:chgData name="Inta Prauliņa" userId="ddca6f3b-9245-45bf-a7b1-80bcb4337222" providerId="ADAL" clId="{D635534A-EC15-42EF-BD5C-6C8101B444EC}" dt="2026-02-15T11:20:36.783" v="1011" actId="47"/>
        <pc:sldMkLst>
          <pc:docMk/>
          <pc:sldMk cId="2818423265" sldId="3533"/>
        </pc:sldMkLst>
      </pc:sldChg>
      <pc:sldChg chg="modSp mod">
        <pc:chgData name="Inta Prauliņa" userId="ddca6f3b-9245-45bf-a7b1-80bcb4337222" providerId="ADAL" clId="{D635534A-EC15-42EF-BD5C-6C8101B444EC}" dt="2026-02-15T15:59:34.069" v="3777" actId="20577"/>
        <pc:sldMkLst>
          <pc:docMk/>
          <pc:sldMk cId="0" sldId="3535"/>
        </pc:sldMkLst>
        <pc:spChg chg="mod">
          <ac:chgData name="Inta Prauliņa" userId="ddca6f3b-9245-45bf-a7b1-80bcb4337222" providerId="ADAL" clId="{D635534A-EC15-42EF-BD5C-6C8101B444EC}" dt="2026-02-15T15:59:34.069" v="3777" actId="20577"/>
          <ac:spMkLst>
            <pc:docMk/>
            <pc:sldMk cId="0" sldId="3535"/>
            <ac:spMk id="5" creationId="{00000000-0000-0000-0000-000000000000}"/>
          </ac:spMkLst>
        </pc:spChg>
      </pc:sldChg>
      <pc:sldChg chg="del">
        <pc:chgData name="Inta Prauliņa" userId="ddca6f3b-9245-45bf-a7b1-80bcb4337222" providerId="ADAL" clId="{D635534A-EC15-42EF-BD5C-6C8101B444EC}" dt="2026-02-15T10:07:35.050" v="64" actId="47"/>
        <pc:sldMkLst>
          <pc:docMk/>
          <pc:sldMk cId="0" sldId="3536"/>
        </pc:sldMkLst>
      </pc:sldChg>
      <pc:sldChg chg="modSp new del mod">
        <pc:chgData name="Inta Prauliņa" userId="ddca6f3b-9245-45bf-a7b1-80bcb4337222" providerId="ADAL" clId="{D635534A-EC15-42EF-BD5C-6C8101B444EC}" dt="2026-02-15T10:24:10.978" v="320" actId="47"/>
        <pc:sldMkLst>
          <pc:docMk/>
          <pc:sldMk cId="588123757" sldId="3537"/>
        </pc:sldMkLst>
        <pc:spChg chg="mod">
          <ac:chgData name="Inta Prauliņa" userId="ddca6f3b-9245-45bf-a7b1-80bcb4337222" providerId="ADAL" clId="{D635534A-EC15-42EF-BD5C-6C8101B444EC}" dt="2026-02-15T10:00:36.878" v="11" actId="1076"/>
          <ac:spMkLst>
            <pc:docMk/>
            <pc:sldMk cId="588123757" sldId="3537"/>
            <ac:spMk id="2" creationId="{F7D875ED-BAE0-2909-457D-790D41EFD59A}"/>
          </ac:spMkLst>
        </pc:spChg>
        <pc:spChg chg="mod">
          <ac:chgData name="Inta Prauliņa" userId="ddca6f3b-9245-45bf-a7b1-80bcb4337222" providerId="ADAL" clId="{D635534A-EC15-42EF-BD5C-6C8101B444EC}" dt="2026-02-15T10:03:26.599" v="45" actId="20577"/>
          <ac:spMkLst>
            <pc:docMk/>
            <pc:sldMk cId="588123757" sldId="3537"/>
            <ac:spMk id="3" creationId="{E76F8597-DC37-C592-329B-00BF8D2B4D79}"/>
          </ac:spMkLst>
        </pc:spChg>
      </pc:sldChg>
      <pc:sldChg chg="new del">
        <pc:chgData name="Inta Prauliņa" userId="ddca6f3b-9245-45bf-a7b1-80bcb4337222" providerId="ADAL" clId="{D635534A-EC15-42EF-BD5C-6C8101B444EC}" dt="2026-02-15T09:59:48.787" v="4" actId="680"/>
        <pc:sldMkLst>
          <pc:docMk/>
          <pc:sldMk cId="1598537345" sldId="3537"/>
        </pc:sldMkLst>
      </pc:sldChg>
      <pc:sldChg chg="new del">
        <pc:chgData name="Inta Prauliņa" userId="ddca6f3b-9245-45bf-a7b1-80bcb4337222" providerId="ADAL" clId="{D635534A-EC15-42EF-BD5C-6C8101B444EC}" dt="2026-02-15T10:04:12.621" v="60" actId="47"/>
        <pc:sldMkLst>
          <pc:docMk/>
          <pc:sldMk cId="20420064" sldId="3538"/>
        </pc:sldMkLst>
      </pc:sldChg>
      <pc:sldChg chg="addSp modSp add mod">
        <pc:chgData name="Inta Prauliņa" userId="ddca6f3b-9245-45bf-a7b1-80bcb4337222" providerId="ADAL" clId="{D635534A-EC15-42EF-BD5C-6C8101B444EC}" dt="2026-02-15T15:36:28.099" v="3494" actId="1076"/>
        <pc:sldMkLst>
          <pc:docMk/>
          <pc:sldMk cId="0" sldId="3539"/>
        </pc:sldMkLst>
        <pc:spChg chg="mod">
          <ac:chgData name="Inta Prauliņa" userId="ddca6f3b-9245-45bf-a7b1-80bcb4337222" providerId="ADAL" clId="{D635534A-EC15-42EF-BD5C-6C8101B444EC}" dt="2026-02-15T15:35:57.699" v="3489" actId="20577"/>
          <ac:spMkLst>
            <pc:docMk/>
            <pc:sldMk cId="0" sldId="3539"/>
            <ac:spMk id="2" creationId="{00000000-0000-0000-0000-000000000000}"/>
          </ac:spMkLst>
        </pc:spChg>
        <pc:spChg chg="mod">
          <ac:chgData name="Inta Prauliņa" userId="ddca6f3b-9245-45bf-a7b1-80bcb4337222" providerId="ADAL" clId="{D635534A-EC15-42EF-BD5C-6C8101B444EC}" dt="2026-02-15T15:36:21.070" v="3493" actId="1076"/>
          <ac:spMkLst>
            <pc:docMk/>
            <pc:sldMk cId="0" sldId="3539"/>
            <ac:spMk id="3" creationId="{00000000-0000-0000-0000-000000000000}"/>
          </ac:spMkLst>
        </pc:spChg>
        <pc:spChg chg="add mod">
          <ac:chgData name="Inta Prauliņa" userId="ddca6f3b-9245-45bf-a7b1-80bcb4337222" providerId="ADAL" clId="{D635534A-EC15-42EF-BD5C-6C8101B444EC}" dt="2026-02-15T15:36:28.099" v="3494" actId="1076"/>
          <ac:spMkLst>
            <pc:docMk/>
            <pc:sldMk cId="0" sldId="3539"/>
            <ac:spMk id="9" creationId="{8CF7F4F1-C0F9-6EC7-EF7A-4AEBD57DE988}"/>
          </ac:spMkLst>
        </pc:spChg>
      </pc:sldChg>
      <pc:sldChg chg="modSp new del mod">
        <pc:chgData name="Inta Prauliņa" userId="ddca6f3b-9245-45bf-a7b1-80bcb4337222" providerId="ADAL" clId="{D635534A-EC15-42EF-BD5C-6C8101B444EC}" dt="2026-02-15T10:21:30.125" v="310" actId="47"/>
        <pc:sldMkLst>
          <pc:docMk/>
          <pc:sldMk cId="3487532980" sldId="3540"/>
        </pc:sldMkLst>
        <pc:spChg chg="mod">
          <ac:chgData name="Inta Prauliņa" userId="ddca6f3b-9245-45bf-a7b1-80bcb4337222" providerId="ADAL" clId="{D635534A-EC15-42EF-BD5C-6C8101B444EC}" dt="2026-02-15T10:19:54.038" v="298" actId="255"/>
          <ac:spMkLst>
            <pc:docMk/>
            <pc:sldMk cId="3487532980" sldId="3540"/>
            <ac:spMk id="2" creationId="{F4CBAA1F-FBCF-31B4-E512-22120E03EA15}"/>
          </ac:spMkLst>
        </pc:spChg>
        <pc:spChg chg="mod">
          <ac:chgData name="Inta Prauliņa" userId="ddca6f3b-9245-45bf-a7b1-80bcb4337222" providerId="ADAL" clId="{D635534A-EC15-42EF-BD5C-6C8101B444EC}" dt="2026-02-15T10:19:40.962" v="297" actId="20577"/>
          <ac:spMkLst>
            <pc:docMk/>
            <pc:sldMk cId="3487532980" sldId="3540"/>
            <ac:spMk id="3" creationId="{F53C281E-3B17-32F6-A5EA-BF7B74FC27E4}"/>
          </ac:spMkLst>
        </pc:spChg>
      </pc:sldChg>
      <pc:sldChg chg="new del">
        <pc:chgData name="Inta Prauliņa" userId="ddca6f3b-9245-45bf-a7b1-80bcb4337222" providerId="ADAL" clId="{D635534A-EC15-42EF-BD5C-6C8101B444EC}" dt="2026-02-15T10:21:32.655" v="311" actId="47"/>
        <pc:sldMkLst>
          <pc:docMk/>
          <pc:sldMk cId="3421676594" sldId="3541"/>
        </pc:sldMkLst>
      </pc:sldChg>
      <pc:sldChg chg="addSp delSp modSp add mod">
        <pc:chgData name="Inta Prauliņa" userId="ddca6f3b-9245-45bf-a7b1-80bcb4337222" providerId="ADAL" clId="{D635534A-EC15-42EF-BD5C-6C8101B444EC}" dt="2026-02-15T10:34:53.488" v="424" actId="113"/>
        <pc:sldMkLst>
          <pc:docMk/>
          <pc:sldMk cId="3941472298" sldId="3542"/>
        </pc:sldMkLst>
        <pc:spChg chg="mod">
          <ac:chgData name="Inta Prauliņa" userId="ddca6f3b-9245-45bf-a7b1-80bcb4337222" providerId="ADAL" clId="{D635534A-EC15-42EF-BD5C-6C8101B444EC}" dt="2026-02-15T10:34:53.488" v="424" actId="113"/>
          <ac:spMkLst>
            <pc:docMk/>
            <pc:sldMk cId="3941472298" sldId="3542"/>
            <ac:spMk id="3" creationId="{0F314D6F-08E2-CAFB-8936-4C9DBB689E54}"/>
          </ac:spMkLst>
        </pc:spChg>
        <pc:spChg chg="add del mod">
          <ac:chgData name="Inta Prauliņa" userId="ddca6f3b-9245-45bf-a7b1-80bcb4337222" providerId="ADAL" clId="{D635534A-EC15-42EF-BD5C-6C8101B444EC}" dt="2026-02-15T10:29:41.644" v="321" actId="478"/>
          <ac:spMkLst>
            <pc:docMk/>
            <pc:sldMk cId="3941472298" sldId="3542"/>
            <ac:spMk id="4" creationId="{FA55ED4E-6504-1C14-D5E6-4D0E5C6082AC}"/>
          </ac:spMkLst>
        </pc:spChg>
        <pc:spChg chg="add mod">
          <ac:chgData name="Inta Prauliņa" userId="ddca6f3b-9245-45bf-a7b1-80bcb4337222" providerId="ADAL" clId="{D635534A-EC15-42EF-BD5C-6C8101B444EC}" dt="2026-02-15T10:29:56.976" v="323" actId="1076"/>
          <ac:spMkLst>
            <pc:docMk/>
            <pc:sldMk cId="3941472298" sldId="3542"/>
            <ac:spMk id="5" creationId="{EAA52528-D1E8-5485-223E-35B6575A4419}"/>
          </ac:spMkLst>
        </pc:spChg>
        <pc:spChg chg="del mod">
          <ac:chgData name="Inta Prauliņa" userId="ddca6f3b-9245-45bf-a7b1-80bcb4337222" providerId="ADAL" clId="{D635534A-EC15-42EF-BD5C-6C8101B444EC}" dt="2026-02-15T10:20:34.900" v="303" actId="478"/>
          <ac:spMkLst>
            <pc:docMk/>
            <pc:sldMk cId="3941472298" sldId="3542"/>
            <ac:spMk id="6" creationId="{965022E2-67B7-F32E-704F-5E61B83BCEE6}"/>
          </ac:spMkLst>
        </pc:spChg>
        <pc:picChg chg="del">
          <ac:chgData name="Inta Prauliņa" userId="ddca6f3b-9245-45bf-a7b1-80bcb4337222" providerId="ADAL" clId="{D635534A-EC15-42EF-BD5C-6C8101B444EC}" dt="2026-02-15T10:20:30.302" v="301" actId="478"/>
          <ac:picMkLst>
            <pc:docMk/>
            <pc:sldMk cId="3941472298" sldId="3542"/>
            <ac:picMk id="9" creationId="{9A87E2AC-6551-D7D1-B205-294A34379E87}"/>
          </ac:picMkLst>
        </pc:picChg>
      </pc:sldChg>
      <pc:sldChg chg="new del">
        <pc:chgData name="Inta Prauliņa" userId="ddca6f3b-9245-45bf-a7b1-80bcb4337222" providerId="ADAL" clId="{D635534A-EC15-42EF-BD5C-6C8101B444EC}" dt="2026-02-15T10:22:30.257" v="319" actId="47"/>
        <pc:sldMkLst>
          <pc:docMk/>
          <pc:sldMk cId="1530336433" sldId="3543"/>
        </pc:sldMkLst>
      </pc:sldChg>
      <pc:sldChg chg="addSp delSp modSp add mod">
        <pc:chgData name="Inta Prauliņa" userId="ddca6f3b-9245-45bf-a7b1-80bcb4337222" providerId="ADAL" clId="{D635534A-EC15-42EF-BD5C-6C8101B444EC}" dt="2026-02-15T11:08:15.323" v="810" actId="20577"/>
        <pc:sldMkLst>
          <pc:docMk/>
          <pc:sldMk cId="3583695298" sldId="3544"/>
        </pc:sldMkLst>
        <pc:spChg chg="add mod">
          <ac:chgData name="Inta Prauliņa" userId="ddca6f3b-9245-45bf-a7b1-80bcb4337222" providerId="ADAL" clId="{D635534A-EC15-42EF-BD5C-6C8101B444EC}" dt="2026-02-15T11:08:15.323" v="810" actId="20577"/>
          <ac:spMkLst>
            <pc:docMk/>
            <pc:sldMk cId="3583695298" sldId="3544"/>
            <ac:spMk id="2" creationId="{036F98F7-20FD-A8CB-DF1D-E635F646197A}"/>
          </ac:spMkLst>
        </pc:spChg>
        <pc:spChg chg="mod">
          <ac:chgData name="Inta Prauliņa" userId="ddca6f3b-9245-45bf-a7b1-80bcb4337222" providerId="ADAL" clId="{D635534A-EC15-42EF-BD5C-6C8101B444EC}" dt="2026-02-15T10:30:30.432" v="327" actId="14100"/>
          <ac:spMkLst>
            <pc:docMk/>
            <pc:sldMk cId="3583695298" sldId="3544"/>
            <ac:spMk id="3" creationId="{DC5BCDC9-3948-026D-813C-2F7F5EF30971}"/>
          </ac:spMkLst>
        </pc:spChg>
        <pc:spChg chg="del">
          <ac:chgData name="Inta Prauliņa" userId="ddca6f3b-9245-45bf-a7b1-80bcb4337222" providerId="ADAL" clId="{D635534A-EC15-42EF-BD5C-6C8101B444EC}" dt="2026-02-15T10:22:25.784" v="318" actId="478"/>
          <ac:spMkLst>
            <pc:docMk/>
            <pc:sldMk cId="3583695298" sldId="3544"/>
            <ac:spMk id="4" creationId="{C70C457B-5BFF-ECBC-430E-2CB42BCDC43B}"/>
          </ac:spMkLst>
        </pc:spChg>
        <pc:spChg chg="del mod">
          <ac:chgData name="Inta Prauliņa" userId="ddca6f3b-9245-45bf-a7b1-80bcb4337222" providerId="ADAL" clId="{D635534A-EC15-42EF-BD5C-6C8101B444EC}" dt="2026-02-15T10:22:12.655" v="317" actId="478"/>
          <ac:spMkLst>
            <pc:docMk/>
            <pc:sldMk cId="3583695298" sldId="3544"/>
            <ac:spMk id="5" creationId="{F2953269-4A6C-8BD8-CE73-FBEEE008E1B6}"/>
          </ac:spMkLst>
        </pc:spChg>
      </pc:sldChg>
      <pc:sldChg chg="new del">
        <pc:chgData name="Inta Prauliņa" userId="ddca6f3b-9245-45bf-a7b1-80bcb4337222" providerId="ADAL" clId="{D635534A-EC15-42EF-BD5C-6C8101B444EC}" dt="2026-02-15T10:32:27.689" v="337" actId="47"/>
        <pc:sldMkLst>
          <pc:docMk/>
          <pc:sldMk cId="3947370295" sldId="3545"/>
        </pc:sldMkLst>
      </pc:sldChg>
      <pc:sldChg chg="modSp add mod">
        <pc:chgData name="Inta Prauliņa" userId="ddca6f3b-9245-45bf-a7b1-80bcb4337222" providerId="ADAL" clId="{D635534A-EC15-42EF-BD5C-6C8101B444EC}" dt="2026-02-15T15:38:07.836" v="3516" actId="20577"/>
        <pc:sldMkLst>
          <pc:docMk/>
          <pc:sldMk cId="828379330" sldId="3546"/>
        </pc:sldMkLst>
        <pc:spChg chg="mod">
          <ac:chgData name="Inta Prauliņa" userId="ddca6f3b-9245-45bf-a7b1-80bcb4337222" providerId="ADAL" clId="{D635534A-EC15-42EF-BD5C-6C8101B444EC}" dt="2026-02-15T15:38:07.836" v="3516" actId="20577"/>
          <ac:spMkLst>
            <pc:docMk/>
            <pc:sldMk cId="828379330" sldId="3546"/>
            <ac:spMk id="2" creationId="{9AC3C74E-3879-516A-97FB-CF676D09FC62}"/>
          </ac:spMkLst>
        </pc:spChg>
        <pc:spChg chg="mod">
          <ac:chgData name="Inta Prauliņa" userId="ddca6f3b-9245-45bf-a7b1-80bcb4337222" providerId="ADAL" clId="{D635534A-EC15-42EF-BD5C-6C8101B444EC}" dt="2026-02-15T15:37:10.780" v="3505" actId="20577"/>
          <ac:spMkLst>
            <pc:docMk/>
            <pc:sldMk cId="828379330" sldId="3546"/>
            <ac:spMk id="3" creationId="{E165619C-488C-DDBF-23AB-69B7B4724F87}"/>
          </ac:spMkLst>
        </pc:spChg>
      </pc:sldChg>
      <pc:sldChg chg="new del">
        <pc:chgData name="Inta Prauliņa" userId="ddca6f3b-9245-45bf-a7b1-80bcb4337222" providerId="ADAL" clId="{D635534A-EC15-42EF-BD5C-6C8101B444EC}" dt="2026-02-15T10:37:51.192" v="460" actId="47"/>
        <pc:sldMkLst>
          <pc:docMk/>
          <pc:sldMk cId="2416070031" sldId="3547"/>
        </pc:sldMkLst>
      </pc:sldChg>
      <pc:sldChg chg="modSp add mod">
        <pc:chgData name="Inta Prauliņa" userId="ddca6f3b-9245-45bf-a7b1-80bcb4337222" providerId="ADAL" clId="{D635534A-EC15-42EF-BD5C-6C8101B444EC}" dt="2026-02-15T15:54:42.868" v="3756" actId="207"/>
        <pc:sldMkLst>
          <pc:docMk/>
          <pc:sldMk cId="1338900169" sldId="3548"/>
        </pc:sldMkLst>
        <pc:spChg chg="mod">
          <ac:chgData name="Inta Prauliņa" userId="ddca6f3b-9245-45bf-a7b1-80bcb4337222" providerId="ADAL" clId="{D635534A-EC15-42EF-BD5C-6C8101B444EC}" dt="2026-02-15T15:54:42.868" v="3756" actId="207"/>
          <ac:spMkLst>
            <pc:docMk/>
            <pc:sldMk cId="1338900169" sldId="3548"/>
            <ac:spMk id="2" creationId="{0C9CC425-818B-466D-9C18-C95C13EF4DE5}"/>
          </ac:spMkLst>
        </pc:spChg>
        <pc:spChg chg="mod">
          <ac:chgData name="Inta Prauliņa" userId="ddca6f3b-9245-45bf-a7b1-80bcb4337222" providerId="ADAL" clId="{D635534A-EC15-42EF-BD5C-6C8101B444EC}" dt="2026-02-15T15:14:31.489" v="3128" actId="20577"/>
          <ac:spMkLst>
            <pc:docMk/>
            <pc:sldMk cId="1338900169" sldId="3548"/>
            <ac:spMk id="3" creationId="{B01E6D69-C973-EE99-B10F-D7017F9D78BF}"/>
          </ac:spMkLst>
        </pc:spChg>
      </pc:sldChg>
      <pc:sldChg chg="new del">
        <pc:chgData name="Inta Prauliņa" userId="ddca6f3b-9245-45bf-a7b1-80bcb4337222" providerId="ADAL" clId="{D635534A-EC15-42EF-BD5C-6C8101B444EC}" dt="2026-02-15T10:43:18.276" v="532" actId="47"/>
        <pc:sldMkLst>
          <pc:docMk/>
          <pc:sldMk cId="815853344" sldId="3549"/>
        </pc:sldMkLst>
      </pc:sldChg>
      <pc:sldChg chg="modSp add mod">
        <pc:chgData name="Inta Prauliņa" userId="ddca6f3b-9245-45bf-a7b1-80bcb4337222" providerId="ADAL" clId="{D635534A-EC15-42EF-BD5C-6C8101B444EC}" dt="2026-02-15T10:48:13.538" v="643" actId="20577"/>
        <pc:sldMkLst>
          <pc:docMk/>
          <pc:sldMk cId="566029695" sldId="3550"/>
        </pc:sldMkLst>
        <pc:spChg chg="mod">
          <ac:chgData name="Inta Prauliņa" userId="ddca6f3b-9245-45bf-a7b1-80bcb4337222" providerId="ADAL" clId="{D635534A-EC15-42EF-BD5C-6C8101B444EC}" dt="2026-02-15T10:48:13.538" v="643" actId="20577"/>
          <ac:spMkLst>
            <pc:docMk/>
            <pc:sldMk cId="566029695" sldId="3550"/>
            <ac:spMk id="2" creationId="{2CB6EDBF-632D-5EF0-95FF-F4C578E5EAD9}"/>
          </ac:spMkLst>
        </pc:spChg>
        <pc:spChg chg="mod">
          <ac:chgData name="Inta Prauliņa" userId="ddca6f3b-9245-45bf-a7b1-80bcb4337222" providerId="ADAL" clId="{D635534A-EC15-42EF-BD5C-6C8101B444EC}" dt="2026-02-15T10:45:24.961" v="611" actId="113"/>
          <ac:spMkLst>
            <pc:docMk/>
            <pc:sldMk cId="566029695" sldId="3550"/>
            <ac:spMk id="3" creationId="{16AEDCFB-1ACC-AD55-0D5E-92FA9E952D9B}"/>
          </ac:spMkLst>
        </pc:spChg>
      </pc:sldChg>
      <pc:sldChg chg="new del">
        <pc:chgData name="Inta Prauliņa" userId="ddca6f3b-9245-45bf-a7b1-80bcb4337222" providerId="ADAL" clId="{D635534A-EC15-42EF-BD5C-6C8101B444EC}" dt="2026-02-15T11:32:55.856" v="1250" actId="47"/>
        <pc:sldMkLst>
          <pc:docMk/>
          <pc:sldMk cId="2128406340" sldId="3551"/>
        </pc:sldMkLst>
      </pc:sldChg>
      <pc:sldChg chg="modSp add mod">
        <pc:chgData name="Inta Prauliņa" userId="ddca6f3b-9245-45bf-a7b1-80bcb4337222" providerId="ADAL" clId="{D635534A-EC15-42EF-BD5C-6C8101B444EC}" dt="2026-02-15T11:47:23.370" v="1710" actId="20577"/>
        <pc:sldMkLst>
          <pc:docMk/>
          <pc:sldMk cId="4063623572" sldId="3552"/>
        </pc:sldMkLst>
        <pc:spChg chg="mod">
          <ac:chgData name="Inta Prauliņa" userId="ddca6f3b-9245-45bf-a7b1-80bcb4337222" providerId="ADAL" clId="{D635534A-EC15-42EF-BD5C-6C8101B444EC}" dt="2026-02-15T11:47:23.370" v="1710" actId="20577"/>
          <ac:spMkLst>
            <pc:docMk/>
            <pc:sldMk cId="4063623572" sldId="3552"/>
            <ac:spMk id="2" creationId="{3DE37027-BD0B-2567-81A3-602D335D2564}"/>
          </ac:spMkLst>
        </pc:spChg>
        <pc:spChg chg="mod">
          <ac:chgData name="Inta Prauliņa" userId="ddca6f3b-9245-45bf-a7b1-80bcb4337222" providerId="ADAL" clId="{D635534A-EC15-42EF-BD5C-6C8101B444EC}" dt="2026-02-15T11:32:51.223" v="1249" actId="20577"/>
          <ac:spMkLst>
            <pc:docMk/>
            <pc:sldMk cId="4063623572" sldId="3552"/>
            <ac:spMk id="3" creationId="{D6B257BE-9324-470E-8BB0-A6A25A4F0803}"/>
          </ac:spMkLst>
        </pc:spChg>
      </pc:sldChg>
      <pc:sldChg chg="new del">
        <pc:chgData name="Inta Prauliņa" userId="ddca6f3b-9245-45bf-a7b1-80bcb4337222" providerId="ADAL" clId="{D635534A-EC15-42EF-BD5C-6C8101B444EC}" dt="2026-02-15T12:08:05.434" v="2054" actId="47"/>
        <pc:sldMkLst>
          <pc:docMk/>
          <pc:sldMk cId="2457709844" sldId="3553"/>
        </pc:sldMkLst>
      </pc:sldChg>
      <pc:sldChg chg="modSp add del mod">
        <pc:chgData name="Inta Prauliņa" userId="ddca6f3b-9245-45bf-a7b1-80bcb4337222" providerId="ADAL" clId="{D635534A-EC15-42EF-BD5C-6C8101B444EC}" dt="2026-02-15T15:39:54.616" v="3521" actId="47"/>
        <pc:sldMkLst>
          <pc:docMk/>
          <pc:sldMk cId="899499069" sldId="3554"/>
        </pc:sldMkLst>
        <pc:spChg chg="mod">
          <ac:chgData name="Inta Prauliņa" userId="ddca6f3b-9245-45bf-a7b1-80bcb4337222" providerId="ADAL" clId="{D635534A-EC15-42EF-BD5C-6C8101B444EC}" dt="2026-02-15T12:25:42.105" v="2988" actId="20577"/>
          <ac:spMkLst>
            <pc:docMk/>
            <pc:sldMk cId="899499069" sldId="3554"/>
            <ac:spMk id="2" creationId="{927F9CC5-87EA-7ABA-3732-AFF63B55AA7C}"/>
          </ac:spMkLst>
        </pc:spChg>
        <pc:spChg chg="mod">
          <ac:chgData name="Inta Prauliņa" userId="ddca6f3b-9245-45bf-a7b1-80bcb4337222" providerId="ADAL" clId="{D635534A-EC15-42EF-BD5C-6C8101B444EC}" dt="2026-02-15T12:23:28.721" v="2958" actId="1076"/>
          <ac:spMkLst>
            <pc:docMk/>
            <pc:sldMk cId="899499069" sldId="3554"/>
            <ac:spMk id="3" creationId="{66E1CECA-F530-09DF-1593-180CB2102D3C}"/>
          </ac:spMkLst>
        </pc:spChg>
      </pc:sldChg>
      <pc:sldChg chg="addSp modSp add mod">
        <pc:chgData name="Inta Prauliņa" userId="ddca6f3b-9245-45bf-a7b1-80bcb4337222" providerId="ADAL" clId="{D635534A-EC15-42EF-BD5C-6C8101B444EC}" dt="2026-02-15T16:07:11.161" v="3928" actId="207"/>
        <pc:sldMkLst>
          <pc:docMk/>
          <pc:sldMk cId="1250318490" sldId="3555"/>
        </pc:sldMkLst>
        <pc:spChg chg="add mod">
          <ac:chgData name="Inta Prauliņa" userId="ddca6f3b-9245-45bf-a7b1-80bcb4337222" providerId="ADAL" clId="{D635534A-EC15-42EF-BD5C-6C8101B444EC}" dt="2026-02-15T16:07:11.161" v="3928" actId="207"/>
          <ac:spMkLst>
            <pc:docMk/>
            <pc:sldMk cId="1250318490" sldId="3555"/>
            <ac:spMk id="3" creationId="{FF49BEFC-C598-0DC9-066A-93136D855150}"/>
          </ac:spMkLst>
        </pc:spChg>
        <pc:spChg chg="mod">
          <ac:chgData name="Inta Prauliņa" userId="ddca6f3b-9245-45bf-a7b1-80bcb4337222" providerId="ADAL" clId="{D635534A-EC15-42EF-BD5C-6C8101B444EC}" dt="2026-02-15T15:49:24.394" v="3655" actId="1076"/>
          <ac:spMkLst>
            <pc:docMk/>
            <pc:sldMk cId="1250318490" sldId="3555"/>
            <ac:spMk id="6" creationId="{CC8A2FBC-377E-401A-043C-C3668BCF1998}"/>
          </ac:spMkLst>
        </pc:spChg>
        <pc:spChg chg="mod">
          <ac:chgData name="Inta Prauliņa" userId="ddca6f3b-9245-45bf-a7b1-80bcb4337222" providerId="ADAL" clId="{D635534A-EC15-42EF-BD5C-6C8101B444EC}" dt="2026-02-15T15:49:28.124" v="3656" actId="1076"/>
          <ac:spMkLst>
            <pc:docMk/>
            <pc:sldMk cId="1250318490" sldId="3555"/>
            <ac:spMk id="7" creationId="{BBD91C88-DEEA-6692-E3F1-015428F875FC}"/>
          </ac:spMkLst>
        </pc:spChg>
        <pc:spChg chg="mod">
          <ac:chgData name="Inta Prauliņa" userId="ddca6f3b-9245-45bf-a7b1-80bcb4337222" providerId="ADAL" clId="{D635534A-EC15-42EF-BD5C-6C8101B444EC}" dt="2026-02-15T15:49:34.648" v="3658" actId="1076"/>
          <ac:spMkLst>
            <pc:docMk/>
            <pc:sldMk cId="1250318490" sldId="3555"/>
            <ac:spMk id="8" creationId="{31CC8E97-B28A-A01F-3E4F-C179CFC042D9}"/>
          </ac:spMkLst>
        </pc:spChg>
        <pc:spChg chg="mod">
          <ac:chgData name="Inta Prauliņa" userId="ddca6f3b-9245-45bf-a7b1-80bcb4337222" providerId="ADAL" clId="{D635534A-EC15-42EF-BD5C-6C8101B444EC}" dt="2026-02-15T15:49:31.399" v="3657" actId="1076"/>
          <ac:spMkLst>
            <pc:docMk/>
            <pc:sldMk cId="1250318490" sldId="3555"/>
            <ac:spMk id="9" creationId="{A2AE498A-5D71-E8B2-663E-6A35AABCC58D}"/>
          </ac:spMkLst>
        </pc:spChg>
        <pc:spChg chg="mod">
          <ac:chgData name="Inta Prauliņa" userId="ddca6f3b-9245-45bf-a7b1-80bcb4337222" providerId="ADAL" clId="{D635534A-EC15-42EF-BD5C-6C8101B444EC}" dt="2026-02-15T15:49:10.941" v="3653" actId="20577"/>
          <ac:spMkLst>
            <pc:docMk/>
            <pc:sldMk cId="1250318490" sldId="3555"/>
            <ac:spMk id="155" creationId="{2C5997B3-40CA-8FE1-6CA4-5B63815CC23B}"/>
          </ac:spMkLst>
        </pc:spChg>
        <pc:spChg chg="mod">
          <ac:chgData name="Inta Prauliņa" userId="ddca6f3b-9245-45bf-a7b1-80bcb4337222" providerId="ADAL" clId="{D635534A-EC15-42EF-BD5C-6C8101B444EC}" dt="2026-02-15T15:49:19.723" v="3654" actId="1076"/>
          <ac:spMkLst>
            <pc:docMk/>
            <pc:sldMk cId="1250318490" sldId="3555"/>
            <ac:spMk id="156" creationId="{B012FFAC-97DF-B4E2-135B-7BFF92F90C56}"/>
          </ac:spMkLst>
        </pc:spChg>
      </pc:sldChg>
      <pc:sldChg chg="add del">
        <pc:chgData name="Inta Prauliņa" userId="ddca6f3b-9245-45bf-a7b1-80bcb4337222" providerId="ADAL" clId="{D635534A-EC15-42EF-BD5C-6C8101B444EC}" dt="2026-02-15T15:22:39.989" v="3271" actId="47"/>
        <pc:sldMkLst>
          <pc:docMk/>
          <pc:sldMk cId="2387937520" sldId="3556"/>
        </pc:sldMkLst>
      </pc:sldChg>
      <pc:sldChg chg="new del">
        <pc:chgData name="Inta Prauliņa" userId="ddca6f3b-9245-45bf-a7b1-80bcb4337222" providerId="ADAL" clId="{D635534A-EC15-42EF-BD5C-6C8101B444EC}" dt="2026-02-15T15:22:48.029" v="3274" actId="47"/>
        <pc:sldMkLst>
          <pc:docMk/>
          <pc:sldMk cId="3824316578" sldId="3556"/>
        </pc:sldMkLst>
      </pc:sldChg>
      <pc:sldChg chg="addSp modSp add mod">
        <pc:chgData name="Inta Prauliņa" userId="ddca6f3b-9245-45bf-a7b1-80bcb4337222" providerId="ADAL" clId="{D635534A-EC15-42EF-BD5C-6C8101B444EC}" dt="2026-02-15T15:40:25.815" v="3545" actId="20577"/>
        <pc:sldMkLst>
          <pc:docMk/>
          <pc:sldMk cId="64113049" sldId="3557"/>
        </pc:sldMkLst>
        <pc:spChg chg="add mod">
          <ac:chgData name="Inta Prauliņa" userId="ddca6f3b-9245-45bf-a7b1-80bcb4337222" providerId="ADAL" clId="{D635534A-EC15-42EF-BD5C-6C8101B444EC}" dt="2026-02-15T15:40:25.815" v="3545" actId="20577"/>
          <ac:spMkLst>
            <pc:docMk/>
            <pc:sldMk cId="64113049" sldId="3557"/>
            <ac:spMk id="3" creationId="{E77DCD97-34F8-E160-EAC0-27A6EFF94861}"/>
          </ac:spMkLst>
        </pc:spChg>
        <pc:spChg chg="mod">
          <ac:chgData name="Inta Prauliņa" userId="ddca6f3b-9245-45bf-a7b1-80bcb4337222" providerId="ADAL" clId="{D635534A-EC15-42EF-BD5C-6C8101B444EC}" dt="2026-02-15T15:31:24.277" v="3322" actId="20577"/>
          <ac:spMkLst>
            <pc:docMk/>
            <pc:sldMk cId="64113049" sldId="3557"/>
            <ac:spMk id="224" creationId="{41321840-6419-F041-1781-283A6BAA2A21}"/>
          </ac:spMkLst>
        </pc:spChg>
        <pc:graphicFrameChg chg="mod modGraphic">
          <ac:chgData name="Inta Prauliņa" userId="ddca6f3b-9245-45bf-a7b1-80bcb4337222" providerId="ADAL" clId="{D635534A-EC15-42EF-BD5C-6C8101B444EC}" dt="2026-02-15T15:33:35.512" v="3340" actId="255"/>
          <ac:graphicFrameMkLst>
            <pc:docMk/>
            <pc:sldMk cId="64113049" sldId="3557"/>
            <ac:graphicFrameMk id="223" creationId="{C0C70703-2339-31E8-F756-98C4367B5474}"/>
          </ac:graphicFrameMkLst>
        </pc:graphicFrameChg>
      </pc:sldChg>
      <pc:sldChg chg="add del">
        <pc:chgData name="Inta Prauliņa" userId="ddca6f3b-9245-45bf-a7b1-80bcb4337222" providerId="ADAL" clId="{D635534A-EC15-42EF-BD5C-6C8101B444EC}" dt="2026-02-15T15:40:36.698" v="3546" actId="47"/>
        <pc:sldMkLst>
          <pc:docMk/>
          <pc:sldMk cId="1315889595" sldId="3558"/>
        </pc:sldMkLst>
      </pc:sldChg>
      <pc:sldChg chg="new del">
        <pc:chgData name="Inta Prauliņa" userId="ddca6f3b-9245-45bf-a7b1-80bcb4337222" providerId="ADAL" clId="{D635534A-EC15-42EF-BD5C-6C8101B444EC}" dt="2026-02-15T15:39:50.370" v="3520" actId="47"/>
        <pc:sldMkLst>
          <pc:docMk/>
          <pc:sldMk cId="1048916946" sldId="3559"/>
        </pc:sldMkLst>
      </pc:sldChg>
      <pc:sldChg chg="modSp add mod">
        <pc:chgData name="Inta Prauliņa" userId="ddca6f3b-9245-45bf-a7b1-80bcb4337222" providerId="ADAL" clId="{D635534A-EC15-42EF-BD5C-6C8101B444EC}" dt="2026-02-15T15:51:38.685" v="3671" actId="1076"/>
        <pc:sldMkLst>
          <pc:docMk/>
          <pc:sldMk cId="3004280229" sldId="3560"/>
        </pc:sldMkLst>
        <pc:spChg chg="mod">
          <ac:chgData name="Inta Prauliņa" userId="ddca6f3b-9245-45bf-a7b1-80bcb4337222" providerId="ADAL" clId="{D635534A-EC15-42EF-BD5C-6C8101B444EC}" dt="2026-02-15T15:51:38.685" v="3671" actId="1076"/>
          <ac:spMkLst>
            <pc:docMk/>
            <pc:sldMk cId="3004280229" sldId="3560"/>
            <ac:spMk id="2" creationId="{A2B5B303-659B-C3BD-0B8E-33A356840901}"/>
          </ac:spMkLst>
        </pc:spChg>
      </pc:sldChg>
      <pc:sldChg chg="addSp new del mod">
        <pc:chgData name="Inta Prauliņa" userId="ddca6f3b-9245-45bf-a7b1-80bcb4337222" providerId="ADAL" clId="{D635534A-EC15-42EF-BD5C-6C8101B444EC}" dt="2026-02-15T15:50:02.217" v="3662" actId="47"/>
        <pc:sldMkLst>
          <pc:docMk/>
          <pc:sldMk cId="2843025589" sldId="3561"/>
        </pc:sldMkLst>
        <pc:spChg chg="add">
          <ac:chgData name="Inta Prauliņa" userId="ddca6f3b-9245-45bf-a7b1-80bcb4337222" providerId="ADAL" clId="{D635534A-EC15-42EF-BD5C-6C8101B444EC}" dt="2026-02-15T15:49:53.514" v="3660" actId="22"/>
          <ac:spMkLst>
            <pc:docMk/>
            <pc:sldMk cId="2843025589" sldId="3561"/>
            <ac:spMk id="5" creationId="{C01D46A8-80A9-8D59-EDB0-7F0960A098E8}"/>
          </ac:spMkLst>
        </pc:spChg>
      </pc:sldChg>
      <pc:sldChg chg="modSp add mod">
        <pc:chgData name="Inta Prauliņa" userId="ddca6f3b-9245-45bf-a7b1-80bcb4337222" providerId="ADAL" clId="{D635534A-EC15-42EF-BD5C-6C8101B444EC}" dt="2026-02-15T15:56:40.700" v="3763"/>
        <pc:sldMkLst>
          <pc:docMk/>
          <pc:sldMk cId="1108929041" sldId="3562"/>
        </pc:sldMkLst>
        <pc:spChg chg="mod">
          <ac:chgData name="Inta Prauliņa" userId="ddca6f3b-9245-45bf-a7b1-80bcb4337222" providerId="ADAL" clId="{D635534A-EC15-42EF-BD5C-6C8101B444EC}" dt="2026-02-15T15:56:40.700" v="3763"/>
          <ac:spMkLst>
            <pc:docMk/>
            <pc:sldMk cId="1108929041" sldId="3562"/>
            <ac:spMk id="4" creationId="{7A5CAA2F-2299-B475-84BD-FD88000FF1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min Grotesk Regular"/>
      </a:defRPr>
    </a:lvl1pPr>
    <a:lvl2pPr indent="228600" latinLnBrk="0">
      <a:defRPr sz="1200">
        <a:latin typeface="+mn-lt"/>
        <a:ea typeface="+mn-ea"/>
        <a:cs typeface="+mn-cs"/>
        <a:sym typeface="Armin Grotesk Regular"/>
      </a:defRPr>
    </a:lvl2pPr>
    <a:lvl3pPr indent="457200" latinLnBrk="0">
      <a:defRPr sz="1200">
        <a:latin typeface="+mn-lt"/>
        <a:ea typeface="+mn-ea"/>
        <a:cs typeface="+mn-cs"/>
        <a:sym typeface="Armin Grotesk Regular"/>
      </a:defRPr>
    </a:lvl3pPr>
    <a:lvl4pPr indent="685800" latinLnBrk="0">
      <a:defRPr sz="1200">
        <a:latin typeface="+mn-lt"/>
        <a:ea typeface="+mn-ea"/>
        <a:cs typeface="+mn-cs"/>
        <a:sym typeface="Armin Grotesk Regular"/>
      </a:defRPr>
    </a:lvl4pPr>
    <a:lvl5pPr indent="914400" latinLnBrk="0">
      <a:defRPr sz="1200">
        <a:latin typeface="+mn-lt"/>
        <a:ea typeface="+mn-ea"/>
        <a:cs typeface="+mn-cs"/>
        <a:sym typeface="Armin Grotesk Regular"/>
      </a:defRPr>
    </a:lvl5pPr>
    <a:lvl6pPr indent="1143000" latinLnBrk="0">
      <a:defRPr sz="1200">
        <a:latin typeface="+mn-lt"/>
        <a:ea typeface="+mn-ea"/>
        <a:cs typeface="+mn-cs"/>
        <a:sym typeface="Armin Grotesk Regular"/>
      </a:defRPr>
    </a:lvl6pPr>
    <a:lvl7pPr indent="1371600" latinLnBrk="0">
      <a:defRPr sz="1200">
        <a:latin typeface="+mn-lt"/>
        <a:ea typeface="+mn-ea"/>
        <a:cs typeface="+mn-cs"/>
        <a:sym typeface="Armin Grotesk Regular"/>
      </a:defRPr>
    </a:lvl7pPr>
    <a:lvl8pPr indent="1600200" latinLnBrk="0">
      <a:defRPr sz="1200">
        <a:latin typeface="+mn-lt"/>
        <a:ea typeface="+mn-ea"/>
        <a:cs typeface="+mn-cs"/>
        <a:sym typeface="Armin Grotesk Regular"/>
      </a:defRPr>
    </a:lvl8pPr>
    <a:lvl9pPr indent="1828800" latinLnBrk="0">
      <a:defRPr sz="1200">
        <a:latin typeface="+mn-lt"/>
        <a:ea typeface="+mn-ea"/>
        <a:cs typeface="+mn-cs"/>
        <a:sym typeface="Armin Grotesk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4C3D1-B161-8B4A-8543-8F79E03231F3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217735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9408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Atvērta</a:t>
            </a:r>
            <a:r>
              <a:rPr dirty="0"/>
              <a:t> no 29.novembra</a:t>
            </a:r>
            <a:r>
              <a:rPr lang="lv-LV" dirty="0"/>
              <a:t>, ost7u pārvaldes nav, pašvaldības nav , agrāk tūrismā bija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Mājas lapu izstrāde nav atbalstāma</a:t>
            </a:r>
          </a:p>
        </p:txBody>
      </p:sp>
    </p:spTree>
    <p:extLst>
      <p:ext uri="{BB962C8B-B14F-4D97-AF65-F5344CB8AC3E}">
        <p14:creationId xmlns:p14="http://schemas.microsoft.com/office/powerpoint/2010/main" val="385075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9175" y="512763"/>
            <a:ext cx="4565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50AFF-2C71-97B8-50BB-7B0C5B3AB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>
            <a:extLst>
              <a:ext uri="{FF2B5EF4-FFF2-40B4-BE49-F238E27FC236}">
                <a16:creationId xmlns:a16="http://schemas.microsoft.com/office/drawing/2014/main" id="{3A7366FD-A515-2A49-AE09-A5E73C6664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>
            <a:extLst>
              <a:ext uri="{FF2B5EF4-FFF2-40B4-BE49-F238E27FC236}">
                <a16:creationId xmlns:a16="http://schemas.microsoft.com/office/drawing/2014/main" id="{11C94537-97E1-59AB-06E5-A11732489FF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Atvērta</a:t>
            </a:r>
            <a:r>
              <a:rPr dirty="0"/>
              <a:t> no 29.novembra</a:t>
            </a:r>
            <a:r>
              <a:rPr lang="lv-LV" dirty="0"/>
              <a:t>, ost7u pārvaldes nav, pašvaldības nav , agrāk tūrismā bija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4420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0A083-BA10-64EA-E909-E82BA9C2C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E1995E-AA47-4D71-94E7-8C70B632A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DCD025-38B8-61A9-425B-65D5EDE52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https://business.gov.lv/sites/default/files/2023-12/De_minimis%208_12%20ar%20logo.pdf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9559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97455-616F-9C98-97F0-810EFB178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4E9436-A790-7517-412A-B2DA5F2A9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F71690-1D76-D5E5-A199-FC901970E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https://business.gov.lv/sites/default/files/2023-12/De_minimis%208_12%20ar%20logo.pdf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0726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B882B-39E9-B829-F49C-084B5A7A8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729B42-008D-F1BA-8831-E1A2159B9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0D27F3-64B8-978C-E6CD-84F8CA792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https://business.gov.lv/sites/default/files/2023-12/De_minimis%208_12%20ar%20logo.pdf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75643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25D2F-E860-3F7F-1B57-81CD07C6D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03A3E7-38D8-549D-F8B9-795AE0A73D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EC417B-E57A-906F-CB16-2A5BF6F25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https://business.gov.lv/sites/default/files/2023-12/De_minimis%208_12%20ar%20logo.pdf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06078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73E1F-4847-65B8-CB37-A16371512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A37BF6-5DA4-A009-0CB9-5081145A8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5F0E8-1BEF-6167-9770-7B9608744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https://business.gov.lv/sites/default/files/2023-12/De_minimis%208_12%20ar%20logo.pdf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43156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2262E-243B-049C-6839-E0D5437DC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CE0B31-536F-B4EF-469C-75F61B93D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36009B-19DC-9F9B-939B-4ABE84611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https://business.gov.lv/sites/default/files/2023-12/De_minimis%208_12%20ar%20logo.pdf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71472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454BC-8A59-A8CB-982E-FD013FB8E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649526-5206-2F22-83A4-706E3BA149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28737-6DB6-C817-A6E0-9A271B8B8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https://business.gov.lv/sites/default/files/2023-12/De_minimis%208_12%20ar%20logo.pdf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95217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25B75-21AD-5E42-729C-46BCE7CED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0B705-DCE2-6C3B-F86C-D69B32048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E44347-BEE0-A11B-8C0B-8617D62BA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https://business.gov.lv/sites/default/files/2023-12/De_minimis%208_12%20ar%20logo.pdf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7291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https://business.gov.lv/sites/default/files/2023-12/De_minimis%208_12%20ar%20logo.pdf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0195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60453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8504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g object 16"/>
          <p:cNvSpPr/>
          <p:nvPr/>
        </p:nvSpPr>
        <p:spPr>
          <a:xfrm>
            <a:off x="0" y="-4"/>
            <a:ext cx="20104100" cy="11303007"/>
          </a:xfrm>
          <a:prstGeom prst="rect">
            <a:avLst/>
          </a:prstGeom>
          <a:solidFill>
            <a:srgbClr val="002B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min Grotesk Regular"/>
              </a:defRPr>
            </a:pPr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05205" y="2599688"/>
            <a:ext cx="8745285" cy="745998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47182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78944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14444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g object 16"/>
          <p:cNvSpPr/>
          <p:nvPr/>
        </p:nvSpPr>
        <p:spPr>
          <a:xfrm>
            <a:off x="0" y="-4"/>
            <a:ext cx="20104100" cy="11303007"/>
          </a:xfrm>
          <a:prstGeom prst="rect">
            <a:avLst/>
          </a:prstGeom>
          <a:solidFill>
            <a:srgbClr val="002B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min Grotesk Regular"/>
              </a:defRPr>
            </a:pPr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17762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g object 16"/>
          <p:cNvSpPr/>
          <p:nvPr/>
        </p:nvSpPr>
        <p:spPr>
          <a:xfrm>
            <a:off x="0" y="-4"/>
            <a:ext cx="20104100" cy="11303007"/>
          </a:xfrm>
          <a:prstGeom prst="rect">
            <a:avLst/>
          </a:prstGeom>
          <a:solidFill>
            <a:srgbClr val="002B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min Grotesk Regular"/>
              </a:defRPr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15805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g object 16"/>
          <p:cNvSpPr/>
          <p:nvPr/>
        </p:nvSpPr>
        <p:spPr>
          <a:xfrm>
            <a:off x="0" y="-3"/>
            <a:ext cx="20104100" cy="11303005"/>
          </a:xfrm>
          <a:prstGeom prst="rect">
            <a:avLst/>
          </a:prstGeom>
          <a:solidFill>
            <a:srgbClr val="002B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g object 16"/>
          <p:cNvSpPr/>
          <p:nvPr/>
        </p:nvSpPr>
        <p:spPr>
          <a:xfrm>
            <a:off x="0" y="-3"/>
            <a:ext cx="20104100" cy="11303005"/>
          </a:xfrm>
          <a:prstGeom prst="rect">
            <a:avLst/>
          </a:prstGeom>
          <a:solidFill>
            <a:srgbClr val="002B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8" y="3503930"/>
            <a:ext cx="17088485" cy="12695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29681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89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8074" y="405906"/>
            <a:ext cx="7454901" cy="1268859"/>
          </a:xfrm>
        </p:spPr>
        <p:txBody>
          <a:bodyPr lIns="0" tIns="0" rIns="0" bIns="0"/>
          <a:lstStyle>
            <a:lvl1pPr>
              <a:defRPr sz="8245" b="1" i="0">
                <a:solidFill>
                  <a:schemeClr val="bg1"/>
                </a:solidFill>
                <a:latin typeface="ArminGrotesk-UltraBold"/>
                <a:cs typeface="ArminGrotesk-Ul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850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8074" y="405906"/>
            <a:ext cx="7454901" cy="1268859"/>
          </a:xfrm>
        </p:spPr>
        <p:txBody>
          <a:bodyPr lIns="0" tIns="0" rIns="0" bIns="0"/>
          <a:lstStyle>
            <a:lvl1pPr>
              <a:defRPr sz="8245" b="1" i="0">
                <a:solidFill>
                  <a:schemeClr val="bg1"/>
                </a:solidFill>
                <a:latin typeface="ArminGrotesk-UltraBold"/>
                <a:cs typeface="ArminGrotesk-Ul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599691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599691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96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8074" y="405906"/>
            <a:ext cx="7454901" cy="1268859"/>
          </a:xfrm>
        </p:spPr>
        <p:txBody>
          <a:bodyPr lIns="0" tIns="0" rIns="0" bIns="0"/>
          <a:lstStyle>
            <a:lvl1pPr>
              <a:defRPr sz="8245" b="1" i="0">
                <a:solidFill>
                  <a:schemeClr val="bg1"/>
                </a:solidFill>
                <a:latin typeface="ArminGrotesk-UltraBold"/>
                <a:cs typeface="ArminGrotesk-Ul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415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202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/>
          <p:cNvSpPr/>
          <p:nvPr/>
        </p:nvSpPr>
        <p:spPr>
          <a:xfrm>
            <a:off x="0" y="-4"/>
            <a:ext cx="20104100" cy="11303007"/>
          </a:xfrm>
          <a:prstGeom prst="rect">
            <a:avLst/>
          </a:prstGeom>
          <a:solidFill>
            <a:srgbClr val="002B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min Grotesk Regular"/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507806" y="3503929"/>
            <a:ext cx="17088489" cy="2373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15613" y="6329679"/>
            <a:ext cx="14072873" cy="282575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9571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0" y="-3"/>
            <a:ext cx="20104100" cy="11303005"/>
          </a:xfrm>
          <a:prstGeom prst="rect">
            <a:avLst/>
          </a:prstGeom>
          <a:solidFill>
            <a:srgbClr val="002B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" name="object 2" descr="object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97" y="10227240"/>
            <a:ext cx="2480610" cy="87733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3074564" y="3317747"/>
            <a:ext cx="13954970" cy="161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989436" y="5471667"/>
            <a:ext cx="18125226" cy="3183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61940" y="10511790"/>
            <a:ext cx="236957" cy="2717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A7A7A7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A7A7A7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A7A7A7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A7A7A7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A7A7A7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A7A7A7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A7A7A7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A7A7A7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A7A7A7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min Grotesk Regular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min Grotesk Regular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min Grotesk Regular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min Grotesk Regular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min Grotesk Regular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min Grotesk Regular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min Grotesk Regular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min Grotesk Regular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min Grotesk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8074" y="405906"/>
            <a:ext cx="7454901" cy="12695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1" i="0">
                <a:solidFill>
                  <a:schemeClr val="bg1"/>
                </a:solidFill>
                <a:latin typeface="ArminGrotesk-UltraBold"/>
                <a:cs typeface="ArminGrotesk-Ul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599691"/>
            <a:ext cx="18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1791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1791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4" y="10511791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7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37">
        <a:defRPr>
          <a:latin typeface="+mn-lt"/>
          <a:ea typeface="+mn-ea"/>
          <a:cs typeface="+mn-cs"/>
        </a:defRPr>
      </a:lvl2pPr>
      <a:lvl3pPr marL="913872">
        <a:defRPr>
          <a:latin typeface="+mn-lt"/>
          <a:ea typeface="+mn-ea"/>
          <a:cs typeface="+mn-cs"/>
        </a:defRPr>
      </a:lvl3pPr>
      <a:lvl4pPr marL="1370809">
        <a:defRPr>
          <a:latin typeface="+mn-lt"/>
          <a:ea typeface="+mn-ea"/>
          <a:cs typeface="+mn-cs"/>
        </a:defRPr>
      </a:lvl4pPr>
      <a:lvl5pPr marL="1827744">
        <a:defRPr>
          <a:latin typeface="+mn-lt"/>
          <a:ea typeface="+mn-ea"/>
          <a:cs typeface="+mn-cs"/>
        </a:defRPr>
      </a:lvl5pPr>
      <a:lvl6pPr marL="2284681">
        <a:defRPr>
          <a:latin typeface="+mn-lt"/>
          <a:ea typeface="+mn-ea"/>
          <a:cs typeface="+mn-cs"/>
        </a:defRPr>
      </a:lvl6pPr>
      <a:lvl7pPr marL="2741616">
        <a:defRPr>
          <a:latin typeface="+mn-lt"/>
          <a:ea typeface="+mn-ea"/>
          <a:cs typeface="+mn-cs"/>
        </a:defRPr>
      </a:lvl7pPr>
      <a:lvl8pPr marL="3198554">
        <a:defRPr>
          <a:latin typeface="+mn-lt"/>
          <a:ea typeface="+mn-ea"/>
          <a:cs typeface="+mn-cs"/>
        </a:defRPr>
      </a:lvl8pPr>
      <a:lvl9pPr marL="365548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37">
        <a:defRPr>
          <a:latin typeface="+mn-lt"/>
          <a:ea typeface="+mn-ea"/>
          <a:cs typeface="+mn-cs"/>
        </a:defRPr>
      </a:lvl2pPr>
      <a:lvl3pPr marL="913872">
        <a:defRPr>
          <a:latin typeface="+mn-lt"/>
          <a:ea typeface="+mn-ea"/>
          <a:cs typeface="+mn-cs"/>
        </a:defRPr>
      </a:lvl3pPr>
      <a:lvl4pPr marL="1370809">
        <a:defRPr>
          <a:latin typeface="+mn-lt"/>
          <a:ea typeface="+mn-ea"/>
          <a:cs typeface="+mn-cs"/>
        </a:defRPr>
      </a:lvl4pPr>
      <a:lvl5pPr marL="1827744">
        <a:defRPr>
          <a:latin typeface="+mn-lt"/>
          <a:ea typeface="+mn-ea"/>
          <a:cs typeface="+mn-cs"/>
        </a:defRPr>
      </a:lvl5pPr>
      <a:lvl6pPr marL="2284681">
        <a:defRPr>
          <a:latin typeface="+mn-lt"/>
          <a:ea typeface="+mn-ea"/>
          <a:cs typeface="+mn-cs"/>
        </a:defRPr>
      </a:lvl6pPr>
      <a:lvl7pPr marL="2741616">
        <a:defRPr>
          <a:latin typeface="+mn-lt"/>
          <a:ea typeface="+mn-ea"/>
          <a:cs typeface="+mn-cs"/>
        </a:defRPr>
      </a:lvl7pPr>
      <a:lvl8pPr marL="3198554">
        <a:defRPr>
          <a:latin typeface="+mn-lt"/>
          <a:ea typeface="+mn-ea"/>
          <a:cs typeface="+mn-cs"/>
        </a:defRPr>
      </a:lvl8pPr>
      <a:lvl9pPr marL="365548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0" y="-4"/>
            <a:ext cx="20104100" cy="11303007"/>
          </a:xfrm>
          <a:prstGeom prst="rect">
            <a:avLst/>
          </a:prstGeom>
          <a:solidFill>
            <a:srgbClr val="002B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min Grotesk Regular"/>
              </a:defRPr>
            </a:pPr>
            <a:endParaRPr/>
          </a:p>
        </p:txBody>
      </p:sp>
      <p:pic>
        <p:nvPicPr>
          <p:cNvPr id="3" name="object 2" descr="object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897" y="10227240"/>
            <a:ext cx="2480611" cy="87733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3074564" y="3317747"/>
            <a:ext cx="13954970" cy="1610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989436" y="5471667"/>
            <a:ext cx="18125226" cy="3183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61942" y="10511790"/>
            <a:ext cx="236957" cy="2717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Armin Grotesk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011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A7A7A7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A7A7A7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A7A7A7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A7A7A7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A7A7A7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A7A7A7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A7A7A7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A7A7A7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A7A7A7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min Grotesk Regular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min Grotesk Regular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min Grotesk Regular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min Grotesk Regular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min Grotesk Regular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min Grotesk Regular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min Grotesk Regular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min Grotesk Regular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min Grotesk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iaa.business.gov.lv/atbalsta-iespejas/atbalsts-eksportam-lielajiem-uznemumiem-un-publiskajam-sektoram" TargetMode="Externa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sv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svg"/><Relationship Id="rId1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liaa.business.gov.lv/atbalsta-iespejas/atbalsts-eksportam-lielajiem-uznemumiem-un-publiskajam-sektoram" TargetMode="External"/><Relationship Id="rId7" Type="http://schemas.openxmlformats.org/officeDocument/2006/relationships/hyperlink" Target="https://www.iub.gov.lv/lv/ieteikumi-pasutitajiem-sabiedrisko-pakalpojumu-sniedzejiem-un-finansejuma-sanemejiem-tirgus-izpetes-veiksan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kumi.lv/ta/id/289082-noteikumi-par-iepirkuma-proceduru-un-tas-piemerosanas-kartibu-pasutitaja-finansetiem-projektiem" TargetMode="External"/><Relationship Id="rId5" Type="http://schemas.openxmlformats.org/officeDocument/2006/relationships/hyperlink" Target="https://likumi.lv/ta/id/365183-atbalsta-noteikumi-par-tirgus-dalibas-aktivitatem" TargetMode="External"/><Relationship Id="rId4" Type="http://schemas.openxmlformats.org/officeDocument/2006/relationships/hyperlink" Target="https://liaa.business.gov.lv/atbalsta-iespejas/atbalsts-lielajiem-uznemumiem-un-publiskajam-sektoram-starptautisku-izstazu" TargetMode="Externa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liaa.business.gov.lv/atbalsta-iespejas/atbalsts-lielajiem-uznemumiem-un-publiskajam-sektoram-starptautisku-izstazu" TargetMode="Externa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aa.gov.lv/lv/media/11028/download?attachme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5867" y="175090"/>
            <a:ext cx="12228083" cy="7154436"/>
          </a:xfrm>
          <a:prstGeom prst="rect">
            <a:avLst/>
          </a:prstGeom>
        </p:spPr>
        <p:txBody>
          <a:bodyPr vert="horz" wrap="square" lIns="0" tIns="268455" rIns="0" bIns="0" rtlCol="0">
            <a:spAutoFit/>
          </a:bodyPr>
          <a:lstStyle/>
          <a:p>
            <a:pPr marL="12693" marR="36808">
              <a:lnSpc>
                <a:spcPts val="10873"/>
              </a:lnSpc>
              <a:spcBef>
                <a:spcPts val="2114"/>
              </a:spcBef>
            </a:pPr>
            <a:r>
              <a:rPr lang="lv-LV" sz="7200" b="1" dirty="0"/>
              <a:t>Atbalsts eksportam un starptautisko izstāžu organizēšanai Latvijā lielajiem uzņēmumiem un publiskajam sektoram</a:t>
            </a:r>
            <a:endParaRPr sz="7200" spc="-270" dirty="0"/>
          </a:p>
        </p:txBody>
      </p:sp>
      <p:sp>
        <p:nvSpPr>
          <p:cNvPr id="3" name="object 3"/>
          <p:cNvSpPr txBox="1"/>
          <p:nvPr/>
        </p:nvSpPr>
        <p:spPr>
          <a:xfrm>
            <a:off x="7285867" y="9653057"/>
            <a:ext cx="5902064" cy="446139"/>
          </a:xfrm>
          <a:prstGeom prst="rect">
            <a:avLst/>
          </a:prstGeom>
        </p:spPr>
        <p:txBody>
          <a:bodyPr vert="horz" wrap="square" lIns="0" tIns="14596" rIns="0" bIns="0" rtlCol="0">
            <a:spAutoFit/>
          </a:bodyPr>
          <a:lstStyle/>
          <a:p>
            <a:pPr marL="12693">
              <a:lnSpc>
                <a:spcPts val="3503"/>
              </a:lnSpc>
              <a:spcBef>
                <a:spcPts val="114"/>
              </a:spcBef>
            </a:pPr>
            <a:r>
              <a:rPr lang="lv-LV" sz="2800" dirty="0">
                <a:solidFill>
                  <a:schemeClr val="bg1"/>
                </a:solidFill>
                <a:latin typeface="Armin Grotesk"/>
                <a:cs typeface="Armin Grotesk"/>
              </a:rPr>
              <a:t>23.02.2026.</a:t>
            </a:r>
            <a:endParaRPr lang="lv-LV" sz="2448" dirty="0">
              <a:solidFill>
                <a:schemeClr val="bg1"/>
              </a:solidFill>
              <a:latin typeface="Armin Grotesk"/>
              <a:cs typeface="Armin Grotes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45" y="5"/>
            <a:ext cx="2353259" cy="2937130"/>
          </a:xfrm>
          <a:custGeom>
            <a:avLst/>
            <a:gdLst/>
            <a:ahLst/>
            <a:cxnLst/>
            <a:rect l="l" t="t" r="r" b="b"/>
            <a:pathLst>
              <a:path w="2354580" h="2938780">
                <a:moveTo>
                  <a:pt x="1195285" y="0"/>
                </a:moveTo>
                <a:lnTo>
                  <a:pt x="1072299" y="0"/>
                </a:lnTo>
                <a:lnTo>
                  <a:pt x="0" y="1072299"/>
                </a:lnTo>
                <a:lnTo>
                  <a:pt x="0" y="1195285"/>
                </a:lnTo>
                <a:lnTo>
                  <a:pt x="1195285" y="0"/>
                </a:lnTo>
                <a:close/>
              </a:path>
              <a:path w="2354580" h="2938780">
                <a:moveTo>
                  <a:pt x="2354364" y="890663"/>
                </a:moveTo>
                <a:lnTo>
                  <a:pt x="2292883" y="829170"/>
                </a:lnTo>
                <a:lnTo>
                  <a:pt x="244779" y="2877261"/>
                </a:lnTo>
                <a:lnTo>
                  <a:pt x="306285" y="2938754"/>
                </a:lnTo>
                <a:lnTo>
                  <a:pt x="2354364" y="890663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3956"/>
          </a:p>
        </p:txBody>
      </p:sp>
      <p:sp>
        <p:nvSpPr>
          <p:cNvPr id="5" name="object 5"/>
          <p:cNvSpPr/>
          <p:nvPr/>
        </p:nvSpPr>
        <p:spPr>
          <a:xfrm>
            <a:off x="3255768" y="5"/>
            <a:ext cx="3133235" cy="2937130"/>
          </a:xfrm>
          <a:custGeom>
            <a:avLst/>
            <a:gdLst/>
            <a:ahLst/>
            <a:cxnLst/>
            <a:rect l="l" t="t" r="r" b="b"/>
            <a:pathLst>
              <a:path w="3134995" h="2938780">
                <a:moveTo>
                  <a:pt x="1975370" y="0"/>
                </a:moveTo>
                <a:lnTo>
                  <a:pt x="1852383" y="0"/>
                </a:lnTo>
                <a:lnTo>
                  <a:pt x="0" y="1852396"/>
                </a:lnTo>
                <a:lnTo>
                  <a:pt x="61493" y="1913877"/>
                </a:lnTo>
                <a:lnTo>
                  <a:pt x="1975370" y="0"/>
                </a:lnTo>
                <a:close/>
              </a:path>
              <a:path w="3134995" h="2938780">
                <a:moveTo>
                  <a:pt x="3134449" y="890663"/>
                </a:moveTo>
                <a:lnTo>
                  <a:pt x="3072968" y="829170"/>
                </a:lnTo>
                <a:lnTo>
                  <a:pt x="1024877" y="2877261"/>
                </a:lnTo>
                <a:lnTo>
                  <a:pt x="1086370" y="2938754"/>
                </a:lnTo>
                <a:lnTo>
                  <a:pt x="3134449" y="890663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3956"/>
          </a:p>
        </p:txBody>
      </p:sp>
      <p:sp>
        <p:nvSpPr>
          <p:cNvPr id="6" name="object 6"/>
          <p:cNvSpPr/>
          <p:nvPr/>
        </p:nvSpPr>
        <p:spPr>
          <a:xfrm>
            <a:off x="5645" y="4084762"/>
            <a:ext cx="2353259" cy="3133235"/>
          </a:xfrm>
          <a:custGeom>
            <a:avLst/>
            <a:gdLst/>
            <a:ahLst/>
            <a:cxnLst/>
            <a:rect l="l" t="t" r="r" b="b"/>
            <a:pathLst>
              <a:path w="2354580" h="3134995">
                <a:moveTo>
                  <a:pt x="1329486" y="61493"/>
                </a:moveTo>
                <a:lnTo>
                  <a:pt x="1268006" y="0"/>
                </a:lnTo>
                <a:lnTo>
                  <a:pt x="0" y="1268006"/>
                </a:lnTo>
                <a:lnTo>
                  <a:pt x="0" y="1390992"/>
                </a:lnTo>
                <a:lnTo>
                  <a:pt x="1329486" y="61493"/>
                </a:lnTo>
                <a:close/>
              </a:path>
              <a:path w="2354580" h="3134995">
                <a:moveTo>
                  <a:pt x="2354364" y="1086370"/>
                </a:moveTo>
                <a:lnTo>
                  <a:pt x="2292883" y="1024877"/>
                </a:lnTo>
                <a:lnTo>
                  <a:pt x="244779" y="3072955"/>
                </a:lnTo>
                <a:lnTo>
                  <a:pt x="306285" y="3134461"/>
                </a:lnTo>
                <a:lnTo>
                  <a:pt x="2354364" y="108637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3956"/>
          </a:p>
        </p:txBody>
      </p:sp>
      <p:sp>
        <p:nvSpPr>
          <p:cNvPr id="7" name="object 7"/>
          <p:cNvSpPr/>
          <p:nvPr/>
        </p:nvSpPr>
        <p:spPr>
          <a:xfrm>
            <a:off x="3255768" y="4084762"/>
            <a:ext cx="3133235" cy="3133235"/>
          </a:xfrm>
          <a:custGeom>
            <a:avLst/>
            <a:gdLst/>
            <a:ahLst/>
            <a:cxnLst/>
            <a:rect l="l" t="t" r="r" b="b"/>
            <a:pathLst>
              <a:path w="3134995" h="3134995">
                <a:moveTo>
                  <a:pt x="2109584" y="61493"/>
                </a:moveTo>
                <a:lnTo>
                  <a:pt x="2048090" y="0"/>
                </a:lnTo>
                <a:lnTo>
                  <a:pt x="0" y="2048090"/>
                </a:lnTo>
                <a:lnTo>
                  <a:pt x="61493" y="2109584"/>
                </a:lnTo>
                <a:lnTo>
                  <a:pt x="2109584" y="61493"/>
                </a:lnTo>
                <a:close/>
              </a:path>
              <a:path w="3134995" h="3134995">
                <a:moveTo>
                  <a:pt x="3134449" y="1086370"/>
                </a:moveTo>
                <a:lnTo>
                  <a:pt x="3072968" y="1024877"/>
                </a:lnTo>
                <a:lnTo>
                  <a:pt x="1024877" y="3072955"/>
                </a:lnTo>
                <a:lnTo>
                  <a:pt x="1086370" y="3134461"/>
                </a:lnTo>
                <a:lnTo>
                  <a:pt x="3134449" y="108637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3956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7F4F1-C0F9-6EC7-EF7A-4AEBD57DE988}"/>
              </a:ext>
            </a:extLst>
          </p:cNvPr>
          <p:cNvSpPr txBox="1"/>
          <p:nvPr/>
        </p:nvSpPr>
        <p:spPr>
          <a:xfrm>
            <a:off x="11152414" y="8229681"/>
            <a:ext cx="8088885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Maksājuma pieprasījumu pieņemšana no 24.02.2026.</a:t>
            </a:r>
            <a:endParaRPr lang="lv-LV" sz="2800" b="1" dirty="0">
              <a:solidFill>
                <a:schemeClr val="bg1"/>
              </a:solidFill>
              <a:sym typeface="Armin Grotesk SemiBold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bject 2"/>
          <p:cNvSpPr txBox="1">
            <a:spLocks noGrp="1"/>
          </p:cNvSpPr>
          <p:nvPr>
            <p:ph type="title"/>
          </p:nvPr>
        </p:nvSpPr>
        <p:spPr>
          <a:xfrm>
            <a:off x="808290" y="467684"/>
            <a:ext cx="11947535" cy="1671359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/>
          <a:p>
            <a:pPr>
              <a:lnSpc>
                <a:spcPct val="70000"/>
              </a:lnSpc>
              <a:defRPr sz="6200"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lang="lv-LV" b="1" noProof="0" dirty="0">
                <a:solidFill>
                  <a:schemeClr val="bg1"/>
                </a:solidFill>
              </a:rPr>
              <a:t>Kvalitātes kritēriji eksporta  atbalsta nodrošināšanai </a:t>
            </a:r>
            <a:br>
              <a:rPr lang="lv-LV" b="1" noProof="0" dirty="0">
                <a:solidFill>
                  <a:schemeClr val="bg1"/>
                </a:solidFill>
              </a:rPr>
            </a:br>
            <a:br>
              <a:rPr lang="lv-LV" noProof="0" dirty="0"/>
            </a:br>
            <a:r>
              <a:rPr lang="lv-LV" sz="5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  <a:sym typeface="Armin Grotesk Regular"/>
              </a:rPr>
              <a:t>Minimālais punktu skaits </a:t>
            </a:r>
            <a:r>
              <a:rPr lang="lv-LV" b="1" noProof="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  <a:sym typeface="Armin Grotesk Regular"/>
              </a:rPr>
              <a:t>– 9</a:t>
            </a:r>
            <a:br>
              <a:rPr lang="lv-LV" b="1" noProof="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  <a:sym typeface="Armin Grotesk Regular"/>
              </a:rPr>
            </a:br>
            <a:endParaRPr lang="lv-LV" b="1" noProof="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  <a:sym typeface="Armin Grotesk Regular"/>
            </a:endParaRPr>
          </a:p>
        </p:txBody>
      </p:sp>
      <p:sp>
        <p:nvSpPr>
          <p:cNvPr id="164" name="object 3"/>
          <p:cNvSpPr txBox="1"/>
          <p:nvPr/>
        </p:nvSpPr>
        <p:spPr>
          <a:xfrm>
            <a:off x="808290" y="3622475"/>
            <a:ext cx="12068261" cy="7299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defRPr sz="2100"/>
            </a:pPr>
            <a:endParaRPr sz="2800" dirty="0"/>
          </a:p>
          <a:p>
            <a:pPr>
              <a:lnSpc>
                <a:spcPct val="80000"/>
              </a:lnSpc>
              <a:tabLst>
                <a:tab pos="381000" algn="l"/>
                <a:tab pos="393700" algn="l"/>
              </a:tabLst>
              <a:defRPr sz="25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lang="lv-LV" sz="4400" dirty="0">
                <a:solidFill>
                  <a:schemeClr val="bg1"/>
                </a:solidFill>
                <a:sym typeface="Armin Grotesk UltraBold"/>
              </a:rPr>
              <a:t>Kvalitātes kritēriji tiek vērtēti pamatojoties uz pēdējā noslēgtā finanšu gada datiem. </a:t>
            </a:r>
          </a:p>
          <a:p>
            <a:pPr>
              <a:lnSpc>
                <a:spcPct val="80000"/>
              </a:lnSpc>
              <a:tabLst>
                <a:tab pos="381000" algn="l"/>
                <a:tab pos="393700" algn="l"/>
              </a:tabLst>
              <a:defRPr sz="25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endParaRPr lang="lv-LV" sz="4400" dirty="0">
              <a:solidFill>
                <a:schemeClr val="bg1"/>
              </a:solidFill>
              <a:sym typeface="Armin Grotesk UltraBold"/>
            </a:endParaRPr>
          </a:p>
          <a:p>
            <a:pPr>
              <a:lnSpc>
                <a:spcPct val="80000"/>
              </a:lnSpc>
              <a:tabLst>
                <a:tab pos="381000" algn="l"/>
                <a:tab pos="393700" algn="l"/>
              </a:tabLst>
              <a:defRPr sz="25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lang="lv-LV" sz="4400" dirty="0">
                <a:solidFill>
                  <a:schemeClr val="bg1"/>
                </a:solidFill>
                <a:sym typeface="Armin Grotesk UltraBold"/>
              </a:rPr>
              <a:t>Kritēriji attiecas uz visiem pieteikumu iesniedzējiem, </a:t>
            </a:r>
            <a:r>
              <a:rPr lang="lv-LV" sz="4400" u="sng" dirty="0">
                <a:solidFill>
                  <a:schemeClr val="bg1"/>
                </a:solidFill>
                <a:sym typeface="Armin Grotesk UltraBold"/>
              </a:rPr>
              <a:t>izņemot </a:t>
            </a:r>
            <a:r>
              <a:rPr lang="lv-LV" sz="4400" dirty="0">
                <a:solidFill>
                  <a:schemeClr val="bg1"/>
                </a:solidFill>
                <a:sym typeface="Armin Grotesk UltraBold"/>
              </a:rPr>
              <a:t>pašvaldības pašvaldības, speciālās ekonomiskās zonas pārvaldes, ostu pārvaldes, valsts vai pašvaldību dibinātas biedrības vai nodibinājumus, plānošanas reģionus un zinātniskās institūcijas</a:t>
            </a:r>
          </a:p>
          <a:p>
            <a:pPr>
              <a:lnSpc>
                <a:spcPct val="80000"/>
              </a:lnSpc>
              <a:tabLst>
                <a:tab pos="381000" algn="l"/>
                <a:tab pos="393700" algn="l"/>
              </a:tabLst>
              <a:defRPr sz="25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endParaRPr lang="lv-LV" sz="4400" dirty="0">
              <a:solidFill>
                <a:schemeClr val="bg1"/>
              </a:solidFill>
              <a:sym typeface="Armin Grotesk UltraBold"/>
            </a:endParaRPr>
          </a:p>
          <a:p>
            <a:pPr>
              <a:lnSpc>
                <a:spcPct val="80000"/>
              </a:lnSpc>
              <a:tabLst>
                <a:tab pos="381000" algn="l"/>
                <a:tab pos="393700" algn="l"/>
              </a:tabLst>
              <a:defRPr sz="25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lang="lv-LV" sz="4400" dirty="0">
                <a:solidFill>
                  <a:schemeClr val="bg1"/>
                </a:solidFill>
                <a:sym typeface="Armin Grotesk UltraBold"/>
              </a:rPr>
              <a:t>Kvalitātes kritēriji neattiecas arī uz atbalstu starptautisko izstāžu organizēšanai Latvijā</a:t>
            </a:r>
            <a:endParaRPr lang="lv-LV" sz="4400" dirty="0">
              <a:solidFill>
                <a:schemeClr val="bg1"/>
              </a:solidFill>
            </a:endParaRPr>
          </a:p>
          <a:p>
            <a:pPr indent="12700">
              <a:lnSpc>
                <a:spcPct val="80000"/>
              </a:lnSpc>
              <a:defRPr sz="2100">
                <a:solidFill>
                  <a:srgbClr val="FFFFFF"/>
                </a:solidFill>
              </a:defRPr>
            </a:pPr>
            <a:endParaRPr sz="3600" u="sng" dirty="0"/>
          </a:p>
        </p:txBody>
      </p:sp>
      <p:grpSp>
        <p:nvGrpSpPr>
          <p:cNvPr id="167" name="object 4"/>
          <p:cNvGrpSpPr/>
          <p:nvPr/>
        </p:nvGrpSpPr>
        <p:grpSpPr>
          <a:xfrm>
            <a:off x="13701049" y="-121922"/>
            <a:ext cx="6961853" cy="11545827"/>
            <a:chOff x="-1" y="-1"/>
            <a:chExt cx="6961852" cy="11545825"/>
          </a:xfrm>
        </p:grpSpPr>
        <p:pic>
          <p:nvPicPr>
            <p:cNvPr id="165" name="object 5" descr="objec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-2"/>
              <a:ext cx="6959260" cy="11545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37" y="1183"/>
              <a:ext cx="6921415" cy="115444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A199DF-E750-C0F5-62FA-95AE0F8A0195}"/>
              </a:ext>
            </a:extLst>
          </p:cNvPr>
          <p:cNvSpPr txBox="1"/>
          <p:nvPr/>
        </p:nvSpPr>
        <p:spPr>
          <a:xfrm>
            <a:off x="3688880" y="125590"/>
            <a:ext cx="14272549" cy="260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009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6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min Grotesk SemiBold"/>
              </a:rPr>
              <a:t>Kvalitātes kritēriju punktu sadalījums Minimālais punktu skaits  - 9</a:t>
            </a:r>
          </a:p>
          <a:p>
            <a:pPr marL="0" marR="0" lvl="0" indent="0" algn="ctr" defTabSz="2009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956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min Grotesk Regular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F99481-9CED-0570-C4BE-E367FDA8C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741958"/>
              </p:ext>
            </p:extLst>
          </p:nvPr>
        </p:nvGraphicFramePr>
        <p:xfrm>
          <a:off x="1018092" y="2302462"/>
          <a:ext cx="18334208" cy="607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085">
                  <a:extLst>
                    <a:ext uri="{9D8B030D-6E8A-4147-A177-3AD203B41FA5}">
                      <a16:colId xmlns:a16="http://schemas.microsoft.com/office/drawing/2014/main" val="2340812727"/>
                    </a:ext>
                  </a:extLst>
                </a:gridCol>
                <a:gridCol w="1051404">
                  <a:extLst>
                    <a:ext uri="{9D8B030D-6E8A-4147-A177-3AD203B41FA5}">
                      <a16:colId xmlns:a16="http://schemas.microsoft.com/office/drawing/2014/main" val="2886620207"/>
                    </a:ext>
                  </a:extLst>
                </a:gridCol>
                <a:gridCol w="4822554">
                  <a:extLst>
                    <a:ext uri="{9D8B030D-6E8A-4147-A177-3AD203B41FA5}">
                      <a16:colId xmlns:a16="http://schemas.microsoft.com/office/drawing/2014/main" val="3638526957"/>
                    </a:ext>
                  </a:extLst>
                </a:gridCol>
                <a:gridCol w="997769">
                  <a:extLst>
                    <a:ext uri="{9D8B030D-6E8A-4147-A177-3AD203B41FA5}">
                      <a16:colId xmlns:a16="http://schemas.microsoft.com/office/drawing/2014/main" val="3855101000"/>
                    </a:ext>
                  </a:extLst>
                </a:gridCol>
                <a:gridCol w="1829244">
                  <a:extLst>
                    <a:ext uri="{9D8B030D-6E8A-4147-A177-3AD203B41FA5}">
                      <a16:colId xmlns:a16="http://schemas.microsoft.com/office/drawing/2014/main" val="1504835729"/>
                    </a:ext>
                  </a:extLst>
                </a:gridCol>
                <a:gridCol w="1164065">
                  <a:extLst>
                    <a:ext uri="{9D8B030D-6E8A-4147-A177-3AD203B41FA5}">
                      <a16:colId xmlns:a16="http://schemas.microsoft.com/office/drawing/2014/main" val="3468643550"/>
                    </a:ext>
                  </a:extLst>
                </a:gridCol>
                <a:gridCol w="2161834">
                  <a:extLst>
                    <a:ext uri="{9D8B030D-6E8A-4147-A177-3AD203B41FA5}">
                      <a16:colId xmlns:a16="http://schemas.microsoft.com/office/drawing/2014/main" val="2511487818"/>
                    </a:ext>
                  </a:extLst>
                </a:gridCol>
                <a:gridCol w="997769">
                  <a:extLst>
                    <a:ext uri="{9D8B030D-6E8A-4147-A177-3AD203B41FA5}">
                      <a16:colId xmlns:a16="http://schemas.microsoft.com/office/drawing/2014/main" val="3488571999"/>
                    </a:ext>
                  </a:extLst>
                </a:gridCol>
                <a:gridCol w="2161834">
                  <a:extLst>
                    <a:ext uri="{9D8B030D-6E8A-4147-A177-3AD203B41FA5}">
                      <a16:colId xmlns:a16="http://schemas.microsoft.com/office/drawing/2014/main" val="3608746628"/>
                    </a:ext>
                  </a:extLst>
                </a:gridCol>
                <a:gridCol w="1018650">
                  <a:extLst>
                    <a:ext uri="{9D8B030D-6E8A-4147-A177-3AD203B41FA5}">
                      <a16:colId xmlns:a16="http://schemas.microsoft.com/office/drawing/2014/main" val="139605019"/>
                    </a:ext>
                  </a:extLst>
                </a:gridCol>
              </a:tblGrid>
              <a:tr h="1600866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600" b="1" u="none" strike="noStrike" dirty="0">
                          <a:solidFill>
                            <a:srgbClr val="002B49"/>
                          </a:solidFill>
                          <a:effectLst/>
                        </a:rPr>
                        <a:t>Apgrozījums, </a:t>
                      </a:r>
                      <a:br>
                        <a:rPr lang="lv-LV" sz="2600" b="1" u="none" strike="noStrike" dirty="0">
                          <a:solidFill>
                            <a:srgbClr val="002B49"/>
                          </a:solidFill>
                          <a:effectLst/>
                        </a:rPr>
                      </a:br>
                      <a:r>
                        <a:rPr lang="lv-LV" sz="2600" b="1" u="none" strike="noStrike" dirty="0">
                          <a:solidFill>
                            <a:srgbClr val="002B49"/>
                          </a:solidFill>
                          <a:effectLst/>
                        </a:rPr>
                        <a:t>EUR</a:t>
                      </a:r>
                      <a:endParaRPr lang="lv-LV" sz="2600" b="1" i="0" u="none" strike="noStrike" dirty="0">
                        <a:solidFill>
                          <a:srgbClr val="002B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600" b="1" u="none" strike="noStrike" dirty="0">
                          <a:solidFill>
                            <a:srgbClr val="002B49"/>
                          </a:solidFill>
                          <a:effectLst/>
                        </a:rPr>
                        <a:t>Punkti</a:t>
                      </a:r>
                      <a:endParaRPr lang="lv-LV" sz="2600" b="1" i="0" u="none" strike="noStrike" dirty="0">
                        <a:solidFill>
                          <a:srgbClr val="002B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600" b="1" u="none" strike="noStrike" dirty="0">
                          <a:solidFill>
                            <a:srgbClr val="002B49"/>
                          </a:solidFill>
                          <a:effectLst/>
                        </a:rPr>
                        <a:t>Nozaru dalījums pēc tehnoloģiju/zināšanu intensitātes (</a:t>
                      </a:r>
                      <a:r>
                        <a:rPr lang="lv-LV" sz="2600" b="1" u="none" strike="noStrike" dirty="0" err="1">
                          <a:solidFill>
                            <a:srgbClr val="002B49"/>
                          </a:solidFill>
                          <a:effectLst/>
                        </a:rPr>
                        <a:t>Eurostat</a:t>
                      </a:r>
                      <a:r>
                        <a:rPr lang="lv-LV" sz="2600" b="1" u="none" strike="noStrike" dirty="0">
                          <a:solidFill>
                            <a:srgbClr val="002B49"/>
                          </a:solidFill>
                          <a:effectLst/>
                        </a:rPr>
                        <a:t>)</a:t>
                      </a:r>
                      <a:endParaRPr lang="lv-LV" sz="2600" b="1" i="0" u="none" strike="noStrike" dirty="0">
                        <a:solidFill>
                          <a:srgbClr val="002B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600" b="1" u="none" strike="noStrike" dirty="0">
                          <a:solidFill>
                            <a:srgbClr val="002B49"/>
                          </a:solidFill>
                          <a:effectLst/>
                        </a:rPr>
                        <a:t>Punkti</a:t>
                      </a:r>
                      <a:endParaRPr lang="lv-LV" sz="2600" b="1" i="0" u="none" strike="noStrike" dirty="0">
                        <a:solidFill>
                          <a:srgbClr val="002B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600" b="1" u="none" strike="noStrike" dirty="0">
                          <a:solidFill>
                            <a:srgbClr val="002B49"/>
                          </a:solidFill>
                          <a:effectLst/>
                        </a:rPr>
                        <a:t>D</a:t>
                      </a:r>
                      <a:r>
                        <a:rPr lang="sv-SE" sz="2600" b="1" u="none" strike="noStrike" dirty="0">
                          <a:solidFill>
                            <a:srgbClr val="002B49"/>
                          </a:solidFill>
                          <a:effectLst/>
                        </a:rPr>
                        <a:t>arbinieku skaits</a:t>
                      </a:r>
                      <a:endParaRPr lang="sv-SE" sz="2600" b="1" i="0" u="none" strike="noStrike" dirty="0">
                        <a:solidFill>
                          <a:srgbClr val="002B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600" b="1" u="none" strike="noStrike" dirty="0">
                          <a:solidFill>
                            <a:srgbClr val="002B49"/>
                          </a:solidFill>
                          <a:effectLst/>
                        </a:rPr>
                        <a:t>Punkti</a:t>
                      </a:r>
                      <a:endParaRPr lang="lv-LV" sz="2600" b="1" i="0" u="none" strike="noStrike" dirty="0">
                        <a:solidFill>
                          <a:srgbClr val="002B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600" b="1" u="none" strike="noStrike" dirty="0">
                          <a:solidFill>
                            <a:srgbClr val="002B49"/>
                          </a:solidFill>
                          <a:effectLst/>
                        </a:rPr>
                        <a:t>Nodokļu iemaksas, </a:t>
                      </a:r>
                      <a:br>
                        <a:rPr lang="lv-LV" sz="2600" b="1" u="none" strike="noStrike" dirty="0">
                          <a:solidFill>
                            <a:srgbClr val="002B49"/>
                          </a:solidFill>
                          <a:effectLst/>
                        </a:rPr>
                      </a:br>
                      <a:r>
                        <a:rPr lang="lv-LV" sz="2600" b="1" u="none" strike="noStrike" dirty="0">
                          <a:solidFill>
                            <a:srgbClr val="002B49"/>
                          </a:solidFill>
                          <a:effectLst/>
                        </a:rPr>
                        <a:t>EUR</a:t>
                      </a:r>
                      <a:endParaRPr lang="lv-LV" sz="2600" b="1" i="0" u="none" strike="noStrike" dirty="0">
                        <a:solidFill>
                          <a:srgbClr val="002B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600" b="1" u="none" strike="noStrike" dirty="0">
                          <a:solidFill>
                            <a:srgbClr val="002B49"/>
                          </a:solidFill>
                          <a:effectLst/>
                        </a:rPr>
                        <a:t>Punkti</a:t>
                      </a:r>
                      <a:endParaRPr lang="lv-LV" sz="2600" b="1" i="0" u="none" strike="noStrike" dirty="0">
                        <a:solidFill>
                          <a:srgbClr val="002B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600" b="1" dirty="0">
                          <a:solidFill>
                            <a:srgbClr val="002B49"/>
                          </a:solidFill>
                          <a:latin typeface="ArminGrotesk-UltraBold"/>
                          <a:ea typeface="+mn-ea"/>
                          <a:cs typeface="+mn-cs"/>
                        </a:rPr>
                        <a:t>Pētniecības &amp; attīstības komponente </a:t>
                      </a:r>
                      <a:endParaRPr lang="lv-LV" sz="2600" b="1" i="0" u="none" strike="noStrike" dirty="0">
                        <a:solidFill>
                          <a:srgbClr val="002B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600" b="1" u="none" strike="noStrike" dirty="0">
                          <a:solidFill>
                            <a:srgbClr val="002B49"/>
                          </a:solidFill>
                          <a:effectLst/>
                        </a:rPr>
                        <a:t>Punkti</a:t>
                      </a:r>
                      <a:endParaRPr lang="lv-LV" sz="2600" b="1" i="0" u="none" strike="noStrike" dirty="0">
                        <a:solidFill>
                          <a:srgbClr val="002B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778527"/>
                  </a:ext>
                </a:extLst>
              </a:tr>
              <a:tr h="680960"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1 000 001 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Augsto tehnoloģiju nozares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4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101 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4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no 100 000 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6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2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109121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250 001 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Vidēji augsto tehnoloģiju nozares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3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50-100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3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50 000-99 999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4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94934"/>
                  </a:ext>
                </a:extLst>
              </a:tr>
              <a:tr h="669564"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100 001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Vidēji zemo tehnoloģiju nozares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2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10-49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2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10 </a:t>
                      </a:r>
                      <a:r>
                        <a:rPr lang="lv-LV" sz="2600" u="none" strike="noStrike">
                          <a:effectLst/>
                        </a:rPr>
                        <a:t>000-49 999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2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814381"/>
                  </a:ext>
                </a:extLst>
              </a:tr>
              <a:tr h="764435"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50 001 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Zemo tehnoloģiju nozares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1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 zem 10 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1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 līdz 9 999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0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45355"/>
                  </a:ext>
                </a:extLst>
              </a:tr>
              <a:tr h="815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Zināšanu ietilpīgo pakalpojumu nozares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2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13989"/>
                  </a:ext>
                </a:extLst>
              </a:tr>
              <a:tr h="992285">
                <a:tc>
                  <a:txBody>
                    <a:bodyPr/>
                    <a:lstStyle/>
                    <a:p>
                      <a:pPr algn="ctr" fontAlgn="b"/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Mazāk-zināšanu ietilpīgo pakalpojumu nozares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600" u="none" strike="noStrike" dirty="0">
                          <a:effectLst/>
                        </a:rPr>
                        <a:t>1</a:t>
                      </a:r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9521"/>
                  </a:ext>
                </a:extLst>
              </a:tr>
            </a:tbl>
          </a:graphicData>
        </a:graphic>
      </p:graphicFrame>
      <p:sp>
        <p:nvSpPr>
          <p:cNvPr id="2" name="object 4">
            <a:extLst>
              <a:ext uri="{FF2B5EF4-FFF2-40B4-BE49-F238E27FC236}">
                <a16:creationId xmlns:a16="http://schemas.microsoft.com/office/drawing/2014/main" id="{D3BFA2CD-76C7-9217-A4DA-80B1DF374EE1}"/>
              </a:ext>
            </a:extLst>
          </p:cNvPr>
          <p:cNvSpPr/>
          <p:nvPr/>
        </p:nvSpPr>
        <p:spPr>
          <a:xfrm>
            <a:off x="717587" y="10001861"/>
            <a:ext cx="601007" cy="601642"/>
          </a:xfrm>
          <a:custGeom>
            <a:avLst/>
            <a:gdLst/>
            <a:ahLst/>
            <a:cxnLst/>
            <a:rect l="l" t="t" r="r" b="b"/>
            <a:pathLst>
              <a:path w="601344" h="601979">
                <a:moveTo>
                  <a:pt x="300672" y="150342"/>
                </a:moveTo>
                <a:lnTo>
                  <a:pt x="150342" y="0"/>
                </a:lnTo>
                <a:lnTo>
                  <a:pt x="0" y="150342"/>
                </a:lnTo>
                <a:lnTo>
                  <a:pt x="150342" y="300672"/>
                </a:lnTo>
                <a:lnTo>
                  <a:pt x="300672" y="150342"/>
                </a:lnTo>
                <a:close/>
              </a:path>
              <a:path w="601344" h="601979">
                <a:moveTo>
                  <a:pt x="557060" y="44348"/>
                </a:moveTo>
                <a:lnTo>
                  <a:pt x="344449" y="44348"/>
                </a:lnTo>
                <a:lnTo>
                  <a:pt x="344449" y="256959"/>
                </a:lnTo>
                <a:lnTo>
                  <a:pt x="557060" y="256959"/>
                </a:lnTo>
                <a:lnTo>
                  <a:pt x="557060" y="44348"/>
                </a:lnTo>
                <a:close/>
              </a:path>
              <a:path w="601344" h="601979">
                <a:moveTo>
                  <a:pt x="601294" y="451015"/>
                </a:moveTo>
                <a:lnTo>
                  <a:pt x="450951" y="300672"/>
                </a:lnTo>
                <a:lnTo>
                  <a:pt x="300621" y="451015"/>
                </a:lnTo>
                <a:lnTo>
                  <a:pt x="150342" y="300723"/>
                </a:lnTo>
                <a:lnTo>
                  <a:pt x="0" y="451065"/>
                </a:lnTo>
                <a:lnTo>
                  <a:pt x="150342" y="601395"/>
                </a:lnTo>
                <a:lnTo>
                  <a:pt x="300672" y="451065"/>
                </a:lnTo>
                <a:lnTo>
                  <a:pt x="450951" y="601345"/>
                </a:lnTo>
                <a:lnTo>
                  <a:pt x="601294" y="451015"/>
                </a:lnTo>
                <a:close/>
              </a:path>
            </a:pathLst>
          </a:custGeom>
          <a:solidFill>
            <a:srgbClr val="6C6463"/>
          </a:solidFill>
        </p:spPr>
        <p:txBody>
          <a:bodyPr wrap="square" lIns="0" tIns="0" rIns="0" bIns="0" rtlCol="0"/>
          <a:lstStyle/>
          <a:p>
            <a:pPr marL="0" marR="0" lvl="0" indent="0" algn="l" defTabSz="2009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95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Armin Grotesk Regular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1B93F295-D862-EFC9-EE48-A0CCCE2DA3C5}"/>
              </a:ext>
            </a:extLst>
          </p:cNvPr>
          <p:cNvGrpSpPr/>
          <p:nvPr/>
        </p:nvGrpSpPr>
        <p:grpSpPr>
          <a:xfrm>
            <a:off x="1520334" y="9999891"/>
            <a:ext cx="1441910" cy="599104"/>
            <a:chOff x="1515541" y="10005508"/>
            <a:chExt cx="1442720" cy="59944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A506B3B-8033-48B5-1A11-AEB7670324D3}"/>
                </a:ext>
              </a:extLst>
            </p:cNvPr>
            <p:cNvSpPr/>
            <p:nvPr/>
          </p:nvSpPr>
          <p:spPr>
            <a:xfrm>
              <a:off x="1526870" y="10011276"/>
              <a:ext cx="962660" cy="137160"/>
            </a:xfrm>
            <a:custGeom>
              <a:avLst/>
              <a:gdLst/>
              <a:ahLst/>
              <a:cxnLst/>
              <a:rect l="l" t="t" r="r" b="b"/>
              <a:pathLst>
                <a:path w="962660" h="137159">
                  <a:moveTo>
                    <a:pt x="23037" y="0"/>
                  </a:moveTo>
                  <a:lnTo>
                    <a:pt x="0" y="0"/>
                  </a:lnTo>
                  <a:lnTo>
                    <a:pt x="0" y="134543"/>
                  </a:lnTo>
                  <a:lnTo>
                    <a:pt x="23037" y="134543"/>
                  </a:lnTo>
                  <a:lnTo>
                    <a:pt x="23037" y="0"/>
                  </a:lnTo>
                  <a:close/>
                </a:path>
                <a:path w="962660" h="137159">
                  <a:moveTo>
                    <a:pt x="132740" y="74282"/>
                  </a:moveTo>
                  <a:lnTo>
                    <a:pt x="130251" y="59461"/>
                  </a:lnTo>
                  <a:lnTo>
                    <a:pt x="123215" y="48006"/>
                  </a:lnTo>
                  <a:lnTo>
                    <a:pt x="112255" y="40614"/>
                  </a:lnTo>
                  <a:lnTo>
                    <a:pt x="97993" y="37998"/>
                  </a:lnTo>
                  <a:lnTo>
                    <a:pt x="87972" y="39281"/>
                  </a:lnTo>
                  <a:lnTo>
                    <a:pt x="79311" y="42900"/>
                  </a:lnTo>
                  <a:lnTo>
                    <a:pt x="72542" y="48526"/>
                  </a:lnTo>
                  <a:lnTo>
                    <a:pt x="68249" y="55854"/>
                  </a:lnTo>
                  <a:lnTo>
                    <a:pt x="67856" y="55854"/>
                  </a:lnTo>
                  <a:lnTo>
                    <a:pt x="64795" y="40297"/>
                  </a:lnTo>
                  <a:lnTo>
                    <a:pt x="46558" y="40297"/>
                  </a:lnTo>
                  <a:lnTo>
                    <a:pt x="46558" y="134543"/>
                  </a:lnTo>
                  <a:lnTo>
                    <a:pt x="67856" y="134543"/>
                  </a:lnTo>
                  <a:lnTo>
                    <a:pt x="67856" y="84074"/>
                  </a:lnTo>
                  <a:lnTo>
                    <a:pt x="69481" y="73266"/>
                  </a:lnTo>
                  <a:lnTo>
                    <a:pt x="74104" y="65036"/>
                  </a:lnTo>
                  <a:lnTo>
                    <a:pt x="81305" y="59804"/>
                  </a:lnTo>
                  <a:lnTo>
                    <a:pt x="90703" y="57962"/>
                  </a:lnTo>
                  <a:lnTo>
                    <a:pt x="99123" y="59664"/>
                  </a:lnTo>
                  <a:lnTo>
                    <a:pt x="105676" y="64465"/>
                  </a:lnTo>
                  <a:lnTo>
                    <a:pt x="109918" y="71970"/>
                  </a:lnTo>
                  <a:lnTo>
                    <a:pt x="111429" y="81762"/>
                  </a:lnTo>
                  <a:lnTo>
                    <a:pt x="111429" y="134543"/>
                  </a:lnTo>
                  <a:lnTo>
                    <a:pt x="132740" y="134543"/>
                  </a:lnTo>
                  <a:lnTo>
                    <a:pt x="132740" y="74282"/>
                  </a:lnTo>
                  <a:close/>
                </a:path>
                <a:path w="962660" h="137159">
                  <a:moveTo>
                    <a:pt x="237591" y="40309"/>
                  </a:moveTo>
                  <a:lnTo>
                    <a:pt x="213601" y="40309"/>
                  </a:lnTo>
                  <a:lnTo>
                    <a:pt x="189230" y="114007"/>
                  </a:lnTo>
                  <a:lnTo>
                    <a:pt x="164846" y="40309"/>
                  </a:lnTo>
                  <a:lnTo>
                    <a:pt x="140474" y="40309"/>
                  </a:lnTo>
                  <a:lnTo>
                    <a:pt x="175209" y="134556"/>
                  </a:lnTo>
                  <a:lnTo>
                    <a:pt x="202844" y="134556"/>
                  </a:lnTo>
                  <a:lnTo>
                    <a:pt x="237591" y="40309"/>
                  </a:lnTo>
                  <a:close/>
                </a:path>
                <a:path w="962660" h="137159">
                  <a:moveTo>
                    <a:pt x="333730" y="86182"/>
                  </a:moveTo>
                  <a:lnTo>
                    <a:pt x="333362" y="81381"/>
                  </a:lnTo>
                  <a:lnTo>
                    <a:pt x="332943" y="75895"/>
                  </a:lnTo>
                  <a:lnTo>
                    <a:pt x="330593" y="66624"/>
                  </a:lnTo>
                  <a:lnTo>
                    <a:pt x="326694" y="58407"/>
                  </a:lnTo>
                  <a:lnTo>
                    <a:pt x="325183" y="56426"/>
                  </a:lnTo>
                  <a:lnTo>
                    <a:pt x="321259" y="51244"/>
                  </a:lnTo>
                  <a:lnTo>
                    <a:pt x="314566" y="45453"/>
                  </a:lnTo>
                  <a:lnTo>
                    <a:pt x="313385" y="44831"/>
                  </a:lnTo>
                  <a:lnTo>
                    <a:pt x="313385" y="81381"/>
                  </a:lnTo>
                  <a:lnTo>
                    <a:pt x="262128" y="81381"/>
                  </a:lnTo>
                  <a:lnTo>
                    <a:pt x="265023" y="70916"/>
                  </a:lnTo>
                  <a:lnTo>
                    <a:pt x="270395" y="63068"/>
                  </a:lnTo>
                  <a:lnTo>
                    <a:pt x="278066" y="58140"/>
                  </a:lnTo>
                  <a:lnTo>
                    <a:pt x="287858" y="56426"/>
                  </a:lnTo>
                  <a:lnTo>
                    <a:pt x="298107" y="58140"/>
                  </a:lnTo>
                  <a:lnTo>
                    <a:pt x="305943" y="63068"/>
                  </a:lnTo>
                  <a:lnTo>
                    <a:pt x="311124" y="70916"/>
                  </a:lnTo>
                  <a:lnTo>
                    <a:pt x="313385" y="81381"/>
                  </a:lnTo>
                  <a:lnTo>
                    <a:pt x="313385" y="44831"/>
                  </a:lnTo>
                  <a:lnTo>
                    <a:pt x="306857" y="41313"/>
                  </a:lnTo>
                  <a:lnTo>
                    <a:pt x="298145" y="38836"/>
                  </a:lnTo>
                  <a:lnTo>
                    <a:pt x="288429" y="38011"/>
                  </a:lnTo>
                  <a:lnTo>
                    <a:pt x="278460" y="38862"/>
                  </a:lnTo>
                  <a:lnTo>
                    <a:pt x="244983" y="67322"/>
                  </a:lnTo>
                  <a:lnTo>
                    <a:pt x="241782" y="87337"/>
                  </a:lnTo>
                  <a:lnTo>
                    <a:pt x="242608" y="97904"/>
                  </a:lnTo>
                  <a:lnTo>
                    <a:pt x="270129" y="133324"/>
                  </a:lnTo>
                  <a:lnTo>
                    <a:pt x="289585" y="136664"/>
                  </a:lnTo>
                  <a:lnTo>
                    <a:pt x="303060" y="134759"/>
                  </a:lnTo>
                  <a:lnTo>
                    <a:pt x="315023" y="129387"/>
                  </a:lnTo>
                  <a:lnTo>
                    <a:pt x="324675" y="121031"/>
                  </a:lnTo>
                  <a:lnTo>
                    <a:pt x="326250" y="118427"/>
                  </a:lnTo>
                  <a:lnTo>
                    <a:pt x="331241" y="110172"/>
                  </a:lnTo>
                  <a:lnTo>
                    <a:pt x="314540" y="102882"/>
                  </a:lnTo>
                  <a:lnTo>
                    <a:pt x="310781" y="109448"/>
                  </a:lnTo>
                  <a:lnTo>
                    <a:pt x="305181" y="114325"/>
                  </a:lnTo>
                  <a:lnTo>
                    <a:pt x="298069" y="117373"/>
                  </a:lnTo>
                  <a:lnTo>
                    <a:pt x="289775" y="118427"/>
                  </a:lnTo>
                  <a:lnTo>
                    <a:pt x="279412" y="116814"/>
                  </a:lnTo>
                  <a:lnTo>
                    <a:pt x="271233" y="112115"/>
                  </a:lnTo>
                  <a:lnTo>
                    <a:pt x="265455" y="104584"/>
                  </a:lnTo>
                  <a:lnTo>
                    <a:pt x="262331" y="94437"/>
                  </a:lnTo>
                  <a:lnTo>
                    <a:pt x="333730" y="94437"/>
                  </a:lnTo>
                  <a:lnTo>
                    <a:pt x="333730" y="86182"/>
                  </a:lnTo>
                  <a:close/>
                </a:path>
                <a:path w="962660" h="137159">
                  <a:moveTo>
                    <a:pt x="425437" y="106527"/>
                  </a:moveTo>
                  <a:lnTo>
                    <a:pt x="373240" y="75819"/>
                  </a:lnTo>
                  <a:lnTo>
                    <a:pt x="369201" y="72174"/>
                  </a:lnTo>
                  <a:lnTo>
                    <a:pt x="369201" y="59690"/>
                  </a:lnTo>
                  <a:lnTo>
                    <a:pt x="375335" y="55079"/>
                  </a:lnTo>
                  <a:lnTo>
                    <a:pt x="395122" y="54889"/>
                  </a:lnTo>
                  <a:lnTo>
                    <a:pt x="402590" y="60452"/>
                  </a:lnTo>
                  <a:lnTo>
                    <a:pt x="404139" y="68326"/>
                  </a:lnTo>
                  <a:lnTo>
                    <a:pt x="422376" y="62953"/>
                  </a:lnTo>
                  <a:lnTo>
                    <a:pt x="417258" y="52819"/>
                  </a:lnTo>
                  <a:lnTo>
                    <a:pt x="409003" y="44932"/>
                  </a:lnTo>
                  <a:lnTo>
                    <a:pt x="398259" y="39827"/>
                  </a:lnTo>
                  <a:lnTo>
                    <a:pt x="385699" y="38011"/>
                  </a:lnTo>
                  <a:lnTo>
                    <a:pt x="370128" y="40220"/>
                  </a:lnTo>
                  <a:lnTo>
                    <a:pt x="358140" y="46202"/>
                  </a:lnTo>
                  <a:lnTo>
                    <a:pt x="350431" y="55435"/>
                  </a:lnTo>
                  <a:lnTo>
                    <a:pt x="347700" y="67360"/>
                  </a:lnTo>
                  <a:lnTo>
                    <a:pt x="349478" y="77050"/>
                  </a:lnTo>
                  <a:lnTo>
                    <a:pt x="354787" y="84810"/>
                  </a:lnTo>
                  <a:lnTo>
                    <a:pt x="363651" y="90665"/>
                  </a:lnTo>
                  <a:lnTo>
                    <a:pt x="376110" y="94615"/>
                  </a:lnTo>
                  <a:lnTo>
                    <a:pt x="400291" y="99428"/>
                  </a:lnTo>
                  <a:lnTo>
                    <a:pt x="403745" y="102489"/>
                  </a:lnTo>
                  <a:lnTo>
                    <a:pt x="403948" y="107492"/>
                  </a:lnTo>
                  <a:lnTo>
                    <a:pt x="403948" y="114960"/>
                  </a:lnTo>
                  <a:lnTo>
                    <a:pt x="396646" y="119773"/>
                  </a:lnTo>
                  <a:lnTo>
                    <a:pt x="385699" y="119773"/>
                  </a:lnTo>
                  <a:lnTo>
                    <a:pt x="377177" y="118668"/>
                  </a:lnTo>
                  <a:lnTo>
                    <a:pt x="370357" y="115519"/>
                  </a:lnTo>
                  <a:lnTo>
                    <a:pt x="365683" y="110617"/>
                  </a:lnTo>
                  <a:lnTo>
                    <a:pt x="363626" y="104228"/>
                  </a:lnTo>
                  <a:lnTo>
                    <a:pt x="345198" y="107099"/>
                  </a:lnTo>
                  <a:lnTo>
                    <a:pt x="378371" y="136156"/>
                  </a:lnTo>
                  <a:lnTo>
                    <a:pt x="386283" y="136664"/>
                  </a:lnTo>
                  <a:lnTo>
                    <a:pt x="394665" y="136156"/>
                  </a:lnTo>
                  <a:lnTo>
                    <a:pt x="425437" y="115557"/>
                  </a:lnTo>
                  <a:lnTo>
                    <a:pt x="425437" y="106527"/>
                  </a:lnTo>
                  <a:close/>
                </a:path>
                <a:path w="962660" h="137159">
                  <a:moveTo>
                    <a:pt x="504456" y="40309"/>
                  </a:moveTo>
                  <a:lnTo>
                    <a:pt x="476237" y="40309"/>
                  </a:lnTo>
                  <a:lnTo>
                    <a:pt x="476237" y="10744"/>
                  </a:lnTo>
                  <a:lnTo>
                    <a:pt x="454736" y="10744"/>
                  </a:lnTo>
                  <a:lnTo>
                    <a:pt x="454736" y="40309"/>
                  </a:lnTo>
                  <a:lnTo>
                    <a:pt x="433247" y="40309"/>
                  </a:lnTo>
                  <a:lnTo>
                    <a:pt x="433247" y="58928"/>
                  </a:lnTo>
                  <a:lnTo>
                    <a:pt x="454736" y="58928"/>
                  </a:lnTo>
                  <a:lnTo>
                    <a:pt x="454736" y="106718"/>
                  </a:lnTo>
                  <a:lnTo>
                    <a:pt x="456666" y="118516"/>
                  </a:lnTo>
                  <a:lnTo>
                    <a:pt x="462254" y="127254"/>
                  </a:lnTo>
                  <a:lnTo>
                    <a:pt x="471182" y="132689"/>
                  </a:lnTo>
                  <a:lnTo>
                    <a:pt x="483146" y="134556"/>
                  </a:lnTo>
                  <a:lnTo>
                    <a:pt x="504456" y="134556"/>
                  </a:lnTo>
                  <a:lnTo>
                    <a:pt x="504456" y="115354"/>
                  </a:lnTo>
                  <a:lnTo>
                    <a:pt x="479894" y="115354"/>
                  </a:lnTo>
                  <a:lnTo>
                    <a:pt x="476237" y="112090"/>
                  </a:lnTo>
                  <a:lnTo>
                    <a:pt x="476237" y="58928"/>
                  </a:lnTo>
                  <a:lnTo>
                    <a:pt x="504456" y="58928"/>
                  </a:lnTo>
                  <a:lnTo>
                    <a:pt x="504456" y="40309"/>
                  </a:lnTo>
                  <a:close/>
                </a:path>
                <a:path w="962660" h="137159">
                  <a:moveTo>
                    <a:pt x="666686" y="74269"/>
                  </a:moveTo>
                  <a:lnTo>
                    <a:pt x="645553" y="40474"/>
                  </a:lnTo>
                  <a:lnTo>
                    <a:pt x="631177" y="37998"/>
                  </a:lnTo>
                  <a:lnTo>
                    <a:pt x="621182" y="39420"/>
                  </a:lnTo>
                  <a:lnTo>
                    <a:pt x="612559" y="43395"/>
                  </a:lnTo>
                  <a:lnTo>
                    <a:pt x="605802" y="49580"/>
                  </a:lnTo>
                  <a:lnTo>
                    <a:pt x="601421" y="57581"/>
                  </a:lnTo>
                  <a:lnTo>
                    <a:pt x="596455" y="49339"/>
                  </a:lnTo>
                  <a:lnTo>
                    <a:pt x="589495" y="43180"/>
                  </a:lnTo>
                  <a:lnTo>
                    <a:pt x="580771" y="39331"/>
                  </a:lnTo>
                  <a:lnTo>
                    <a:pt x="570522" y="37998"/>
                  </a:lnTo>
                  <a:lnTo>
                    <a:pt x="561200" y="39281"/>
                  </a:lnTo>
                  <a:lnTo>
                    <a:pt x="553148" y="42900"/>
                  </a:lnTo>
                  <a:lnTo>
                    <a:pt x="546823" y="48526"/>
                  </a:lnTo>
                  <a:lnTo>
                    <a:pt x="542683" y="55854"/>
                  </a:lnTo>
                  <a:lnTo>
                    <a:pt x="542302" y="55854"/>
                  </a:lnTo>
                  <a:lnTo>
                    <a:pt x="539229" y="40309"/>
                  </a:lnTo>
                  <a:lnTo>
                    <a:pt x="520992" y="40309"/>
                  </a:lnTo>
                  <a:lnTo>
                    <a:pt x="520992" y="134543"/>
                  </a:lnTo>
                  <a:lnTo>
                    <a:pt x="542302" y="134543"/>
                  </a:lnTo>
                  <a:lnTo>
                    <a:pt x="542302" y="83489"/>
                  </a:lnTo>
                  <a:lnTo>
                    <a:pt x="543814" y="73025"/>
                  </a:lnTo>
                  <a:lnTo>
                    <a:pt x="548081" y="64973"/>
                  </a:lnTo>
                  <a:lnTo>
                    <a:pt x="554697" y="59791"/>
                  </a:lnTo>
                  <a:lnTo>
                    <a:pt x="563219" y="57962"/>
                  </a:lnTo>
                  <a:lnTo>
                    <a:pt x="571411" y="59613"/>
                  </a:lnTo>
                  <a:lnTo>
                    <a:pt x="577646" y="64325"/>
                  </a:lnTo>
                  <a:lnTo>
                    <a:pt x="581609" y="71640"/>
                  </a:lnTo>
                  <a:lnTo>
                    <a:pt x="583006" y="81191"/>
                  </a:lnTo>
                  <a:lnTo>
                    <a:pt x="583006" y="134543"/>
                  </a:lnTo>
                  <a:lnTo>
                    <a:pt x="604494" y="134543"/>
                  </a:lnTo>
                  <a:lnTo>
                    <a:pt x="604494" y="83489"/>
                  </a:lnTo>
                  <a:lnTo>
                    <a:pt x="606005" y="73025"/>
                  </a:lnTo>
                  <a:lnTo>
                    <a:pt x="610273" y="64973"/>
                  </a:lnTo>
                  <a:lnTo>
                    <a:pt x="616889" y="59791"/>
                  </a:lnTo>
                  <a:lnTo>
                    <a:pt x="625424" y="57962"/>
                  </a:lnTo>
                  <a:lnTo>
                    <a:pt x="633603" y="59613"/>
                  </a:lnTo>
                  <a:lnTo>
                    <a:pt x="639838" y="64325"/>
                  </a:lnTo>
                  <a:lnTo>
                    <a:pt x="643801" y="71640"/>
                  </a:lnTo>
                  <a:lnTo>
                    <a:pt x="645185" y="81191"/>
                  </a:lnTo>
                  <a:lnTo>
                    <a:pt x="645185" y="134543"/>
                  </a:lnTo>
                  <a:lnTo>
                    <a:pt x="666686" y="134543"/>
                  </a:lnTo>
                  <a:lnTo>
                    <a:pt x="666686" y="74269"/>
                  </a:lnTo>
                  <a:close/>
                </a:path>
                <a:path w="962660" h="137159">
                  <a:moveTo>
                    <a:pt x="776020" y="86182"/>
                  </a:moveTo>
                  <a:lnTo>
                    <a:pt x="775652" y="81381"/>
                  </a:lnTo>
                  <a:lnTo>
                    <a:pt x="775233" y="75895"/>
                  </a:lnTo>
                  <a:lnTo>
                    <a:pt x="772883" y="66624"/>
                  </a:lnTo>
                  <a:lnTo>
                    <a:pt x="755675" y="44831"/>
                  </a:lnTo>
                  <a:lnTo>
                    <a:pt x="755675" y="81381"/>
                  </a:lnTo>
                  <a:lnTo>
                    <a:pt x="704430" y="81381"/>
                  </a:lnTo>
                  <a:lnTo>
                    <a:pt x="707313" y="70916"/>
                  </a:lnTo>
                  <a:lnTo>
                    <a:pt x="712685" y="63068"/>
                  </a:lnTo>
                  <a:lnTo>
                    <a:pt x="720356" y="58140"/>
                  </a:lnTo>
                  <a:lnTo>
                    <a:pt x="730148" y="56426"/>
                  </a:lnTo>
                  <a:lnTo>
                    <a:pt x="740397" y="58140"/>
                  </a:lnTo>
                  <a:lnTo>
                    <a:pt x="748245" y="63068"/>
                  </a:lnTo>
                  <a:lnTo>
                    <a:pt x="753414" y="70916"/>
                  </a:lnTo>
                  <a:lnTo>
                    <a:pt x="755675" y="81381"/>
                  </a:lnTo>
                  <a:lnTo>
                    <a:pt x="755675" y="44831"/>
                  </a:lnTo>
                  <a:lnTo>
                    <a:pt x="749147" y="41313"/>
                  </a:lnTo>
                  <a:lnTo>
                    <a:pt x="740448" y="38836"/>
                  </a:lnTo>
                  <a:lnTo>
                    <a:pt x="730732" y="38011"/>
                  </a:lnTo>
                  <a:lnTo>
                    <a:pt x="720750" y="38862"/>
                  </a:lnTo>
                  <a:lnTo>
                    <a:pt x="687273" y="67322"/>
                  </a:lnTo>
                  <a:lnTo>
                    <a:pt x="684085" y="87337"/>
                  </a:lnTo>
                  <a:lnTo>
                    <a:pt x="684911" y="97904"/>
                  </a:lnTo>
                  <a:lnTo>
                    <a:pt x="712419" y="133324"/>
                  </a:lnTo>
                  <a:lnTo>
                    <a:pt x="731875" y="136664"/>
                  </a:lnTo>
                  <a:lnTo>
                    <a:pt x="745350" y="134759"/>
                  </a:lnTo>
                  <a:lnTo>
                    <a:pt x="757313" y="129387"/>
                  </a:lnTo>
                  <a:lnTo>
                    <a:pt x="766965" y="121031"/>
                  </a:lnTo>
                  <a:lnTo>
                    <a:pt x="768540" y="118427"/>
                  </a:lnTo>
                  <a:lnTo>
                    <a:pt x="773531" y="110172"/>
                  </a:lnTo>
                  <a:lnTo>
                    <a:pt x="756831" y="102882"/>
                  </a:lnTo>
                  <a:lnTo>
                    <a:pt x="753071" y="109448"/>
                  </a:lnTo>
                  <a:lnTo>
                    <a:pt x="747471" y="114325"/>
                  </a:lnTo>
                  <a:lnTo>
                    <a:pt x="740359" y="117373"/>
                  </a:lnTo>
                  <a:lnTo>
                    <a:pt x="732066" y="118427"/>
                  </a:lnTo>
                  <a:lnTo>
                    <a:pt x="721702" y="116814"/>
                  </a:lnTo>
                  <a:lnTo>
                    <a:pt x="713524" y="112115"/>
                  </a:lnTo>
                  <a:lnTo>
                    <a:pt x="707745" y="104584"/>
                  </a:lnTo>
                  <a:lnTo>
                    <a:pt x="704621" y="94437"/>
                  </a:lnTo>
                  <a:lnTo>
                    <a:pt x="776020" y="94437"/>
                  </a:lnTo>
                  <a:lnTo>
                    <a:pt x="776020" y="86182"/>
                  </a:lnTo>
                  <a:close/>
                </a:path>
                <a:path w="962660" h="137159">
                  <a:moveTo>
                    <a:pt x="880262" y="74282"/>
                  </a:moveTo>
                  <a:lnTo>
                    <a:pt x="877773" y="59461"/>
                  </a:lnTo>
                  <a:lnTo>
                    <a:pt x="870737" y="48006"/>
                  </a:lnTo>
                  <a:lnTo>
                    <a:pt x="859777" y="40614"/>
                  </a:lnTo>
                  <a:lnTo>
                    <a:pt x="845527" y="37998"/>
                  </a:lnTo>
                  <a:lnTo>
                    <a:pt x="835507" y="39281"/>
                  </a:lnTo>
                  <a:lnTo>
                    <a:pt x="826833" y="42900"/>
                  </a:lnTo>
                  <a:lnTo>
                    <a:pt x="820064" y="48526"/>
                  </a:lnTo>
                  <a:lnTo>
                    <a:pt x="815771" y="55854"/>
                  </a:lnTo>
                  <a:lnTo>
                    <a:pt x="815390" y="55854"/>
                  </a:lnTo>
                  <a:lnTo>
                    <a:pt x="812317" y="40297"/>
                  </a:lnTo>
                  <a:lnTo>
                    <a:pt x="794080" y="40297"/>
                  </a:lnTo>
                  <a:lnTo>
                    <a:pt x="794080" y="134543"/>
                  </a:lnTo>
                  <a:lnTo>
                    <a:pt x="815390" y="134543"/>
                  </a:lnTo>
                  <a:lnTo>
                    <a:pt x="815390" y="84074"/>
                  </a:lnTo>
                  <a:lnTo>
                    <a:pt x="817016" y="73266"/>
                  </a:lnTo>
                  <a:lnTo>
                    <a:pt x="821626" y="65036"/>
                  </a:lnTo>
                  <a:lnTo>
                    <a:pt x="828827" y="59804"/>
                  </a:lnTo>
                  <a:lnTo>
                    <a:pt x="838225" y="57962"/>
                  </a:lnTo>
                  <a:lnTo>
                    <a:pt x="846645" y="59664"/>
                  </a:lnTo>
                  <a:lnTo>
                    <a:pt x="853198" y="64465"/>
                  </a:lnTo>
                  <a:lnTo>
                    <a:pt x="857440" y="71970"/>
                  </a:lnTo>
                  <a:lnTo>
                    <a:pt x="858951" y="81762"/>
                  </a:lnTo>
                  <a:lnTo>
                    <a:pt x="858951" y="134543"/>
                  </a:lnTo>
                  <a:lnTo>
                    <a:pt x="880262" y="134543"/>
                  </a:lnTo>
                  <a:lnTo>
                    <a:pt x="880262" y="74282"/>
                  </a:lnTo>
                  <a:close/>
                </a:path>
                <a:path w="962660" h="137159">
                  <a:moveTo>
                    <a:pt x="962240" y="40309"/>
                  </a:moveTo>
                  <a:lnTo>
                    <a:pt x="934021" y="40309"/>
                  </a:lnTo>
                  <a:lnTo>
                    <a:pt x="934021" y="10744"/>
                  </a:lnTo>
                  <a:lnTo>
                    <a:pt x="912520" y="10744"/>
                  </a:lnTo>
                  <a:lnTo>
                    <a:pt x="912520" y="40309"/>
                  </a:lnTo>
                  <a:lnTo>
                    <a:pt x="891032" y="40309"/>
                  </a:lnTo>
                  <a:lnTo>
                    <a:pt x="891032" y="58928"/>
                  </a:lnTo>
                  <a:lnTo>
                    <a:pt x="912520" y="58928"/>
                  </a:lnTo>
                  <a:lnTo>
                    <a:pt x="912520" y="106718"/>
                  </a:lnTo>
                  <a:lnTo>
                    <a:pt x="914450" y="118516"/>
                  </a:lnTo>
                  <a:lnTo>
                    <a:pt x="920038" y="127254"/>
                  </a:lnTo>
                  <a:lnTo>
                    <a:pt x="928966" y="132689"/>
                  </a:lnTo>
                  <a:lnTo>
                    <a:pt x="940930" y="134556"/>
                  </a:lnTo>
                  <a:lnTo>
                    <a:pt x="962240" y="134556"/>
                  </a:lnTo>
                  <a:lnTo>
                    <a:pt x="962240" y="115354"/>
                  </a:lnTo>
                  <a:lnTo>
                    <a:pt x="937679" y="115354"/>
                  </a:lnTo>
                  <a:lnTo>
                    <a:pt x="934021" y="112090"/>
                  </a:lnTo>
                  <a:lnTo>
                    <a:pt x="934021" y="58928"/>
                  </a:lnTo>
                  <a:lnTo>
                    <a:pt x="962240" y="58928"/>
                  </a:lnTo>
                  <a:lnTo>
                    <a:pt x="962240" y="40309"/>
                  </a:lnTo>
                  <a:close/>
                </a:path>
              </a:pathLst>
            </a:custGeom>
            <a:solidFill>
              <a:srgbClr val="6C6463"/>
            </a:solidFill>
          </p:spPr>
          <p:txBody>
            <a:bodyPr wrap="square" lIns="0" tIns="0" rIns="0" bIns="0" rtlCol="0"/>
            <a:lstStyle/>
            <a:p>
              <a:pPr marL="0" marR="0" lvl="0" indent="0" algn="l" defTabSz="20093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95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min Grotesk Regular"/>
              </a:endParaRPr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BF22E4EE-05E7-8F74-768C-437746F7AAA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9206" y="10005508"/>
              <a:ext cx="306504" cy="142424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65FC5219-D92E-86A4-AC8C-E3FFC568AE3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5541" y="10215165"/>
              <a:ext cx="1442690" cy="389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11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F3D7-F42A-F173-3E01-8642BCDB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23" y="0"/>
            <a:ext cx="17538905" cy="1610363"/>
          </a:xfrm>
        </p:spPr>
        <p:txBody>
          <a:bodyPr>
            <a:normAutofit fontScale="90000"/>
          </a:bodyPr>
          <a:lstStyle/>
          <a:p>
            <a:r>
              <a:rPr lang="lv-LV" sz="6900" b="1" dirty="0">
                <a:solidFill>
                  <a:schemeClr val="bg1"/>
                </a:solidFill>
                <a:latin typeface="Calibri"/>
                <a:ea typeface="+mn-ea"/>
                <a:cs typeface="+mn-cs"/>
                <a:sym typeface="Armin Grotesk Regular"/>
              </a:rPr>
              <a:t>Kvalitātes kritēriju pašpārbaudes kalkulators eksporta atbalsta nodrošināšanai</a:t>
            </a:r>
            <a:br>
              <a:rPr lang="lv-LV" sz="3600" b="1" i="0" dirty="0">
                <a:solidFill>
                  <a:schemeClr val="accent2"/>
                </a:solidFill>
                <a:effectLst/>
                <a:latin typeface="Nunito" pitchFamily="2" charset="-70"/>
              </a:rPr>
            </a:br>
            <a:endParaRPr lang="lv-LV" sz="36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7B1FA-B2C0-028F-0220-4EFB0232F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002" y="2191416"/>
            <a:ext cx="11639550" cy="7734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AB63BB-6BCD-5955-092A-802AC811B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25" y="9925716"/>
            <a:ext cx="94107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6197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18DA5-83EB-6D2B-B4A1-41F79205F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E814D7-F8EA-4FFE-1B6A-0804D4B15F94}"/>
              </a:ext>
            </a:extLst>
          </p:cNvPr>
          <p:cNvSpPr txBox="1"/>
          <p:nvPr/>
        </p:nvSpPr>
        <p:spPr>
          <a:xfrm>
            <a:off x="2036990" y="799200"/>
            <a:ext cx="10050234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6000" b="1" dirty="0">
                <a:solidFill>
                  <a:schemeClr val="bg1"/>
                </a:solidFill>
              </a:rPr>
              <a:t>Kur pieteikties?</a:t>
            </a:r>
            <a:endParaRPr lang="lv-LV" sz="6000" b="1" dirty="0">
              <a:solidFill>
                <a:schemeClr val="bg1"/>
              </a:solidFill>
              <a:sym typeface="Armin Grotesk Semi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462DB-8FAC-7199-B426-0043F934A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248" y="1961370"/>
            <a:ext cx="17223604" cy="79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3991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1EC43-E1CF-2018-D287-8AAE3165E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0DD88F-50E4-82E2-AED4-FA683458FE02}"/>
              </a:ext>
            </a:extLst>
          </p:cNvPr>
          <p:cNvSpPr txBox="1"/>
          <p:nvPr/>
        </p:nvSpPr>
        <p:spPr>
          <a:xfrm>
            <a:off x="2036990" y="799200"/>
            <a:ext cx="10050234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6000" b="1" dirty="0">
                <a:solidFill>
                  <a:schemeClr val="bg1"/>
                </a:solidFill>
              </a:rPr>
              <a:t>Kur pieteikties?</a:t>
            </a:r>
            <a:endParaRPr lang="lv-LV" sz="6000" b="1" dirty="0">
              <a:solidFill>
                <a:schemeClr val="bg1"/>
              </a:solidFill>
              <a:sym typeface="Armin Grotesk Semi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1DACF-14CE-8EFE-D916-6B40E7BE7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586" y="2074429"/>
            <a:ext cx="12526143" cy="831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6908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1C5FF-E2A4-9D9D-DB39-627F3376A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DE371-AB13-4D32-5B8E-56AA3CC0BAFE}"/>
              </a:ext>
            </a:extLst>
          </p:cNvPr>
          <p:cNvSpPr txBox="1"/>
          <p:nvPr/>
        </p:nvSpPr>
        <p:spPr>
          <a:xfrm>
            <a:off x="2036990" y="799200"/>
            <a:ext cx="10050234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6000" b="1" dirty="0">
                <a:solidFill>
                  <a:schemeClr val="bg1"/>
                </a:solidFill>
              </a:rPr>
              <a:t>Kur pieteikties?</a:t>
            </a:r>
            <a:endParaRPr lang="lv-LV" sz="6000" b="1" dirty="0">
              <a:solidFill>
                <a:schemeClr val="bg1"/>
              </a:solidFill>
              <a:sym typeface="Armin Grotesk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078A2-48DA-E8E7-F98B-CA48A93A4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00" y="3053443"/>
            <a:ext cx="11100024" cy="2728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2F1146-6132-CEC6-4DB1-7A4DD1F20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082" y="6627694"/>
            <a:ext cx="10957620" cy="2728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E3B6FE-77DB-ED15-60EE-5BCD1C8B18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26" t="16543" r="14540" b="28490"/>
          <a:stretch/>
        </p:blipFill>
        <p:spPr>
          <a:xfrm>
            <a:off x="13448210" y="377948"/>
            <a:ext cx="5199017" cy="14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023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object 4" descr="objec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3212" y="6601966"/>
            <a:ext cx="3654556" cy="470001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object 6"/>
          <p:cNvSpPr txBox="1">
            <a:spLocks noGrp="1"/>
          </p:cNvSpPr>
          <p:nvPr>
            <p:ph type="title"/>
          </p:nvPr>
        </p:nvSpPr>
        <p:spPr>
          <a:xfrm>
            <a:off x="603217" y="475828"/>
            <a:ext cx="12537050" cy="1029088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/>
          <a:p>
            <a:pPr algn="ctr">
              <a:lnSpc>
                <a:spcPct val="70000"/>
              </a:lnSpc>
              <a:defRPr sz="6200"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lang="lv-LV" b="1" dirty="0">
                <a:solidFill>
                  <a:schemeClr val="bg1"/>
                </a:solidFill>
              </a:rPr>
              <a:t>Kā pieteikties eksporta atbalstam?</a:t>
            </a:r>
            <a:endParaRPr sz="6200" b="1" dirty="0">
              <a:latin typeface="+mn-lt"/>
              <a:ea typeface="+mn-ea"/>
              <a:cs typeface="+mn-cs"/>
              <a:sym typeface="Armin Grotesk Regular"/>
            </a:endParaRPr>
          </a:p>
        </p:txBody>
      </p:sp>
      <p:sp>
        <p:nvSpPr>
          <p:cNvPr id="156" name="object 7"/>
          <p:cNvSpPr txBox="1"/>
          <p:nvPr/>
        </p:nvSpPr>
        <p:spPr>
          <a:xfrm>
            <a:off x="742534" y="4125899"/>
            <a:ext cx="12397733" cy="5962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buClr>
                <a:srgbClr val="A7A7A7"/>
              </a:buClr>
              <a:buSzPct val="100000"/>
              <a:tabLst>
                <a:tab pos="381000" algn="l"/>
                <a:tab pos="393700" algn="l"/>
              </a:tabLst>
              <a:defRPr sz="2100">
                <a:solidFill>
                  <a:srgbClr val="FFFFFF"/>
                </a:solidFill>
              </a:defRPr>
            </a:pPr>
            <a:endParaRPr lang="lv-LV" sz="2800" dirty="0">
              <a:solidFill>
                <a:schemeClr val="bg1"/>
              </a:solidFill>
            </a:endParaRPr>
          </a:p>
          <a:p>
            <a:pPr lvl="0"/>
            <a:r>
              <a:rPr lang="lv-LV" sz="3200" dirty="0">
                <a:solidFill>
                  <a:schemeClr val="bg1"/>
                </a:solidFill>
              </a:rPr>
              <a:t>* </a:t>
            </a:r>
            <a:r>
              <a:rPr lang="lv-LV" sz="3200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ne vēlāk kā 3 mēnešu laikā</a:t>
            </a:r>
            <a:r>
              <a:rPr lang="lv-LV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lv-LV" sz="3200" dirty="0">
                <a:solidFill>
                  <a:schemeClr val="bg1"/>
                </a:solidFill>
              </a:rPr>
              <a:t>pēc īstenotas atbalstāmās darbības iesniedz maksājuma pieprasījumu e-pakalpojumā business.gov.lv, nodrošinot visus pamatojošos dokumentus. </a:t>
            </a:r>
          </a:p>
          <a:p>
            <a:pPr lvl="0"/>
            <a:r>
              <a:rPr lang="lv-LV" sz="3200" dirty="0">
                <a:solidFill>
                  <a:srgbClr val="FFFFFF"/>
                </a:solidFill>
              </a:rPr>
              <a:t>Maksājuma pieprasījumu var iesniegt par vienu vai vairākām pabeigtām atbalstāmajām darbībām </a:t>
            </a:r>
            <a:r>
              <a:rPr lang="lv-LV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ne vēlāk kā līdz 2026.gada 31.oktobrim</a:t>
            </a:r>
            <a:r>
              <a:rPr lang="lv-LV" sz="3200" dirty="0">
                <a:solidFill>
                  <a:srgbClr val="FFFFFF"/>
                </a:solidFill>
              </a:rPr>
              <a:t>, </a:t>
            </a:r>
            <a:r>
              <a:rPr lang="lv-LV" sz="3200" u="sng" dirty="0">
                <a:solidFill>
                  <a:srgbClr val="FFFFFF"/>
                </a:solidFill>
              </a:rPr>
              <a:t>izņemot</a:t>
            </a:r>
            <a:r>
              <a:rPr lang="lv-LV" sz="3200" dirty="0">
                <a:solidFill>
                  <a:srgbClr val="FFFFFF"/>
                </a:solidFill>
              </a:rPr>
              <a:t> par dalību starptautiskajās izstādē, konferencēs, </a:t>
            </a:r>
            <a:r>
              <a:rPr lang="lv-LV" sz="3200" dirty="0" err="1">
                <a:solidFill>
                  <a:srgbClr val="FFFFFF"/>
                </a:solidFill>
              </a:rPr>
              <a:t>kontaktbiržās</a:t>
            </a:r>
            <a:r>
              <a:rPr lang="lv-LV" sz="3200" dirty="0">
                <a:solidFill>
                  <a:srgbClr val="FFFFFF"/>
                </a:solidFill>
              </a:rPr>
              <a:t> un par dalību LIAA organizētajos pasākumos maksājuma pieprasījumu var  iesniegt </a:t>
            </a:r>
            <a:r>
              <a:rPr lang="lv-LV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ne vēlāk kā līdz 2026.gada 15.novembrim</a:t>
            </a:r>
            <a:r>
              <a:rPr lang="lv-LV" sz="3200" dirty="0">
                <a:solidFill>
                  <a:srgbClr val="FFFFFF"/>
                </a:solidFill>
              </a:rPr>
              <a:t>.</a:t>
            </a:r>
            <a:endParaRPr lang="lv-LV" sz="3200" dirty="0">
              <a:solidFill>
                <a:schemeClr val="bg1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endParaRPr lang="lv-LV" sz="3200" dirty="0">
              <a:solidFill>
                <a:schemeClr val="bg1"/>
              </a:solidFill>
            </a:endParaRPr>
          </a:p>
          <a:p>
            <a:pPr defTabSz="2009394" hangingPunct="1">
              <a:lnSpc>
                <a:spcPct val="125000"/>
              </a:lnSpc>
              <a:spcAft>
                <a:spcPts val="1758"/>
              </a:spcAft>
            </a:pPr>
            <a:r>
              <a:rPr lang="lv-LV" sz="3200" dirty="0">
                <a:solidFill>
                  <a:srgbClr val="FFFFFF"/>
                </a:solidFill>
              </a:rPr>
              <a:t>** pie pirmā Maksājuma pieprasījuma vērtēšanas LIAA pieņem arī lēmumu par Eksporta atbalsta (jumta) līguma noslēgšanu</a:t>
            </a:r>
          </a:p>
        </p:txBody>
      </p:sp>
      <p:pic>
        <p:nvPicPr>
          <p:cNvPr id="157" name="stends_2.jpg" descr="stends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939" y="-1"/>
            <a:ext cx="6965702" cy="11303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Rectangle"/>
          <p:cNvSpPr/>
          <p:nvPr/>
        </p:nvSpPr>
        <p:spPr>
          <a:xfrm>
            <a:off x="15273513" y="5949901"/>
            <a:ext cx="3310154" cy="5357237"/>
          </a:xfrm>
          <a:prstGeom prst="rect">
            <a:avLst/>
          </a:prstGeom>
          <a:solidFill>
            <a:srgbClr val="FF195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ts val="4300"/>
              </a:lnSpc>
              <a:spcBef>
                <a:spcPts val="100"/>
              </a:spcBef>
              <a:defRPr sz="40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159" name="Granti…"/>
          <p:cNvSpPr txBox="1"/>
          <p:nvPr/>
        </p:nvSpPr>
        <p:spPr>
          <a:xfrm>
            <a:off x="15502842" y="6103724"/>
            <a:ext cx="2851495" cy="4531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ts val="4300"/>
              </a:lnSpc>
              <a:spcBef>
                <a:spcPts val="100"/>
              </a:spcBef>
              <a:defRPr sz="30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endParaRPr dirty="0"/>
          </a:p>
          <a:p>
            <a:pPr algn="ctr">
              <a:lnSpc>
                <a:spcPts val="4300"/>
              </a:lnSpc>
              <a:spcBef>
                <a:spcPts val="100"/>
              </a:spcBef>
              <a:defRPr sz="30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dirty="0"/>
              <a:t>Granti</a:t>
            </a:r>
          </a:p>
          <a:p>
            <a:pPr algn="ctr">
              <a:lnSpc>
                <a:spcPts val="4300"/>
              </a:lnSpc>
              <a:spcBef>
                <a:spcPts val="100"/>
              </a:spcBef>
              <a:defRPr sz="30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dirty="0"/>
              <a:t>1 </a:t>
            </a:r>
            <a:r>
              <a:rPr dirty="0" err="1"/>
              <a:t>milj</a:t>
            </a:r>
            <a:r>
              <a:rPr dirty="0"/>
              <a:t>. EUR</a:t>
            </a:r>
          </a:p>
          <a:p>
            <a:pPr algn="ctr">
              <a:lnSpc>
                <a:spcPts val="4300"/>
              </a:lnSpc>
              <a:spcBef>
                <a:spcPts val="100"/>
              </a:spcBef>
              <a:defRPr sz="30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endParaRPr dirty="0"/>
          </a:p>
          <a:p>
            <a:pPr algn="ctr">
              <a:lnSpc>
                <a:spcPts val="4300"/>
              </a:lnSpc>
              <a:spcBef>
                <a:spcPts val="100"/>
              </a:spcBef>
              <a:defRPr sz="30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endParaRPr dirty="0"/>
          </a:p>
          <a:p>
            <a:pPr algn="ctr">
              <a:lnSpc>
                <a:spcPts val="4300"/>
              </a:lnSpc>
              <a:spcBef>
                <a:spcPts val="100"/>
              </a:spcBef>
              <a:defRPr sz="30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lang="lv-LV" noProof="0" dirty="0"/>
              <a:t>Atvērta pieteikšanās no 24.02.2026.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CE766DF7-B20F-942A-47B6-2BB3F0CD3825}"/>
              </a:ext>
            </a:extLst>
          </p:cNvPr>
          <p:cNvSpPr/>
          <p:nvPr/>
        </p:nvSpPr>
        <p:spPr>
          <a:xfrm>
            <a:off x="211817" y="1517014"/>
            <a:ext cx="4031241" cy="169002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09394" hangingPunct="1"/>
            <a:r>
              <a:rPr lang="lv-LV" sz="2417" dirty="0">
                <a:solidFill>
                  <a:prstClr val="white"/>
                </a:solidFill>
                <a:latin typeface="Calibri"/>
                <a:cs typeface="Calibri"/>
              </a:rPr>
              <a:t>Maksājuma pieprasījuma iesniegšana*</a:t>
            </a:r>
            <a:endParaRPr lang="lv-LV" sz="3956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54FE3C52-367D-D450-5F89-2DC37EB139F2}"/>
              </a:ext>
            </a:extLst>
          </p:cNvPr>
          <p:cNvSpPr/>
          <p:nvPr/>
        </p:nvSpPr>
        <p:spPr>
          <a:xfrm>
            <a:off x="3804093" y="1512784"/>
            <a:ext cx="3690138" cy="169002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09394" hangingPunct="1"/>
            <a:r>
              <a:rPr lang="lv-LV" sz="2417" dirty="0">
                <a:solidFill>
                  <a:prstClr val="white"/>
                </a:solidFill>
                <a:latin typeface="Calibri"/>
                <a:cs typeface="Calibri"/>
              </a:rPr>
              <a:t>LIAA izvērtē iesniegtos dokumentus</a:t>
            </a:r>
            <a:endParaRPr lang="lv-LV" sz="3956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75805452-4B96-08D7-50F3-2996B551E055}"/>
              </a:ext>
            </a:extLst>
          </p:cNvPr>
          <p:cNvSpPr/>
          <p:nvPr/>
        </p:nvSpPr>
        <p:spPr>
          <a:xfrm>
            <a:off x="10346271" y="1536388"/>
            <a:ext cx="3209492" cy="169002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09394" hangingPunct="1"/>
            <a:r>
              <a:rPr lang="lv-LV" sz="2417" dirty="0">
                <a:solidFill>
                  <a:prstClr val="white"/>
                </a:solidFill>
                <a:latin typeface="Calibri"/>
                <a:cs typeface="Calibri"/>
              </a:rPr>
              <a:t>Finanšu atbalsta izmaksa</a:t>
            </a:r>
            <a:endParaRPr lang="lv-LV" sz="3956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798B0E5A-F474-C035-5C3B-5D74A286C34E}"/>
              </a:ext>
            </a:extLst>
          </p:cNvPr>
          <p:cNvSpPr/>
          <p:nvPr/>
        </p:nvSpPr>
        <p:spPr>
          <a:xfrm>
            <a:off x="7095098" y="1520652"/>
            <a:ext cx="3690138" cy="169002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09394" hangingPunct="1"/>
            <a:r>
              <a:rPr lang="lv-LV" sz="2417" dirty="0">
                <a:solidFill>
                  <a:prstClr val="white"/>
                </a:solidFill>
                <a:latin typeface="Calibri"/>
                <a:cs typeface="Calibri"/>
              </a:rPr>
              <a:t>LIAA pieņem lēmumu par atbalsta piešķiršanu**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50B898-48D3-DFAE-A8AD-F49E6D97E2E5}"/>
              </a:ext>
            </a:extLst>
          </p:cNvPr>
          <p:cNvSpPr txBox="1"/>
          <p:nvPr/>
        </p:nvSpPr>
        <p:spPr>
          <a:xfrm>
            <a:off x="772821" y="3643067"/>
            <a:ext cx="10344150" cy="4592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200" b="1" dirty="0">
                <a:solidFill>
                  <a:srgbClr val="FF0000"/>
                </a:solidFill>
              </a:rPr>
              <a:t>Maksājuma pieprasījumu var iesniegt </a:t>
            </a:r>
            <a:r>
              <a:rPr lang="lv-LV" sz="32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ŠEIT</a:t>
            </a:r>
            <a:endParaRPr lang="lv-LV" sz="32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bject 2"/>
          <p:cNvSpPr txBox="1">
            <a:spLocks noGrp="1"/>
          </p:cNvSpPr>
          <p:nvPr>
            <p:ph type="title"/>
          </p:nvPr>
        </p:nvSpPr>
        <p:spPr>
          <a:xfrm>
            <a:off x="998207" y="500510"/>
            <a:ext cx="10618238" cy="1409934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/>
          <a:p>
            <a:pPr>
              <a:lnSpc>
                <a:spcPct val="70000"/>
              </a:lnSpc>
              <a:defRPr sz="6200"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lang="lv-LV" sz="6000" b="1" dirty="0">
                <a:solidFill>
                  <a:schemeClr val="bg1"/>
                </a:solidFill>
              </a:rPr>
              <a:t>Kā saņemt atbalstu par dalību LIAA organizētajos pasākumos?</a:t>
            </a:r>
            <a:endParaRPr sz="6000" b="1" dirty="0">
              <a:solidFill>
                <a:schemeClr val="bg1"/>
              </a:solidFill>
              <a:latin typeface="+mn-lt"/>
              <a:ea typeface="+mn-ea"/>
              <a:cs typeface="+mn-cs"/>
              <a:sym typeface="Armin Grotesk Regular"/>
            </a:endParaRPr>
          </a:p>
        </p:txBody>
      </p:sp>
      <p:sp>
        <p:nvSpPr>
          <p:cNvPr id="170" name="object 3"/>
          <p:cNvSpPr txBox="1"/>
          <p:nvPr/>
        </p:nvSpPr>
        <p:spPr>
          <a:xfrm>
            <a:off x="825688" y="2082014"/>
            <a:ext cx="10963276" cy="35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80000"/>
              </a:lnSpc>
              <a:buClr>
                <a:srgbClr val="A7A7A7"/>
              </a:buClr>
              <a:buSzPct val="100000"/>
              <a:buFont typeface="Wingdings" panose="05000000000000000000" pitchFamily="2" charset="2"/>
              <a:buChar char="ü"/>
              <a:tabLst>
                <a:tab pos="381000" algn="l"/>
                <a:tab pos="393700" algn="l"/>
              </a:tabLst>
              <a:defRPr sz="2100">
                <a:solidFill>
                  <a:srgbClr val="FFFFFF"/>
                </a:solidFill>
              </a:defRPr>
            </a:pPr>
            <a:endParaRPr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73" name="object 4"/>
          <p:cNvGrpSpPr/>
          <p:nvPr/>
        </p:nvGrpSpPr>
        <p:grpSpPr>
          <a:xfrm>
            <a:off x="13682841" y="-115959"/>
            <a:ext cx="6954663" cy="11533903"/>
            <a:chOff x="-1" y="-1"/>
            <a:chExt cx="6954662" cy="11533901"/>
          </a:xfrm>
        </p:grpSpPr>
        <p:pic>
          <p:nvPicPr>
            <p:cNvPr id="171" name="object 5" descr="object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-2"/>
              <a:ext cx="6952072" cy="11533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object 6" descr="object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96" y="1183"/>
              <a:ext cx="6914266" cy="11532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7A867A5-9926-9D10-5463-D0020FCC1071}"/>
              </a:ext>
            </a:extLst>
          </p:cNvPr>
          <p:cNvSpPr txBox="1"/>
          <p:nvPr/>
        </p:nvSpPr>
        <p:spPr>
          <a:xfrm>
            <a:off x="1147498" y="2545767"/>
            <a:ext cx="10319656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Armin Grotesk Regular"/>
              </a:defRPr>
            </a:pPr>
            <a:r>
              <a:rPr kumimoji="0" lang="lv-LV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min Grotesk Regular"/>
                <a:sym typeface="Armin Grotesk Regular"/>
              </a:rPr>
              <a:t>Jāpiesakās konkrētam stendam, tirdzniecības misijai vai augstu valsts amatpersonu vizītei </a:t>
            </a:r>
            <a:r>
              <a:rPr kumimoji="0" lang="lv-LV" sz="36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min Grotesk Regular"/>
                <a:sym typeface="Armin Grotesk Regular"/>
              </a:rPr>
              <a:t>business.gov.lv, aizpildot pieteikuma anketu un tajā norādot dalības veidu </a:t>
            </a:r>
            <a:r>
              <a:rPr kumimoji="0" lang="lv-LV" sz="3600" b="1" i="0" u="sng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min Grotesk Regular"/>
                <a:sym typeface="Armin Grotesk Regular"/>
              </a:rPr>
              <a:t>«maksas»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A3A7203A-3FC4-C73C-27CB-CC779B4F0A4C}"/>
              </a:ext>
            </a:extLst>
          </p:cNvPr>
          <p:cNvSpPr/>
          <p:nvPr/>
        </p:nvSpPr>
        <p:spPr>
          <a:xfrm>
            <a:off x="239839" y="5970779"/>
            <a:ext cx="3616960" cy="1596994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942" tIns="100471" rIns="200942" bIns="100471" rtlCol="0" anchor="ctr"/>
          <a:lstStyle/>
          <a:p>
            <a:pPr algn="ctr" defTabSz="2009394" hangingPunct="1"/>
            <a:r>
              <a:rPr lang="lv-LV" sz="2417" dirty="0">
                <a:solidFill>
                  <a:prstClr val="white"/>
                </a:solidFill>
                <a:latin typeface="Calibri"/>
                <a:cs typeface="Calibri"/>
              </a:rPr>
              <a:t>Pieteikšanās dalībai LIAA pasākumā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5C1008B7-911F-58A5-C6F0-7494CA4DC88F}"/>
              </a:ext>
            </a:extLst>
          </p:cNvPr>
          <p:cNvSpPr/>
          <p:nvPr/>
        </p:nvSpPr>
        <p:spPr>
          <a:xfrm>
            <a:off x="3389602" y="5970779"/>
            <a:ext cx="3616960" cy="1596994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942" tIns="100471" rIns="200942" bIns="100471" rtlCol="0" anchor="ctr"/>
          <a:lstStyle/>
          <a:p>
            <a:pPr algn="ctr" defTabSz="2009394" hangingPunct="1"/>
            <a:r>
              <a:rPr lang="lv-LV" sz="2417" dirty="0">
                <a:solidFill>
                  <a:prstClr val="white"/>
                </a:solidFill>
                <a:latin typeface="Calibri"/>
                <a:cs typeface="Calibri"/>
              </a:rPr>
              <a:t>LIAA noslēdz pakalpojuma līgumu</a:t>
            </a:r>
            <a:endParaRPr lang="en-US" sz="3956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5C22443C-A779-910D-4E74-152FA65ED0E6}"/>
              </a:ext>
            </a:extLst>
          </p:cNvPr>
          <p:cNvSpPr/>
          <p:nvPr/>
        </p:nvSpPr>
        <p:spPr>
          <a:xfrm>
            <a:off x="6580415" y="5970779"/>
            <a:ext cx="3298514" cy="1596994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942" tIns="100471" rIns="200942" bIns="100471" rtlCol="0" anchor="ctr"/>
          <a:lstStyle/>
          <a:p>
            <a:pPr algn="ctr" defTabSz="2009394" hangingPunct="1"/>
            <a:r>
              <a:rPr lang="lv-LV" sz="2417" dirty="0">
                <a:solidFill>
                  <a:prstClr val="white"/>
                </a:solidFill>
                <a:latin typeface="Calibri"/>
                <a:cs typeface="Calibri"/>
              </a:rPr>
              <a:t>Īstenota dalība LIAA pasākumā</a:t>
            </a:r>
            <a:endParaRPr lang="en-US" sz="3956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BFBF2413-171E-0D10-5264-7A749624DC74}"/>
              </a:ext>
            </a:extLst>
          </p:cNvPr>
          <p:cNvSpPr/>
          <p:nvPr/>
        </p:nvSpPr>
        <p:spPr>
          <a:xfrm>
            <a:off x="9465726" y="6014287"/>
            <a:ext cx="3848688" cy="1596994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942" tIns="100471" rIns="200942" bIns="100471" rtlCol="0" anchor="ctr"/>
          <a:lstStyle/>
          <a:p>
            <a:pPr algn="ctr" defTabSz="2009394" hangingPunct="1"/>
            <a:r>
              <a:rPr lang="lv-LV" sz="2417" dirty="0">
                <a:solidFill>
                  <a:prstClr val="white"/>
                </a:solidFill>
                <a:latin typeface="Calibri"/>
                <a:cs typeface="Calibri"/>
              </a:rPr>
              <a:t>Maksājuma pieprasījuma iesniegšana</a:t>
            </a:r>
            <a:endParaRPr lang="en-US" sz="3956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12711" y="-307498"/>
            <a:ext cx="10144242" cy="11639232"/>
            <a:chOff x="0" y="0"/>
            <a:chExt cx="1443317" cy="16560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3317" cy="1656024"/>
            </a:xfrm>
            <a:custGeom>
              <a:avLst/>
              <a:gdLst/>
              <a:ahLst/>
              <a:cxnLst/>
              <a:rect l="l" t="t" r="r" b="b"/>
              <a:pathLst>
                <a:path w="1443317" h="1656024">
                  <a:moveTo>
                    <a:pt x="13417" y="0"/>
                  </a:moveTo>
                  <a:lnTo>
                    <a:pt x="1429900" y="0"/>
                  </a:lnTo>
                  <a:cubicBezTo>
                    <a:pt x="1433459" y="0"/>
                    <a:pt x="1436871" y="1414"/>
                    <a:pt x="1439388" y="3930"/>
                  </a:cubicBezTo>
                  <a:cubicBezTo>
                    <a:pt x="1441904" y="6446"/>
                    <a:pt x="1443317" y="9859"/>
                    <a:pt x="1443317" y="13417"/>
                  </a:cubicBezTo>
                  <a:lnTo>
                    <a:pt x="1443317" y="1642607"/>
                  </a:lnTo>
                  <a:cubicBezTo>
                    <a:pt x="1443317" y="1646165"/>
                    <a:pt x="1441904" y="1649578"/>
                    <a:pt x="1439388" y="1652094"/>
                  </a:cubicBezTo>
                  <a:cubicBezTo>
                    <a:pt x="1436871" y="1654610"/>
                    <a:pt x="1433459" y="1656024"/>
                    <a:pt x="1429900" y="1656024"/>
                  </a:cubicBezTo>
                  <a:lnTo>
                    <a:pt x="13417" y="1656024"/>
                  </a:lnTo>
                  <a:cubicBezTo>
                    <a:pt x="9859" y="1656024"/>
                    <a:pt x="6446" y="1654610"/>
                    <a:pt x="3930" y="1652094"/>
                  </a:cubicBezTo>
                  <a:cubicBezTo>
                    <a:pt x="1414" y="1649578"/>
                    <a:pt x="0" y="1646165"/>
                    <a:pt x="0" y="1642607"/>
                  </a:cubicBezTo>
                  <a:lnTo>
                    <a:pt x="0" y="13417"/>
                  </a:lnTo>
                  <a:cubicBezTo>
                    <a:pt x="0" y="9859"/>
                    <a:pt x="1414" y="6446"/>
                    <a:pt x="3930" y="3930"/>
                  </a:cubicBezTo>
                  <a:cubicBezTo>
                    <a:pt x="6446" y="1414"/>
                    <a:pt x="9859" y="0"/>
                    <a:pt x="13417" y="0"/>
                  </a:cubicBezTo>
                  <a:close/>
                </a:path>
              </a:pathLst>
            </a:custGeom>
            <a:blipFill>
              <a:blip r:embed="rId3"/>
              <a:stretch>
                <a:fillRect l="-36106" r="-36106"/>
              </a:stretch>
            </a:blipFill>
          </p:spPr>
          <p:txBody>
            <a:bodyPr/>
            <a:lstStyle/>
            <a:p>
              <a:endParaRPr lang="lv-LV" sz="1978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253932" y="-200642"/>
            <a:ext cx="10214085" cy="11639232"/>
            <a:chOff x="0" y="0"/>
            <a:chExt cx="1453254" cy="1656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3254" cy="1656024"/>
            </a:xfrm>
            <a:custGeom>
              <a:avLst/>
              <a:gdLst/>
              <a:ahLst/>
              <a:cxnLst/>
              <a:rect l="l" t="t" r="r" b="b"/>
              <a:pathLst>
                <a:path w="1453254" h="1656024">
                  <a:moveTo>
                    <a:pt x="13325" y="0"/>
                  </a:moveTo>
                  <a:lnTo>
                    <a:pt x="1439929" y="0"/>
                  </a:lnTo>
                  <a:cubicBezTo>
                    <a:pt x="1443463" y="0"/>
                    <a:pt x="1446853" y="1404"/>
                    <a:pt x="1449352" y="3903"/>
                  </a:cubicBezTo>
                  <a:cubicBezTo>
                    <a:pt x="1451851" y="6402"/>
                    <a:pt x="1453254" y="9791"/>
                    <a:pt x="1453254" y="13325"/>
                  </a:cubicBezTo>
                  <a:lnTo>
                    <a:pt x="1453254" y="1642699"/>
                  </a:lnTo>
                  <a:cubicBezTo>
                    <a:pt x="1453254" y="1646233"/>
                    <a:pt x="1451851" y="1649622"/>
                    <a:pt x="1449352" y="1652121"/>
                  </a:cubicBezTo>
                  <a:cubicBezTo>
                    <a:pt x="1446853" y="1654620"/>
                    <a:pt x="1443463" y="1656024"/>
                    <a:pt x="1439929" y="1656024"/>
                  </a:cubicBezTo>
                  <a:lnTo>
                    <a:pt x="13325" y="1656024"/>
                  </a:lnTo>
                  <a:cubicBezTo>
                    <a:pt x="9791" y="1656024"/>
                    <a:pt x="6402" y="1654620"/>
                    <a:pt x="3903" y="1652121"/>
                  </a:cubicBezTo>
                  <a:cubicBezTo>
                    <a:pt x="1404" y="1649622"/>
                    <a:pt x="0" y="1646233"/>
                    <a:pt x="0" y="1642699"/>
                  </a:cubicBezTo>
                  <a:lnTo>
                    <a:pt x="0" y="13325"/>
                  </a:lnTo>
                  <a:cubicBezTo>
                    <a:pt x="0" y="9791"/>
                    <a:pt x="1404" y="6402"/>
                    <a:pt x="3903" y="3903"/>
                  </a:cubicBezTo>
                  <a:cubicBezTo>
                    <a:pt x="6402" y="1404"/>
                    <a:pt x="9791" y="0"/>
                    <a:pt x="13325" y="0"/>
                  </a:cubicBezTo>
                  <a:close/>
                </a:path>
              </a:pathLst>
            </a:custGeom>
            <a:solidFill>
              <a:srgbClr val="234E30">
                <a:alpha val="84706"/>
              </a:srgbClr>
            </a:solidFill>
          </p:spPr>
          <p:txBody>
            <a:bodyPr/>
            <a:lstStyle/>
            <a:p>
              <a:endParaRPr lang="lv-LV" sz="1978"/>
            </a:p>
          </p:txBody>
        </p:sp>
      </p:grpSp>
      <p:sp>
        <p:nvSpPr>
          <p:cNvPr id="6" name="AutoShape 6"/>
          <p:cNvSpPr/>
          <p:nvPr/>
        </p:nvSpPr>
        <p:spPr>
          <a:xfrm>
            <a:off x="12282407" y="-1368805"/>
            <a:ext cx="6374113" cy="5794296"/>
          </a:xfrm>
          <a:prstGeom prst="line">
            <a:avLst/>
          </a:prstGeom>
          <a:ln w="38100" cap="rnd">
            <a:solidFill>
              <a:srgbClr val="56C271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lv-LV" sz="1978"/>
          </a:p>
        </p:txBody>
      </p:sp>
      <p:grpSp>
        <p:nvGrpSpPr>
          <p:cNvPr id="7" name="Group 7"/>
          <p:cNvGrpSpPr/>
          <p:nvPr/>
        </p:nvGrpSpPr>
        <p:grpSpPr>
          <a:xfrm>
            <a:off x="14472273" y="1955981"/>
            <a:ext cx="8170386" cy="817038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6666" r="-16666"/>
              </a:stretch>
            </a:blipFill>
            <a:ln w="28575" cap="sq">
              <a:solidFill>
                <a:srgbClr val="EAEDEA"/>
              </a:solidFill>
              <a:prstDash val="solid"/>
              <a:miter/>
            </a:ln>
          </p:spPr>
          <p:txBody>
            <a:bodyPr/>
            <a:lstStyle/>
            <a:p>
              <a:endParaRPr lang="lv-LV" sz="1978"/>
            </a:p>
          </p:txBody>
        </p:sp>
      </p:grpSp>
      <p:sp>
        <p:nvSpPr>
          <p:cNvPr id="9" name="Freeform 9"/>
          <p:cNvSpPr/>
          <p:nvPr/>
        </p:nvSpPr>
        <p:spPr>
          <a:xfrm rot="5400000">
            <a:off x="1929846" y="2689124"/>
            <a:ext cx="2074226" cy="3530599"/>
          </a:xfrm>
          <a:custGeom>
            <a:avLst/>
            <a:gdLst/>
            <a:ahLst/>
            <a:cxnLst/>
            <a:rect l="l" t="t" r="r" b="b"/>
            <a:pathLst>
              <a:path w="1887779" h="3213242">
                <a:moveTo>
                  <a:pt x="0" y="0"/>
                </a:moveTo>
                <a:lnTo>
                  <a:pt x="1887780" y="0"/>
                </a:lnTo>
                <a:lnTo>
                  <a:pt x="1887780" y="3213242"/>
                </a:lnTo>
                <a:lnTo>
                  <a:pt x="0" y="3213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lv-LV" sz="1978"/>
          </a:p>
        </p:txBody>
      </p:sp>
      <p:sp>
        <p:nvSpPr>
          <p:cNvPr id="10" name="Freeform 10"/>
          <p:cNvSpPr/>
          <p:nvPr/>
        </p:nvSpPr>
        <p:spPr>
          <a:xfrm rot="5400000">
            <a:off x="1951378" y="4811101"/>
            <a:ext cx="2074226" cy="3530599"/>
          </a:xfrm>
          <a:custGeom>
            <a:avLst/>
            <a:gdLst/>
            <a:ahLst/>
            <a:cxnLst/>
            <a:rect l="l" t="t" r="r" b="b"/>
            <a:pathLst>
              <a:path w="1887779" h="3213242">
                <a:moveTo>
                  <a:pt x="0" y="0"/>
                </a:moveTo>
                <a:lnTo>
                  <a:pt x="1887779" y="0"/>
                </a:lnTo>
                <a:lnTo>
                  <a:pt x="1887779" y="3213242"/>
                </a:lnTo>
                <a:lnTo>
                  <a:pt x="0" y="3213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lv-LV" sz="1978"/>
          </a:p>
        </p:txBody>
      </p:sp>
      <p:sp>
        <p:nvSpPr>
          <p:cNvPr id="11" name="Freeform 11"/>
          <p:cNvSpPr/>
          <p:nvPr/>
        </p:nvSpPr>
        <p:spPr>
          <a:xfrm rot="5400000">
            <a:off x="1929846" y="6924743"/>
            <a:ext cx="2074226" cy="3530599"/>
          </a:xfrm>
          <a:custGeom>
            <a:avLst/>
            <a:gdLst/>
            <a:ahLst/>
            <a:cxnLst/>
            <a:rect l="l" t="t" r="r" b="b"/>
            <a:pathLst>
              <a:path w="1887779" h="3213242">
                <a:moveTo>
                  <a:pt x="0" y="0"/>
                </a:moveTo>
                <a:lnTo>
                  <a:pt x="1887780" y="0"/>
                </a:lnTo>
                <a:lnTo>
                  <a:pt x="1887780" y="3213241"/>
                </a:lnTo>
                <a:lnTo>
                  <a:pt x="0" y="32132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lv-LV" sz="1978"/>
          </a:p>
        </p:txBody>
      </p:sp>
      <p:grpSp>
        <p:nvGrpSpPr>
          <p:cNvPr id="12" name="Group 12"/>
          <p:cNvGrpSpPr/>
          <p:nvPr/>
        </p:nvGrpSpPr>
        <p:grpSpPr>
          <a:xfrm>
            <a:off x="1524743" y="3417310"/>
            <a:ext cx="8923467" cy="1695450"/>
            <a:chOff x="0" y="0"/>
            <a:chExt cx="2138958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38958" cy="406400"/>
            </a:xfrm>
            <a:custGeom>
              <a:avLst/>
              <a:gdLst/>
              <a:ahLst/>
              <a:cxnLst/>
              <a:rect l="l" t="t" r="r" b="b"/>
              <a:pathLst>
                <a:path w="2138958" h="406400">
                  <a:moveTo>
                    <a:pt x="9533" y="0"/>
                  </a:moveTo>
                  <a:lnTo>
                    <a:pt x="2129426" y="0"/>
                  </a:lnTo>
                  <a:cubicBezTo>
                    <a:pt x="2131954" y="0"/>
                    <a:pt x="2134379" y="1004"/>
                    <a:pt x="2136166" y="2792"/>
                  </a:cubicBezTo>
                  <a:cubicBezTo>
                    <a:pt x="2137954" y="4580"/>
                    <a:pt x="2138958" y="7005"/>
                    <a:pt x="2138958" y="9533"/>
                  </a:cubicBezTo>
                  <a:lnTo>
                    <a:pt x="2138958" y="396867"/>
                  </a:lnTo>
                  <a:cubicBezTo>
                    <a:pt x="2138958" y="402132"/>
                    <a:pt x="2134690" y="406400"/>
                    <a:pt x="2129426" y="406400"/>
                  </a:cubicBezTo>
                  <a:lnTo>
                    <a:pt x="9533" y="406400"/>
                  </a:lnTo>
                  <a:cubicBezTo>
                    <a:pt x="4268" y="406400"/>
                    <a:pt x="0" y="402132"/>
                    <a:pt x="0" y="396867"/>
                  </a:cubicBezTo>
                  <a:lnTo>
                    <a:pt x="0" y="9533"/>
                  </a:lnTo>
                  <a:cubicBezTo>
                    <a:pt x="0" y="4268"/>
                    <a:pt x="4268" y="0"/>
                    <a:pt x="9533" y="0"/>
                  </a:cubicBezTo>
                  <a:close/>
                </a:path>
              </a:pathLst>
            </a:custGeom>
            <a:solidFill>
              <a:srgbClr val="ECF0F3"/>
            </a:solidFill>
          </p:spPr>
          <p:txBody>
            <a:bodyPr/>
            <a:lstStyle/>
            <a:p>
              <a:endParaRPr lang="lv-LV" sz="1978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138958" cy="444500"/>
            </a:xfrm>
            <a:prstGeom prst="rect">
              <a:avLst/>
            </a:prstGeom>
          </p:spPr>
          <p:txBody>
            <a:bodyPr lIns="55817" tIns="55817" rIns="55817" bIns="55817" rtlCol="0" anchor="ctr"/>
            <a:lstStyle/>
            <a:p>
              <a:pPr algn="ctr">
                <a:lnSpc>
                  <a:spcPts val="2637"/>
                </a:lnSpc>
              </a:pPr>
              <a:endParaRPr sz="1978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24743" y="5581246"/>
            <a:ext cx="8923467" cy="1695450"/>
            <a:chOff x="0" y="0"/>
            <a:chExt cx="2138958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38958" cy="406400"/>
            </a:xfrm>
            <a:custGeom>
              <a:avLst/>
              <a:gdLst/>
              <a:ahLst/>
              <a:cxnLst/>
              <a:rect l="l" t="t" r="r" b="b"/>
              <a:pathLst>
                <a:path w="2138958" h="406400">
                  <a:moveTo>
                    <a:pt x="9533" y="0"/>
                  </a:moveTo>
                  <a:lnTo>
                    <a:pt x="2129426" y="0"/>
                  </a:lnTo>
                  <a:cubicBezTo>
                    <a:pt x="2131954" y="0"/>
                    <a:pt x="2134379" y="1004"/>
                    <a:pt x="2136166" y="2792"/>
                  </a:cubicBezTo>
                  <a:cubicBezTo>
                    <a:pt x="2137954" y="4580"/>
                    <a:pt x="2138958" y="7005"/>
                    <a:pt x="2138958" y="9533"/>
                  </a:cubicBezTo>
                  <a:lnTo>
                    <a:pt x="2138958" y="396867"/>
                  </a:lnTo>
                  <a:cubicBezTo>
                    <a:pt x="2138958" y="402132"/>
                    <a:pt x="2134690" y="406400"/>
                    <a:pt x="2129426" y="406400"/>
                  </a:cubicBezTo>
                  <a:lnTo>
                    <a:pt x="9533" y="406400"/>
                  </a:lnTo>
                  <a:cubicBezTo>
                    <a:pt x="4268" y="406400"/>
                    <a:pt x="0" y="402132"/>
                    <a:pt x="0" y="396867"/>
                  </a:cubicBezTo>
                  <a:lnTo>
                    <a:pt x="0" y="9533"/>
                  </a:lnTo>
                  <a:cubicBezTo>
                    <a:pt x="0" y="4268"/>
                    <a:pt x="4268" y="0"/>
                    <a:pt x="9533" y="0"/>
                  </a:cubicBezTo>
                  <a:close/>
                </a:path>
              </a:pathLst>
            </a:custGeom>
            <a:solidFill>
              <a:srgbClr val="ECF0F3"/>
            </a:solidFill>
          </p:spPr>
          <p:txBody>
            <a:bodyPr/>
            <a:lstStyle/>
            <a:p>
              <a:endParaRPr lang="lv-LV" sz="1978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138958" cy="444500"/>
            </a:xfrm>
            <a:prstGeom prst="rect">
              <a:avLst/>
            </a:prstGeom>
          </p:spPr>
          <p:txBody>
            <a:bodyPr lIns="55817" tIns="55817" rIns="55817" bIns="55817" rtlCol="0" anchor="ctr"/>
            <a:lstStyle/>
            <a:p>
              <a:pPr algn="ctr">
                <a:lnSpc>
                  <a:spcPts val="2637"/>
                </a:lnSpc>
              </a:pPr>
              <a:endParaRPr sz="1978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485614" y="322589"/>
            <a:ext cx="4571084" cy="457108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6045" r="-26045"/>
              </a:stretch>
            </a:blipFill>
            <a:ln w="28575" cap="sq">
              <a:solidFill>
                <a:srgbClr val="EAEDEA"/>
              </a:solidFill>
              <a:prstDash val="solid"/>
              <a:miter/>
            </a:ln>
          </p:spPr>
          <p:txBody>
            <a:bodyPr/>
            <a:lstStyle/>
            <a:p>
              <a:endParaRPr lang="lv-LV" sz="1978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24743" y="7745182"/>
            <a:ext cx="8923467" cy="1695450"/>
            <a:chOff x="0" y="0"/>
            <a:chExt cx="2138958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38958" cy="406400"/>
            </a:xfrm>
            <a:custGeom>
              <a:avLst/>
              <a:gdLst/>
              <a:ahLst/>
              <a:cxnLst/>
              <a:rect l="l" t="t" r="r" b="b"/>
              <a:pathLst>
                <a:path w="2138958" h="406400">
                  <a:moveTo>
                    <a:pt x="9533" y="0"/>
                  </a:moveTo>
                  <a:lnTo>
                    <a:pt x="2129426" y="0"/>
                  </a:lnTo>
                  <a:cubicBezTo>
                    <a:pt x="2131954" y="0"/>
                    <a:pt x="2134379" y="1004"/>
                    <a:pt x="2136166" y="2792"/>
                  </a:cubicBezTo>
                  <a:cubicBezTo>
                    <a:pt x="2137954" y="4580"/>
                    <a:pt x="2138958" y="7005"/>
                    <a:pt x="2138958" y="9533"/>
                  </a:cubicBezTo>
                  <a:lnTo>
                    <a:pt x="2138958" y="396867"/>
                  </a:lnTo>
                  <a:cubicBezTo>
                    <a:pt x="2138958" y="402132"/>
                    <a:pt x="2134690" y="406400"/>
                    <a:pt x="2129426" y="406400"/>
                  </a:cubicBezTo>
                  <a:lnTo>
                    <a:pt x="9533" y="406400"/>
                  </a:lnTo>
                  <a:cubicBezTo>
                    <a:pt x="4268" y="406400"/>
                    <a:pt x="0" y="402132"/>
                    <a:pt x="0" y="396867"/>
                  </a:cubicBezTo>
                  <a:lnTo>
                    <a:pt x="0" y="9533"/>
                  </a:lnTo>
                  <a:cubicBezTo>
                    <a:pt x="0" y="4268"/>
                    <a:pt x="4268" y="0"/>
                    <a:pt x="9533" y="0"/>
                  </a:cubicBezTo>
                  <a:close/>
                </a:path>
              </a:pathLst>
            </a:custGeom>
            <a:solidFill>
              <a:srgbClr val="ECF0F3"/>
            </a:solidFill>
          </p:spPr>
          <p:txBody>
            <a:bodyPr/>
            <a:lstStyle/>
            <a:p>
              <a:endParaRPr lang="lv-LV" sz="1978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138958" cy="444500"/>
            </a:xfrm>
            <a:prstGeom prst="rect">
              <a:avLst/>
            </a:prstGeom>
          </p:spPr>
          <p:txBody>
            <a:bodyPr lIns="55817" tIns="55817" rIns="55817" bIns="55817" rtlCol="0" anchor="ctr"/>
            <a:lstStyle/>
            <a:p>
              <a:pPr algn="ctr">
                <a:lnSpc>
                  <a:spcPts val="2637"/>
                </a:lnSpc>
              </a:pPr>
              <a:endParaRPr sz="1978"/>
            </a:p>
          </p:txBody>
        </p:sp>
      </p:grpSp>
      <p:sp>
        <p:nvSpPr>
          <p:cNvPr id="23" name="Freeform 23"/>
          <p:cNvSpPr/>
          <p:nvPr/>
        </p:nvSpPr>
        <p:spPr>
          <a:xfrm rot="5400000" flipV="1">
            <a:off x="661407" y="3486642"/>
            <a:ext cx="1430876" cy="1716194"/>
          </a:xfrm>
          <a:custGeom>
            <a:avLst/>
            <a:gdLst/>
            <a:ahLst/>
            <a:cxnLst/>
            <a:rect l="l" t="t" r="r" b="b"/>
            <a:pathLst>
              <a:path w="1302258" h="1561929">
                <a:moveTo>
                  <a:pt x="0" y="1561928"/>
                </a:moveTo>
                <a:lnTo>
                  <a:pt x="1302258" y="1561928"/>
                </a:lnTo>
                <a:lnTo>
                  <a:pt x="1302258" y="0"/>
                </a:lnTo>
                <a:lnTo>
                  <a:pt x="0" y="0"/>
                </a:lnTo>
                <a:lnTo>
                  <a:pt x="0" y="1561928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lv-LV" sz="1978"/>
          </a:p>
        </p:txBody>
      </p:sp>
      <p:sp>
        <p:nvSpPr>
          <p:cNvPr id="24" name="Freeform 24"/>
          <p:cNvSpPr/>
          <p:nvPr/>
        </p:nvSpPr>
        <p:spPr>
          <a:xfrm>
            <a:off x="755798" y="3947747"/>
            <a:ext cx="891722" cy="796972"/>
          </a:xfrm>
          <a:custGeom>
            <a:avLst/>
            <a:gdLst/>
            <a:ahLst/>
            <a:cxnLst/>
            <a:rect l="l" t="t" r="r" b="b"/>
            <a:pathLst>
              <a:path w="811567" h="725334">
                <a:moveTo>
                  <a:pt x="0" y="0"/>
                </a:moveTo>
                <a:lnTo>
                  <a:pt x="811568" y="0"/>
                </a:lnTo>
                <a:lnTo>
                  <a:pt x="811568" y="725334"/>
                </a:lnTo>
                <a:lnTo>
                  <a:pt x="0" y="7253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70" r="-470"/>
            </a:stretch>
          </a:blipFill>
        </p:spPr>
        <p:txBody>
          <a:bodyPr/>
          <a:lstStyle/>
          <a:p>
            <a:endParaRPr lang="lv-LV" sz="1978"/>
          </a:p>
        </p:txBody>
      </p:sp>
      <p:sp>
        <p:nvSpPr>
          <p:cNvPr id="25" name="Freeform 25"/>
          <p:cNvSpPr/>
          <p:nvPr/>
        </p:nvSpPr>
        <p:spPr>
          <a:xfrm rot="5400000" flipV="1">
            <a:off x="661407" y="5677485"/>
            <a:ext cx="1430876" cy="1716194"/>
          </a:xfrm>
          <a:custGeom>
            <a:avLst/>
            <a:gdLst/>
            <a:ahLst/>
            <a:cxnLst/>
            <a:rect l="l" t="t" r="r" b="b"/>
            <a:pathLst>
              <a:path w="1302258" h="1561929">
                <a:moveTo>
                  <a:pt x="0" y="1561929"/>
                </a:moveTo>
                <a:lnTo>
                  <a:pt x="1302258" y="1561929"/>
                </a:lnTo>
                <a:lnTo>
                  <a:pt x="1302258" y="0"/>
                </a:lnTo>
                <a:lnTo>
                  <a:pt x="0" y="0"/>
                </a:lnTo>
                <a:lnTo>
                  <a:pt x="0" y="1561929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lv-LV" sz="1978"/>
          </a:p>
        </p:txBody>
      </p:sp>
      <p:sp>
        <p:nvSpPr>
          <p:cNvPr id="26" name="Freeform 26"/>
          <p:cNvSpPr/>
          <p:nvPr/>
        </p:nvSpPr>
        <p:spPr>
          <a:xfrm>
            <a:off x="751501" y="6196723"/>
            <a:ext cx="943380" cy="759355"/>
          </a:xfrm>
          <a:custGeom>
            <a:avLst/>
            <a:gdLst/>
            <a:ahLst/>
            <a:cxnLst/>
            <a:rect l="l" t="t" r="r" b="b"/>
            <a:pathLst>
              <a:path w="858582" h="691098">
                <a:moveTo>
                  <a:pt x="0" y="0"/>
                </a:moveTo>
                <a:lnTo>
                  <a:pt x="858583" y="0"/>
                </a:lnTo>
                <a:lnTo>
                  <a:pt x="858583" y="691098"/>
                </a:lnTo>
                <a:lnTo>
                  <a:pt x="0" y="6910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11" b="-212"/>
            </a:stretch>
          </a:blipFill>
        </p:spPr>
        <p:txBody>
          <a:bodyPr/>
          <a:lstStyle/>
          <a:p>
            <a:endParaRPr lang="lv-LV" sz="1978"/>
          </a:p>
        </p:txBody>
      </p:sp>
      <p:sp>
        <p:nvSpPr>
          <p:cNvPr id="27" name="Freeform 27"/>
          <p:cNvSpPr/>
          <p:nvPr/>
        </p:nvSpPr>
        <p:spPr>
          <a:xfrm rot="5400000" flipV="1">
            <a:off x="661407" y="7780736"/>
            <a:ext cx="1430876" cy="1716194"/>
          </a:xfrm>
          <a:custGeom>
            <a:avLst/>
            <a:gdLst/>
            <a:ahLst/>
            <a:cxnLst/>
            <a:rect l="l" t="t" r="r" b="b"/>
            <a:pathLst>
              <a:path w="1302258" h="1561929">
                <a:moveTo>
                  <a:pt x="0" y="1561929"/>
                </a:moveTo>
                <a:lnTo>
                  <a:pt x="1302258" y="1561929"/>
                </a:lnTo>
                <a:lnTo>
                  <a:pt x="1302258" y="0"/>
                </a:lnTo>
                <a:lnTo>
                  <a:pt x="0" y="0"/>
                </a:lnTo>
                <a:lnTo>
                  <a:pt x="0" y="1561929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lv-LV" sz="1978"/>
          </a:p>
        </p:txBody>
      </p:sp>
      <p:sp>
        <p:nvSpPr>
          <p:cNvPr id="28" name="Freeform 28"/>
          <p:cNvSpPr/>
          <p:nvPr/>
        </p:nvSpPr>
        <p:spPr>
          <a:xfrm>
            <a:off x="830541" y="8417463"/>
            <a:ext cx="864341" cy="484031"/>
          </a:xfrm>
          <a:custGeom>
            <a:avLst/>
            <a:gdLst/>
            <a:ahLst/>
            <a:cxnLst/>
            <a:rect l="l" t="t" r="r" b="b"/>
            <a:pathLst>
              <a:path w="786647" h="440523">
                <a:moveTo>
                  <a:pt x="0" y="0"/>
                </a:moveTo>
                <a:lnTo>
                  <a:pt x="786648" y="0"/>
                </a:lnTo>
                <a:lnTo>
                  <a:pt x="786648" y="440523"/>
                </a:lnTo>
                <a:lnTo>
                  <a:pt x="0" y="4405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 sz="1978"/>
          </a:p>
        </p:txBody>
      </p:sp>
      <p:grpSp>
        <p:nvGrpSpPr>
          <p:cNvPr id="29" name="Group 29"/>
          <p:cNvGrpSpPr/>
          <p:nvPr/>
        </p:nvGrpSpPr>
        <p:grpSpPr>
          <a:xfrm>
            <a:off x="11963986" y="6586172"/>
            <a:ext cx="3971183" cy="397118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4"/>
              <a:stretch>
                <a:fillRect l="-19204" r="-19204"/>
              </a:stretch>
            </a:blipFill>
            <a:ln w="28575" cap="sq">
              <a:solidFill>
                <a:srgbClr val="EAEDEA"/>
              </a:solidFill>
              <a:prstDash val="solid"/>
              <a:miter/>
            </a:ln>
          </p:spPr>
          <p:txBody>
            <a:bodyPr/>
            <a:lstStyle/>
            <a:p>
              <a:endParaRPr lang="lv-LV" sz="1978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6360973" y="10172700"/>
            <a:ext cx="4004855" cy="566673"/>
            <a:chOff x="0" y="0"/>
            <a:chExt cx="45136144" cy="638660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5136144" cy="6386601"/>
            </a:xfrm>
            <a:custGeom>
              <a:avLst/>
              <a:gdLst/>
              <a:ahLst/>
              <a:cxnLst/>
              <a:rect l="l" t="t" r="r" b="b"/>
              <a:pathLst>
                <a:path w="45136144" h="6386601">
                  <a:moveTo>
                    <a:pt x="0" y="0"/>
                  </a:moveTo>
                  <a:lnTo>
                    <a:pt x="45136144" y="0"/>
                  </a:lnTo>
                  <a:lnTo>
                    <a:pt x="45136144" y="6386601"/>
                  </a:lnTo>
                  <a:lnTo>
                    <a:pt x="0" y="6386601"/>
                  </a:lnTo>
                  <a:close/>
                </a:path>
              </a:pathLst>
            </a:custGeom>
            <a:solidFill>
              <a:srgbClr val="56C271">
                <a:alpha val="0"/>
              </a:srgbClr>
            </a:solidFill>
          </p:spPr>
          <p:txBody>
            <a:bodyPr/>
            <a:lstStyle/>
            <a:p>
              <a:endParaRPr lang="lv-LV" sz="1978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0"/>
              <a:ext cx="45136144" cy="638660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3427"/>
                </a:lnSpc>
              </a:pPr>
              <a:r>
                <a:rPr lang="en-US" sz="285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Foodex Japan 2025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27722" y="3997810"/>
            <a:ext cx="5442319" cy="475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857" b="1">
                <a:latin typeface="Montserrat Bold"/>
                <a:ea typeface="Montserrat Bold"/>
                <a:cs typeface="Montserrat Bold"/>
                <a:sym typeface="Montserrat Bold"/>
              </a:rPr>
              <a:t>Nacionālie stendi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27723" y="6017178"/>
            <a:ext cx="5334288" cy="98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857" b="1">
                <a:latin typeface="Montserrat Bold"/>
                <a:ea typeface="Montserrat Bold"/>
                <a:cs typeface="Montserrat Bold"/>
                <a:sym typeface="Montserrat Bold"/>
              </a:rPr>
              <a:t>Tirdzniecības misijas</a:t>
            </a:r>
            <a:r>
              <a:rPr lang="en-US" sz="2857">
                <a:latin typeface="Montserrat"/>
                <a:ea typeface="Montserrat"/>
                <a:cs typeface="Montserrat"/>
                <a:sym typeface="Montserrat"/>
              </a:rPr>
              <a:t>, ieskaitot 6 startup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627723" y="8074504"/>
            <a:ext cx="6685826" cy="98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857">
                <a:latin typeface="Montserrat"/>
                <a:ea typeface="Montserrat"/>
                <a:cs typeface="Montserrat"/>
                <a:sym typeface="Montserrat"/>
              </a:rPr>
              <a:t>Valsts augstāko </a:t>
            </a:r>
            <a:r>
              <a:rPr lang="en-US" sz="2857" b="1">
                <a:latin typeface="Montserrat Bold"/>
                <a:ea typeface="Montserrat Bold"/>
                <a:cs typeface="Montserrat Bold"/>
                <a:sym typeface="Montserrat Bold"/>
              </a:rPr>
              <a:t>amatpersonu vizītes ārvalstīs</a:t>
            </a:r>
            <a:r>
              <a:rPr lang="en-US" sz="2857">
                <a:latin typeface="Montserrat"/>
                <a:ea typeface="Montserrat"/>
                <a:cs typeface="Montserrat"/>
                <a:sym typeface="Montserrat"/>
              </a:rPr>
              <a:t> (plānots uz šo brīdi)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35239" y="891750"/>
            <a:ext cx="7826772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3"/>
              </a:lnSpc>
            </a:pPr>
            <a:r>
              <a:rPr lang="lv-LV" sz="6593" b="1" noProof="0" dirty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Eksporta pasākumi </a:t>
            </a:r>
            <a:r>
              <a:rPr lang="en-US" sz="6593" b="1" dirty="0">
                <a:solidFill>
                  <a:srgbClr val="00DF9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2026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609900" y="3785243"/>
            <a:ext cx="893529" cy="84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94"/>
              </a:lnSpc>
            </a:pPr>
            <a:r>
              <a:rPr lang="en-US" sz="5067" b="1">
                <a:solidFill>
                  <a:srgbClr val="00594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33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654258" y="5994280"/>
            <a:ext cx="893529" cy="84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94"/>
              </a:lnSpc>
            </a:pPr>
            <a:r>
              <a:rPr lang="en-US" sz="5067" b="1">
                <a:solidFill>
                  <a:srgbClr val="00594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654258" y="8159040"/>
            <a:ext cx="893529" cy="84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94"/>
              </a:lnSpc>
            </a:pPr>
            <a:r>
              <a:rPr lang="en-US" sz="5067" b="1">
                <a:solidFill>
                  <a:srgbClr val="00594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12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15B88-DFB7-D087-4002-33791A114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AC614-DFC0-94E5-03F0-2BD837ED0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086" y="-1332"/>
            <a:ext cx="11560628" cy="1131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7986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489AB-D4DB-65FE-D2B4-8B16A25B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14D6F-08E2-CAFB-8936-4C9DBB689E5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89437" y="620351"/>
            <a:ext cx="10963077" cy="1143136"/>
          </a:xfrm>
        </p:spPr>
        <p:txBody>
          <a:bodyPr>
            <a:normAutofit/>
          </a:bodyPr>
          <a:lstStyle/>
          <a:p>
            <a:r>
              <a:rPr lang="lv-LV" sz="6600" b="1" dirty="0"/>
              <a:t>Kur meklēt informāciju?</a:t>
            </a:r>
            <a:endParaRPr lang="lv-LV" sz="6200" b="1" dirty="0">
              <a:solidFill>
                <a:srgbClr val="A7A7A7"/>
              </a:solidFill>
              <a:sym typeface="Armin Grotesk SemiBold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AA52528-D1E8-5485-223E-35B6575A4419}"/>
              </a:ext>
            </a:extLst>
          </p:cNvPr>
          <p:cNvSpPr txBox="1">
            <a:spLocks/>
          </p:cNvSpPr>
          <p:nvPr/>
        </p:nvSpPr>
        <p:spPr>
          <a:xfrm>
            <a:off x="694961" y="2236640"/>
            <a:ext cx="12694468" cy="7740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9pPr>
          </a:lstStyle>
          <a:p>
            <a:pPr marL="457200" indent="-457200" hangingPunct="1">
              <a:buFont typeface="Wingdings" panose="05000000000000000000" pitchFamily="2" charset="2"/>
              <a:buChar char="Ø"/>
            </a:pPr>
            <a:r>
              <a:rPr lang="lv-LV" sz="3200" b="1" dirty="0"/>
              <a:t>Business.gov.lv:</a:t>
            </a:r>
          </a:p>
          <a:p>
            <a:pPr hangingPunct="1"/>
            <a:endParaRPr lang="lv-LV" sz="3200" b="1" dirty="0"/>
          </a:p>
          <a:p>
            <a:pPr marL="457200" lvl="1" indent="-457200" hangingPunct="1">
              <a:buFont typeface="Courier New" panose="02070309020205020404" pitchFamily="49" charset="0"/>
              <a:buChar char="o"/>
            </a:pPr>
            <a:r>
              <a:rPr lang="lv-LV" sz="3200" dirty="0"/>
              <a:t>sadaļā </a:t>
            </a:r>
            <a:r>
              <a:rPr lang="lv-LV" sz="3200" i="1" dirty="0"/>
              <a:t>ATBALSTA IESPĒJAS, </a:t>
            </a:r>
            <a:r>
              <a:rPr lang="lv-LV" sz="3200" dirty="0"/>
              <a:t>sadaļā</a:t>
            </a:r>
            <a:r>
              <a:rPr lang="lv-LV" sz="3200" i="1" dirty="0"/>
              <a:t> Eksports un starptautiskās aktivitātes, </a:t>
            </a:r>
            <a:r>
              <a:rPr lang="lv-LV" sz="3200" dirty="0"/>
              <a:t>sadaļā </a:t>
            </a:r>
            <a:r>
              <a:rPr lang="lv-LV" sz="3200" i="1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Atbalsts eksportam lielajiem uzņēmumiem un publiskajam sektoram</a:t>
            </a:r>
            <a:r>
              <a:rPr lang="lv-LV" sz="32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;</a:t>
            </a:r>
          </a:p>
          <a:p>
            <a:pPr marL="457200" lvl="1" indent="-457200" hangingPunct="1">
              <a:buFont typeface="Courier New" panose="02070309020205020404" pitchFamily="49" charset="0"/>
              <a:buChar char="o"/>
            </a:pPr>
            <a:endParaRPr lang="lv-LV" sz="32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457200" lvl="1" indent="-457200" hangingPunct="1">
              <a:buFont typeface="Courier New" panose="02070309020205020404" pitchFamily="49" charset="0"/>
              <a:buChar char="o"/>
            </a:pPr>
            <a:r>
              <a:rPr lang="lv-LV" sz="3200" dirty="0"/>
              <a:t>sadaļā </a:t>
            </a:r>
            <a:r>
              <a:rPr lang="lv-LV" sz="3200" i="1" dirty="0"/>
              <a:t>ATBALSTA IESPĒJAS, </a:t>
            </a:r>
            <a:r>
              <a:rPr lang="lv-LV" sz="3200" dirty="0"/>
              <a:t>sadaļā</a:t>
            </a:r>
            <a:r>
              <a:rPr lang="lv-LV" sz="3200" i="1" dirty="0"/>
              <a:t> Tūrismam un pasākumu organizēšanai, </a:t>
            </a:r>
            <a:r>
              <a:rPr lang="lv-LV" sz="3200" dirty="0"/>
              <a:t>sadaļā </a:t>
            </a:r>
            <a:r>
              <a:rPr lang="lv-LV" sz="3200" i="1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Atbalsts lielajiem uzņēmumiem un publiskajam sektoram starptautisku izstāžu organizēšanai Latvijā</a:t>
            </a:r>
            <a:endParaRPr lang="lv-LV" sz="32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457200" indent="-457200" hangingPunct="1">
              <a:buFont typeface="Wingdings" panose="05000000000000000000" pitchFamily="2" charset="2"/>
              <a:buChar char="Ø"/>
            </a:pPr>
            <a:endParaRPr lang="lv-LV" sz="3200" i="1" dirty="0"/>
          </a:p>
          <a:p>
            <a:pPr marL="457200" indent="-457200" hangingPunct="1">
              <a:buFont typeface="Wingdings" panose="05000000000000000000" pitchFamily="2" charset="2"/>
              <a:buChar char="Ø"/>
            </a:pPr>
            <a:r>
              <a:rPr lang="lv-LV" sz="3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MK noteikumi Nr.763</a:t>
            </a:r>
            <a:r>
              <a:rPr lang="lv-LV" sz="3200" dirty="0">
                <a:solidFill>
                  <a:schemeClr val="bg1"/>
                </a:solidFill>
              </a:rPr>
              <a:t> «Atbalsta noteikumi par tirgus dalības aktivitātēm»</a:t>
            </a:r>
          </a:p>
          <a:p>
            <a:pPr marL="457200" indent="-457200" hangingPunct="1">
              <a:buFont typeface="Wingdings" panose="05000000000000000000" pitchFamily="2" charset="2"/>
              <a:buChar char="Ø"/>
            </a:pPr>
            <a:endParaRPr lang="lv-LV" sz="3200" dirty="0">
              <a:solidFill>
                <a:schemeClr val="bg1"/>
              </a:solidFill>
            </a:endParaRPr>
          </a:p>
          <a:p>
            <a:pPr marL="457200" indent="-457200" hangingPunct="1">
              <a:buFont typeface="Wingdings" panose="05000000000000000000" pitchFamily="2" charset="2"/>
              <a:buChar char="Ø"/>
            </a:pPr>
            <a:r>
              <a:rPr lang="lv-LV" sz="3200" dirty="0"/>
              <a:t>Kārtība atbalsta piešķiršanai – Business.gov.lv attiecīgās programmas sadaļā </a:t>
            </a:r>
            <a:r>
              <a:rPr lang="lv-LV" sz="3200" i="1" dirty="0"/>
              <a:t>«Vērtēšanas nosacījumi»</a:t>
            </a:r>
          </a:p>
          <a:p>
            <a:pPr marL="457200" indent="-457200" hangingPunct="1">
              <a:buFont typeface="Wingdings" panose="05000000000000000000" pitchFamily="2" charset="2"/>
              <a:buChar char="Ø"/>
            </a:pPr>
            <a:endParaRPr lang="lv-LV" sz="3200" dirty="0"/>
          </a:p>
          <a:p>
            <a:pPr marL="457200" indent="-457200" hangingPunct="1">
              <a:buFont typeface="Wingdings" panose="05000000000000000000" pitchFamily="2" charset="2"/>
              <a:buChar char="Ø"/>
            </a:pPr>
            <a:r>
              <a:rPr lang="lv-LV" sz="3200" dirty="0"/>
              <a:t>Šī prezentācija būs pieejama Business.gov.lv attiecīgās programmas sadaļā </a:t>
            </a:r>
            <a:r>
              <a:rPr lang="lv-LV" sz="3200" i="1" dirty="0">
                <a:ea typeface="+mn-lt"/>
                <a:cs typeface="+mn-lt"/>
              </a:rPr>
              <a:t>«Informatīvie semināri»</a:t>
            </a:r>
          </a:p>
          <a:p>
            <a:pPr marL="457200" indent="-457200" hangingPunct="1">
              <a:buFont typeface="Wingdings" panose="05000000000000000000" pitchFamily="2" charset="2"/>
              <a:buChar char="Ø"/>
            </a:pPr>
            <a:endParaRPr lang="lv-LV" sz="3200" i="1" dirty="0">
              <a:ea typeface="+mn-lt"/>
              <a:cs typeface="+mn-lt"/>
            </a:endParaRPr>
          </a:p>
          <a:p>
            <a:pPr marL="457200" indent="-457200" hangingPunct="1">
              <a:buFont typeface="Wingdings" panose="05000000000000000000" pitchFamily="2" charset="2"/>
              <a:buChar char="Ø"/>
            </a:pPr>
            <a:r>
              <a:rPr lang="lv-LV" sz="3200" dirty="0">
                <a:solidFill>
                  <a:schemeClr val="bg1"/>
                </a:solidFill>
                <a:ea typeface="+mn-lt"/>
                <a:cs typeface="+mn-lt"/>
              </a:rPr>
              <a:t>Veicot tirgus izpēti, ir jāievēro </a:t>
            </a:r>
            <a:r>
              <a:rPr lang="lv-LV" sz="3200" dirty="0">
                <a:solidFill>
                  <a:schemeClr val="bg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Ministru kabineta noteikumu Nr. 104 </a:t>
            </a:r>
            <a:r>
              <a:rPr lang="lv-LV" sz="3200" dirty="0">
                <a:solidFill>
                  <a:schemeClr val="bg1"/>
                </a:solidFill>
                <a:ea typeface="+mn-lt"/>
                <a:cs typeface="+mn-lt"/>
              </a:rPr>
              <a:t>nosacījumi</a:t>
            </a:r>
          </a:p>
          <a:p>
            <a:pPr marL="457200" indent="-457200" hangingPunct="1">
              <a:buFont typeface="Wingdings" panose="05000000000000000000" pitchFamily="2" charset="2"/>
              <a:buChar char="Ø"/>
            </a:pPr>
            <a:endParaRPr lang="lv-LV" sz="3200" dirty="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 hangingPunct="1">
              <a:buFont typeface="Wingdings" panose="05000000000000000000" pitchFamily="2" charset="2"/>
              <a:buChar char="Ø"/>
            </a:pPr>
            <a:r>
              <a:rPr lang="lv-LV" sz="3200" dirty="0">
                <a:ea typeface="+mn-lt"/>
                <a:cs typeface="+mn-lt"/>
              </a:rPr>
              <a:t>Jaunākie IUB skaidrojumi par tirgus izpētes veikšanu </a:t>
            </a:r>
            <a:r>
              <a:rPr lang="lv-LV" sz="3200" dirty="0">
                <a:solidFill>
                  <a:schemeClr val="bg1"/>
                </a:solidFill>
                <a:ea typeface="+mn-lt"/>
                <a:cs typeface="+mn-lt"/>
              </a:rPr>
              <a:t>pieejami </a:t>
            </a:r>
            <a:r>
              <a:rPr lang="lv-LV" sz="3200" dirty="0">
                <a:solidFill>
                  <a:schemeClr val="bg1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šeit</a:t>
            </a:r>
            <a:endParaRPr lang="lv-LV" sz="3200" i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02D073-A7BB-CA92-7EF5-8EBE0B9299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9429" y="620351"/>
            <a:ext cx="6383099" cy="2719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57F528-6F73-821F-2CD1-057CFD931F1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995"/>
          <a:stretch>
            <a:fillRect/>
          </a:stretch>
        </p:blipFill>
        <p:spPr>
          <a:xfrm>
            <a:off x="13247183" y="3813260"/>
            <a:ext cx="6558359" cy="271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7229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object 3"/>
          <p:cNvSpPr txBox="1"/>
          <p:nvPr/>
        </p:nvSpPr>
        <p:spPr>
          <a:xfrm>
            <a:off x="1274608" y="3157108"/>
            <a:ext cx="10609095" cy="4739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127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r>
              <a:rPr kumimoji="0" lang="lv-LV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Armin Grotesk SemiBold"/>
              </a:rPr>
              <a:t>Nosacījumi, lai pretendētu uz atbalstu starptautisku izstāžu organizēšanai Latvijā:</a:t>
            </a:r>
          </a:p>
          <a:p>
            <a:pPr marL="0" marR="0" lvl="0" indent="127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 kumimoji="0" lang="lv-LV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sym typeface="Armin Grotesk SemiBold"/>
            </a:endParaRPr>
          </a:p>
          <a:p>
            <a:pPr marL="317500" marR="0" lvl="0" indent="-3175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1752"/>
              </a:buClr>
              <a:buSzPct val="150000"/>
              <a:buFontTx/>
              <a:buChar char="•"/>
              <a:tabLst>
                <a:tab pos="381000" algn="l"/>
                <a:tab pos="393700" algn="l"/>
              </a:tabLst>
              <a:defRPr sz="24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lang="lv-LV" sz="4400" dirty="0">
                <a:solidFill>
                  <a:srgbClr val="FFFFFF"/>
                </a:solidFill>
                <a:latin typeface="+mj-lt"/>
                <a:sym typeface="Armin Grotesk UltraBold"/>
              </a:rPr>
              <a:t>i</a:t>
            </a:r>
            <a:r>
              <a:rPr kumimoji="0" lang="lv-LV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Armin Grotesk UltraBold"/>
              </a:rPr>
              <a:t>zstādes</a:t>
            </a:r>
            <a:r>
              <a:rPr kumimoji="0" lang="lv-LV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Armin Grotesk UltraBold"/>
              </a:rPr>
              <a:t> ilgums ir </a:t>
            </a:r>
            <a:r>
              <a:rPr kumimoji="0" lang="lv-LV" sz="44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sym typeface="Armin Grotesk UltraBold"/>
              </a:rPr>
              <a:t>vismaz 2 dienas </a:t>
            </a:r>
          </a:p>
          <a:p>
            <a:pPr marL="317500" marR="0" lvl="0" indent="-3175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1752"/>
              </a:buClr>
              <a:buSzPct val="150000"/>
              <a:buFontTx/>
              <a:buChar char="•"/>
              <a:tabLst>
                <a:tab pos="381000" algn="l"/>
                <a:tab pos="393700" algn="l"/>
              </a:tabLst>
              <a:defRPr sz="24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endParaRPr kumimoji="0" lang="lv-LV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Armin Grotesk SemiBold"/>
              <a:cs typeface="Armin Grotesk SemiBold"/>
              <a:sym typeface="Armin Grotesk SemiBold"/>
            </a:endParaRPr>
          </a:p>
          <a:p>
            <a:pPr marL="317500" marR="0" lvl="0" indent="-3175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1752"/>
              </a:buClr>
              <a:buSzPct val="150000"/>
              <a:buFontTx/>
              <a:buChar char="•"/>
              <a:tabLst>
                <a:tab pos="381000" algn="l"/>
                <a:tab pos="393700" algn="l"/>
              </a:tabLst>
              <a:defRPr sz="24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lang="lv-LV" sz="4400" dirty="0">
                <a:solidFill>
                  <a:srgbClr val="FFFFFF"/>
                </a:solidFill>
                <a:latin typeface="+mj-lt"/>
                <a:sym typeface="Armin Grotesk UltraBold"/>
              </a:rPr>
              <a:t>v</a:t>
            </a:r>
            <a:r>
              <a:rPr kumimoji="0" lang="lv-LV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Armin Grotesk UltraBold"/>
              </a:rPr>
              <a:t>ismaz</a:t>
            </a:r>
            <a:r>
              <a:rPr kumimoji="0" lang="lv-LV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Armin Grotesk UltraBold"/>
              </a:rPr>
              <a:t> </a:t>
            </a:r>
            <a:r>
              <a:rPr kumimoji="0" lang="lv-LV" sz="44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sym typeface="Armin Grotesk UltraBold"/>
              </a:rPr>
              <a:t>500 ārvalstu </a:t>
            </a:r>
            <a:r>
              <a:rPr kumimoji="0" lang="lv-LV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Armin Grotesk UltraBold"/>
              </a:rPr>
              <a:t>apmeklētāji </a:t>
            </a:r>
            <a:r>
              <a:rPr kumimoji="0" lang="lv-LV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min Grotesk Regular"/>
              </a:rPr>
              <a:t>un/vai </a:t>
            </a:r>
            <a:r>
              <a:rPr kumimoji="0" lang="lv-LV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Armin Grotesk UltraBold"/>
              </a:rPr>
              <a:t>ārvalstu dalībnieki no vismaz </a:t>
            </a:r>
            <a:r>
              <a:rPr kumimoji="0" lang="lv-LV" sz="44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sym typeface="Armin Grotesk UltraBold"/>
              </a:rPr>
              <a:t>no 4 valstīm</a:t>
            </a:r>
          </a:p>
        </p:txBody>
      </p:sp>
      <p:sp>
        <p:nvSpPr>
          <p:cNvPr id="220" name="object 2"/>
          <p:cNvSpPr txBox="1"/>
          <p:nvPr/>
        </p:nvSpPr>
        <p:spPr>
          <a:xfrm>
            <a:off x="994950" y="692370"/>
            <a:ext cx="17995179" cy="849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70000"/>
              </a:lnSpc>
              <a:defRPr sz="62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6600" b="1" dirty="0">
                <a:solidFill>
                  <a:schemeClr val="bg1"/>
                </a:solidFill>
                <a:ea typeface="+mn-ea"/>
                <a:cs typeface="+mn-cs"/>
              </a:rPr>
              <a:t>Atbalsts starptautisku izstāžu organizēšanai Latvijā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75D1C-5A83-7CBF-C4AE-CDDF5A0E8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970" y="2315621"/>
            <a:ext cx="6986130" cy="64227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83036-46C0-C4CF-AFA4-1B96C77E1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5CAA2F-2299-B475-84BD-FD88000FF1CC}"/>
              </a:ext>
            </a:extLst>
          </p:cNvPr>
          <p:cNvSpPr txBox="1"/>
          <p:nvPr/>
        </p:nvSpPr>
        <p:spPr>
          <a:xfrm>
            <a:off x="1276897" y="2558345"/>
            <a:ext cx="16965555" cy="7417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Clr>
                <a:srgbClr val="7C1752"/>
              </a:buClr>
              <a:buSzPct val="150000"/>
              <a:tabLst>
                <a:tab pos="381000" algn="l"/>
                <a:tab pos="393700" algn="l"/>
              </a:tabLst>
              <a:defRPr sz="24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lang="lv-LV" sz="4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Atbalsts tiek sniegts atbilstoši faktiski veiktajām izmaksām!</a:t>
            </a:r>
          </a:p>
          <a:p>
            <a:pPr lvl="0">
              <a:buClr>
                <a:srgbClr val="7C1752"/>
              </a:buClr>
              <a:buSzPct val="150000"/>
              <a:tabLst>
                <a:tab pos="381000" algn="l"/>
                <a:tab pos="393700" algn="l"/>
              </a:tabLst>
              <a:defRPr sz="24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endParaRPr lang="lv-LV" sz="3600" i="1" dirty="0">
              <a:solidFill>
                <a:srgbClr val="FFFFFF"/>
              </a:solidFill>
              <a:latin typeface="Armin Grotesk Regular"/>
              <a:sym typeface="Armin Grotesk UltraBold"/>
            </a:endParaRPr>
          </a:p>
          <a:p>
            <a:pPr marL="317500" lvl="0" indent="-317500">
              <a:buClr>
                <a:srgbClr val="7C1752"/>
              </a:buClr>
              <a:buSzPct val="150000"/>
              <a:buFontTx/>
              <a:buChar char="•"/>
              <a:tabLst>
                <a:tab pos="381000" algn="l"/>
                <a:tab pos="393700" algn="l"/>
              </a:tabLst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Armin Grotesk Regular"/>
              </a:defRPr>
            </a:pPr>
            <a:r>
              <a:rPr lang="lv-LV" sz="4400" dirty="0"/>
              <a:t>bukletu, </a:t>
            </a:r>
            <a:r>
              <a:rPr lang="lv-LV" sz="4400" dirty="0" err="1"/>
              <a:t>baneru</a:t>
            </a:r>
            <a:r>
              <a:rPr lang="lv-LV" sz="4400" dirty="0"/>
              <a:t> vai videoklipu izgatavošanas un tulkošanas izmaksas;</a:t>
            </a:r>
          </a:p>
          <a:p>
            <a:pPr marL="317500" lvl="0" indent="-317500">
              <a:buClr>
                <a:srgbClr val="7C1752"/>
              </a:buClr>
              <a:buSzPct val="150000"/>
              <a:buFontTx/>
              <a:buChar char="•"/>
              <a:tabLst>
                <a:tab pos="381000" algn="l"/>
                <a:tab pos="393700" algn="l"/>
              </a:tabLst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Armin Grotesk Regular"/>
              </a:defRPr>
            </a:pPr>
            <a:endParaRPr lang="lv-LV" sz="4400" dirty="0"/>
          </a:p>
          <a:p>
            <a:pPr marL="317500" lvl="0" indent="-317500">
              <a:buClr>
                <a:srgbClr val="7C1752"/>
              </a:buClr>
              <a:buSzPct val="150000"/>
              <a:buFontTx/>
              <a:buChar char="•"/>
              <a:tabLst>
                <a:tab pos="381000" algn="l"/>
                <a:tab pos="393700" algn="l"/>
              </a:tabLst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Armin Grotesk Regular"/>
              </a:defRPr>
            </a:pPr>
            <a:r>
              <a:rPr lang="lv-LV" sz="4400" dirty="0"/>
              <a:t>izmaksas saistībā ar pasākuma popularizēšanu digitālajā vidē, tai skaitā pasākuma tiešraides nodrošināšana;</a:t>
            </a:r>
          </a:p>
          <a:p>
            <a:pPr marL="317500" lvl="0" indent="-317500">
              <a:buClr>
                <a:srgbClr val="7C1752"/>
              </a:buClr>
              <a:buSzPct val="150000"/>
              <a:buFontTx/>
              <a:buChar char="•"/>
              <a:tabLst>
                <a:tab pos="381000" algn="l"/>
                <a:tab pos="393700" algn="l"/>
              </a:tabLst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Armin Grotesk Regular"/>
              </a:defRPr>
            </a:pPr>
            <a:endParaRPr lang="lv-LV" sz="4400" dirty="0"/>
          </a:p>
          <a:p>
            <a:pPr marL="317500" lvl="0" indent="-317500">
              <a:buClr>
                <a:srgbClr val="7C1752"/>
              </a:buClr>
              <a:buSzPct val="150000"/>
              <a:buFontTx/>
              <a:buChar char="•"/>
              <a:tabLst>
                <a:tab pos="381000" algn="l"/>
                <a:tab pos="393700" algn="l"/>
              </a:tabLst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Armin Grotesk Regular"/>
              </a:defRPr>
            </a:pPr>
            <a:r>
              <a:rPr lang="lv-LV" sz="4400" dirty="0"/>
              <a:t>norises telpu un zemes platību nomas izmaksas;</a:t>
            </a:r>
          </a:p>
          <a:p>
            <a:pPr marL="317500" lvl="0" indent="-317500">
              <a:buClr>
                <a:srgbClr val="7C1752"/>
              </a:buClr>
              <a:buSzPct val="150000"/>
              <a:buFontTx/>
              <a:buChar char="•"/>
              <a:tabLst>
                <a:tab pos="381000" algn="l"/>
                <a:tab pos="393700" algn="l"/>
              </a:tabLst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Armin Grotesk Regular"/>
              </a:defRPr>
            </a:pPr>
            <a:endParaRPr lang="lv-LV" sz="4400" dirty="0"/>
          </a:p>
          <a:p>
            <a:pPr marL="317500" lvl="0" indent="-317500">
              <a:buClr>
                <a:srgbClr val="7C1752"/>
              </a:buClr>
              <a:buSzPct val="150000"/>
              <a:buFontTx/>
              <a:buChar char="•"/>
              <a:tabLst>
                <a:tab pos="381000" algn="l"/>
                <a:tab pos="393700" algn="l"/>
              </a:tabLst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Armin Grotesk Regular"/>
              </a:defRPr>
            </a:pPr>
            <a:r>
              <a:rPr lang="lv-LV" sz="4400" dirty="0"/>
              <a:t>tehniskā aprīkojuma (gaismas, skaņas, video u. c. tehnikas) pakalpojuma izmaksas.</a:t>
            </a:r>
            <a:endParaRPr kumimoji="0" lang="lv-LV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min Grotesk Regular"/>
              <a:ea typeface="+mj-ea"/>
              <a:cs typeface="+mj-cs"/>
              <a:sym typeface="Armin Grotesk Regular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CC2112D-50E0-CD13-82C5-C290C5E74976}"/>
              </a:ext>
            </a:extLst>
          </p:cNvPr>
          <p:cNvSpPr txBox="1"/>
          <p:nvPr/>
        </p:nvSpPr>
        <p:spPr>
          <a:xfrm>
            <a:off x="992283" y="694556"/>
            <a:ext cx="18014173" cy="1470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70000"/>
              </a:lnSpc>
              <a:defRPr sz="62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lvl1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ea typeface="+mn-ea"/>
                <a:cs typeface="+mn-cs"/>
              </a:rPr>
              <a:t>Attiecināmās izmaksas starptautisku izstāžu organizēšanai Latvijā</a:t>
            </a:r>
          </a:p>
        </p:txBody>
      </p:sp>
    </p:spTree>
    <p:extLst>
      <p:ext uri="{BB962C8B-B14F-4D97-AF65-F5344CB8AC3E}">
        <p14:creationId xmlns:p14="http://schemas.microsoft.com/office/powerpoint/2010/main" val="110892904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50A48-6377-E48D-091F-0B1E4A78E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Table">
            <a:extLst>
              <a:ext uri="{FF2B5EF4-FFF2-40B4-BE49-F238E27FC236}">
                <a16:creationId xmlns:a16="http://schemas.microsoft.com/office/drawing/2014/main" id="{C0C70703-2339-31E8-F756-98C4367B5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817313"/>
              </p:ext>
            </p:extLst>
          </p:nvPr>
        </p:nvGraphicFramePr>
        <p:xfrm>
          <a:off x="1602924" y="1748379"/>
          <a:ext cx="11439013" cy="51648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5379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9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1013">
                <a:tc>
                  <a:txBody>
                    <a:bodyPr/>
                    <a:lstStyle/>
                    <a:p>
                      <a:pPr indent="127000" algn="l" defTabSz="457200">
                        <a:lnSpc>
                          <a:spcPct val="80000"/>
                        </a:lnSpc>
                        <a:defRPr sz="1900">
                          <a:solidFill>
                            <a:srgbClr val="F2F2F2"/>
                          </a:solidFill>
                          <a:latin typeface="Armin Grotesk UltraBold"/>
                          <a:ea typeface="Armin Grotesk UltraBold"/>
                          <a:cs typeface="Armin Grotesk UltraBold"/>
                          <a:sym typeface="Armin Grotesk UltraBold"/>
                        </a:defRPr>
                      </a:pPr>
                      <a:r>
                        <a:rPr lang="lv-LV" sz="2800" dirty="0">
                          <a:latin typeface="+mj-lt"/>
                        </a:rPr>
                        <a:t>Atbalsta apmērs, EUR</a:t>
                      </a:r>
                      <a:endParaRPr lang="lv-LV" sz="2800" dirty="0">
                        <a:solidFill>
                          <a:srgbClr val="000000">
                            <a:alpha val="84706"/>
                          </a:srgbClr>
                        </a:solidFill>
                        <a:latin typeface="+mj-lt"/>
                      </a:endParaRPr>
                    </a:p>
                    <a:p>
                      <a:pPr indent="127000" algn="l" defTabSz="457200">
                        <a:lnSpc>
                          <a:spcPct val="80000"/>
                        </a:lnSpc>
                        <a:defRPr sz="1900">
                          <a:solidFill>
                            <a:srgbClr val="F2F2F2"/>
                          </a:solidFill>
                          <a:latin typeface="Armin Grotesk UltraBold"/>
                          <a:ea typeface="Armin Grotesk UltraBold"/>
                          <a:cs typeface="Armin Grotesk UltraBold"/>
                          <a:sym typeface="Armin Grotesk UltraBold"/>
                        </a:defRPr>
                      </a:pPr>
                      <a:endParaRPr lang="lv-LV" sz="2800" dirty="0">
                        <a:latin typeface="+mj-lt"/>
                      </a:endParaRPr>
                    </a:p>
                  </a:txBody>
                  <a:tcPr marL="12700" marR="12700" marT="12700" marB="12700" anchor="ctr" horzOverflow="overflow">
                    <a:lnL w="12700">
                      <a:miter lim="400000"/>
                    </a:lnL>
                    <a:lnR w="635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6350">
                      <a:solidFill>
                        <a:srgbClr val="FFFFFF"/>
                      </a:solidFill>
                    </a:lnB>
                    <a:solidFill>
                      <a:srgbClr val="7C1752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57200">
                        <a:lnSpc>
                          <a:spcPct val="80000"/>
                        </a:lnSpc>
                        <a:defRPr sz="1900">
                          <a:solidFill>
                            <a:srgbClr val="F2F2F2"/>
                          </a:solidFill>
                          <a:latin typeface="Armin Grotesk UltraBold"/>
                          <a:ea typeface="Armin Grotesk UltraBold"/>
                          <a:cs typeface="Armin Grotesk UltraBold"/>
                          <a:sym typeface="Armin Grotesk UltraBold"/>
                        </a:defRPr>
                      </a:pPr>
                      <a:r>
                        <a:rPr lang="lv-LV" sz="2800" dirty="0">
                          <a:latin typeface="+mj-lt"/>
                        </a:rPr>
                        <a:t>Ārvalstu apmeklētāji un/</a:t>
                      </a:r>
                    </a:p>
                    <a:p>
                      <a:pPr indent="127000" algn="l" defTabSz="457200">
                        <a:lnSpc>
                          <a:spcPct val="80000"/>
                        </a:lnSpc>
                        <a:defRPr sz="1900">
                          <a:solidFill>
                            <a:srgbClr val="F2F2F2"/>
                          </a:solidFill>
                          <a:latin typeface="Armin Grotesk UltraBold"/>
                          <a:ea typeface="Armin Grotesk UltraBold"/>
                          <a:cs typeface="Armin Grotesk UltraBold"/>
                          <a:sym typeface="Armin Grotesk UltraBold"/>
                        </a:defRPr>
                      </a:pPr>
                      <a:r>
                        <a:rPr lang="lv-LV" sz="2800" dirty="0">
                          <a:latin typeface="+mj-lt"/>
                        </a:rPr>
                        <a:t>vai ārvalstu pasākuma dalībnieki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FFFFFF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FFFFFF"/>
                      </a:solidFill>
                    </a:lnB>
                    <a:solidFill>
                      <a:srgbClr val="7C1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633">
                <a:tc>
                  <a:txBody>
                    <a:bodyPr/>
                    <a:lstStyle/>
                    <a:p>
                      <a:pPr indent="127000" algn="l" defTabSz="457200">
                        <a:lnSpc>
                          <a:spcPct val="80000"/>
                        </a:lnSpc>
                      </a:pPr>
                      <a:r>
                        <a:rPr lang="lv-LV" sz="2800">
                          <a:solidFill>
                            <a:srgbClr val="F2F2F2"/>
                          </a:solidFill>
                          <a:latin typeface="+mj-lt"/>
                          <a:ea typeface="+mj-ea"/>
                          <a:cs typeface="+mj-cs"/>
                        </a:rPr>
                        <a:t>Līdz 50 000</a:t>
                      </a:r>
                      <a:endParaRPr lang="lv-LV" sz="2800" dirty="0">
                        <a:solidFill>
                          <a:srgbClr val="F2F2F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2700" marR="12700" marT="12700" marB="12700" anchor="ctr" horzOverflow="overflow">
                    <a:lnL w="12700">
                      <a:miter lim="400000"/>
                    </a:lnL>
                    <a:lnR w="6350">
                      <a:solidFill>
                        <a:srgbClr val="FFFFFF"/>
                      </a:solidFill>
                    </a:lnR>
                    <a:lnT w="6350">
                      <a:solidFill>
                        <a:srgbClr val="FFFFFF"/>
                      </a:solidFill>
                    </a:lnT>
                    <a:lnB w="6350">
                      <a:solidFill>
                        <a:srgbClr val="FFFFFF"/>
                      </a:solidFill>
                    </a:lnB>
                    <a:solidFill>
                      <a:srgbClr val="013356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57200">
                        <a:lnSpc>
                          <a:spcPct val="80000"/>
                        </a:lnSpc>
                      </a:pPr>
                      <a:r>
                        <a:rPr lang="lv-LV" sz="2800" dirty="0">
                          <a:solidFill>
                            <a:srgbClr val="F2F2F2"/>
                          </a:solidFill>
                          <a:latin typeface="+mj-lt"/>
                          <a:ea typeface="+mj-ea"/>
                          <a:cs typeface="+mj-cs"/>
                        </a:rPr>
                        <a:t>Vismaz 500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FFFFFF"/>
                      </a:solidFill>
                    </a:lnL>
                    <a:lnR w="12700">
                      <a:miter lim="400000"/>
                    </a:lnR>
                    <a:lnT w="6350">
                      <a:solidFill>
                        <a:srgbClr val="FFFFFF"/>
                      </a:solidFill>
                    </a:lnT>
                    <a:lnB w="6350">
                      <a:solidFill>
                        <a:srgbClr val="FFFFFF"/>
                      </a:solidFill>
                    </a:lnB>
                    <a:solidFill>
                      <a:srgbClr val="013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633">
                <a:tc>
                  <a:txBody>
                    <a:bodyPr/>
                    <a:lstStyle/>
                    <a:p>
                      <a:pPr indent="127000" algn="l" defTabSz="457200">
                        <a:lnSpc>
                          <a:spcPct val="80000"/>
                        </a:lnSpc>
                      </a:pPr>
                      <a:r>
                        <a:rPr lang="lv-LV" sz="2800" dirty="0">
                          <a:solidFill>
                            <a:srgbClr val="F2F2F2"/>
                          </a:solidFill>
                          <a:latin typeface="+mj-lt"/>
                          <a:ea typeface="+mj-ea"/>
                          <a:cs typeface="+mj-cs"/>
                        </a:rPr>
                        <a:t>Līdz 60 000</a:t>
                      </a:r>
                    </a:p>
                  </a:txBody>
                  <a:tcPr marL="12700" marR="12700" marT="12700" marB="12700" anchor="ctr" horzOverflow="overflow">
                    <a:lnL w="12700">
                      <a:miter lim="400000"/>
                    </a:lnL>
                    <a:lnR w="6350">
                      <a:solidFill>
                        <a:srgbClr val="FFFFFF"/>
                      </a:solidFill>
                    </a:lnR>
                    <a:lnT w="6350">
                      <a:solidFill>
                        <a:srgbClr val="FFFFFF"/>
                      </a:solidFill>
                    </a:lnT>
                    <a:lnB w="6350">
                      <a:solidFill>
                        <a:srgbClr val="FFFFFF"/>
                      </a:solidFill>
                    </a:lnB>
                    <a:solidFill>
                      <a:srgbClr val="EEECE1">
                        <a:alpha val="29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57200">
                        <a:lnSpc>
                          <a:spcPct val="80000"/>
                        </a:lnSpc>
                      </a:pPr>
                      <a:r>
                        <a:rPr lang="lv-LV" sz="2800" dirty="0">
                          <a:solidFill>
                            <a:srgbClr val="F2F2F2"/>
                          </a:solidFill>
                          <a:latin typeface="+mj-lt"/>
                          <a:ea typeface="+mj-ea"/>
                          <a:cs typeface="+mj-cs"/>
                        </a:rPr>
                        <a:t>Vismaz 1 000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FFFFFF"/>
                      </a:solidFill>
                    </a:lnL>
                    <a:lnR w="12700">
                      <a:miter lim="400000"/>
                    </a:lnR>
                    <a:lnT w="6350">
                      <a:solidFill>
                        <a:srgbClr val="FFFFFF"/>
                      </a:solidFill>
                    </a:lnT>
                    <a:lnB w="6350">
                      <a:solidFill>
                        <a:srgbClr val="FFFFFF"/>
                      </a:solidFill>
                    </a:lnB>
                    <a:solidFill>
                      <a:srgbClr val="EEECE1">
                        <a:alpha val="2988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633">
                <a:tc>
                  <a:txBody>
                    <a:bodyPr/>
                    <a:lstStyle/>
                    <a:p>
                      <a:pPr indent="127000" algn="l" defTabSz="457200">
                        <a:lnSpc>
                          <a:spcPct val="80000"/>
                        </a:lnSpc>
                      </a:pPr>
                      <a:r>
                        <a:rPr lang="lv-LV" sz="2800" dirty="0">
                          <a:solidFill>
                            <a:srgbClr val="F2F2F2"/>
                          </a:solidFill>
                          <a:latin typeface="+mj-lt"/>
                          <a:ea typeface="+mj-ea"/>
                          <a:cs typeface="+mj-cs"/>
                        </a:rPr>
                        <a:t>Līdz 70 000</a:t>
                      </a:r>
                    </a:p>
                  </a:txBody>
                  <a:tcPr marL="12700" marR="12700" marT="12700" marB="12700" anchor="ctr" horzOverflow="overflow">
                    <a:lnL w="12700">
                      <a:miter lim="400000"/>
                    </a:lnL>
                    <a:lnR w="6350">
                      <a:solidFill>
                        <a:srgbClr val="FFFFFF"/>
                      </a:solidFill>
                    </a:lnR>
                    <a:lnT w="6350">
                      <a:solidFill>
                        <a:srgbClr val="FFFFFF"/>
                      </a:solidFill>
                    </a:lnT>
                    <a:lnB w="6350">
                      <a:solidFill>
                        <a:srgbClr val="FFFFFF"/>
                      </a:solidFill>
                    </a:lnB>
                    <a:solidFill>
                      <a:srgbClr val="013356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57200">
                        <a:lnSpc>
                          <a:spcPct val="80000"/>
                        </a:lnSpc>
                      </a:pPr>
                      <a:r>
                        <a:rPr lang="lv-LV" sz="2800" dirty="0">
                          <a:solidFill>
                            <a:srgbClr val="F2F2F2"/>
                          </a:solidFill>
                          <a:latin typeface="+mj-lt"/>
                          <a:ea typeface="+mj-ea"/>
                          <a:cs typeface="+mj-cs"/>
                        </a:rPr>
                        <a:t>Vismaz 1 500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FFFFFF"/>
                      </a:solidFill>
                    </a:lnL>
                    <a:lnR w="12700">
                      <a:miter lim="400000"/>
                    </a:lnR>
                    <a:lnT w="6350">
                      <a:solidFill>
                        <a:srgbClr val="FFFFFF"/>
                      </a:solidFill>
                    </a:lnT>
                    <a:lnB w="6350">
                      <a:solidFill>
                        <a:srgbClr val="FFFFFF"/>
                      </a:solidFill>
                    </a:lnB>
                    <a:solidFill>
                      <a:srgbClr val="013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633">
                <a:tc>
                  <a:txBody>
                    <a:bodyPr/>
                    <a:lstStyle/>
                    <a:p>
                      <a:pPr indent="127000" algn="l" defTabSz="457200">
                        <a:lnSpc>
                          <a:spcPct val="80000"/>
                        </a:lnSpc>
                      </a:pPr>
                      <a:r>
                        <a:rPr lang="lv-LV" sz="2800" dirty="0">
                          <a:solidFill>
                            <a:srgbClr val="F2F2F2"/>
                          </a:solidFill>
                          <a:latin typeface="+mj-lt"/>
                          <a:ea typeface="+mj-ea"/>
                          <a:cs typeface="+mj-cs"/>
                        </a:rPr>
                        <a:t>Līdz 80 000</a:t>
                      </a:r>
                    </a:p>
                  </a:txBody>
                  <a:tcPr marL="12700" marR="12700" marT="12700" marB="12700" anchor="ctr" horzOverflow="overflow">
                    <a:lnL w="12700">
                      <a:miter lim="400000"/>
                    </a:lnL>
                    <a:lnR w="6350">
                      <a:solidFill>
                        <a:srgbClr val="FFFFFF"/>
                      </a:solidFill>
                    </a:lnR>
                    <a:lnT w="6350">
                      <a:solidFill>
                        <a:srgbClr val="FFFFFF"/>
                      </a:solidFill>
                    </a:lnT>
                    <a:lnB w="6350">
                      <a:solidFill>
                        <a:srgbClr val="FFFFFF"/>
                      </a:solidFill>
                    </a:lnB>
                    <a:solidFill>
                      <a:srgbClr val="EEECE1">
                        <a:alpha val="29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57200">
                        <a:lnSpc>
                          <a:spcPct val="80000"/>
                        </a:lnSpc>
                      </a:pPr>
                      <a:r>
                        <a:rPr lang="lv-LV" sz="2800" dirty="0">
                          <a:solidFill>
                            <a:srgbClr val="F2F2F2"/>
                          </a:solidFill>
                          <a:latin typeface="+mj-lt"/>
                          <a:ea typeface="+mj-ea"/>
                          <a:cs typeface="+mj-cs"/>
                        </a:rPr>
                        <a:t>Vismaz 2 000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FFFFFF"/>
                      </a:solidFill>
                    </a:lnL>
                    <a:lnR w="12700">
                      <a:miter lim="400000"/>
                    </a:lnR>
                    <a:lnT w="6350">
                      <a:solidFill>
                        <a:srgbClr val="FFFFFF"/>
                      </a:solidFill>
                    </a:lnT>
                    <a:lnB w="6350">
                      <a:solidFill>
                        <a:srgbClr val="FFFFFF"/>
                      </a:solidFill>
                    </a:lnB>
                    <a:solidFill>
                      <a:srgbClr val="EEECE1">
                        <a:alpha val="2988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633">
                <a:tc>
                  <a:txBody>
                    <a:bodyPr/>
                    <a:lstStyle/>
                    <a:p>
                      <a:pPr indent="127000" algn="l" defTabSz="457200">
                        <a:lnSpc>
                          <a:spcPct val="80000"/>
                        </a:lnSpc>
                      </a:pPr>
                      <a:r>
                        <a:rPr lang="lv-LV" sz="2800" dirty="0">
                          <a:solidFill>
                            <a:srgbClr val="F2F2F2"/>
                          </a:solidFill>
                          <a:latin typeface="+mj-lt"/>
                          <a:ea typeface="+mj-ea"/>
                          <a:cs typeface="+mj-cs"/>
                        </a:rPr>
                        <a:t>Līdz 90 000</a:t>
                      </a:r>
                    </a:p>
                  </a:txBody>
                  <a:tcPr marL="12700" marR="12700" marT="12700" marB="12700" anchor="ctr" horzOverflow="overflow">
                    <a:lnL w="12700">
                      <a:miter lim="400000"/>
                    </a:lnL>
                    <a:lnR w="6350">
                      <a:solidFill>
                        <a:srgbClr val="FFFFFF"/>
                      </a:solidFill>
                    </a:lnR>
                    <a:lnT w="6350">
                      <a:solidFill>
                        <a:srgbClr val="FFFFFF"/>
                      </a:solidFill>
                    </a:lnT>
                    <a:lnB w="6350">
                      <a:solidFill>
                        <a:srgbClr val="FFFFFF"/>
                      </a:solidFill>
                    </a:lnB>
                    <a:solidFill>
                      <a:srgbClr val="013356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57200">
                        <a:lnSpc>
                          <a:spcPct val="80000"/>
                        </a:lnSpc>
                      </a:pPr>
                      <a:r>
                        <a:rPr lang="lv-LV" sz="2800" dirty="0">
                          <a:solidFill>
                            <a:srgbClr val="F2F2F2"/>
                          </a:solidFill>
                          <a:latin typeface="+mj-lt"/>
                          <a:ea typeface="+mj-ea"/>
                          <a:cs typeface="+mj-cs"/>
                        </a:rPr>
                        <a:t>Vismaz 2 500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FFFFFF"/>
                      </a:solidFill>
                    </a:lnL>
                    <a:lnR w="12700">
                      <a:miter lim="400000"/>
                    </a:lnR>
                    <a:lnT w="6350">
                      <a:solidFill>
                        <a:srgbClr val="FFFFFF"/>
                      </a:solidFill>
                    </a:lnT>
                    <a:lnB w="6350">
                      <a:solidFill>
                        <a:srgbClr val="FFFFFF"/>
                      </a:solidFill>
                    </a:lnB>
                    <a:solidFill>
                      <a:srgbClr val="013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633">
                <a:tc>
                  <a:txBody>
                    <a:bodyPr/>
                    <a:lstStyle/>
                    <a:p>
                      <a:pPr indent="127000" algn="l" defTabSz="457200">
                        <a:lnSpc>
                          <a:spcPct val="80000"/>
                        </a:lnSpc>
                      </a:pPr>
                      <a:r>
                        <a:rPr lang="lv-LV" sz="2800" dirty="0">
                          <a:solidFill>
                            <a:srgbClr val="F2F2F2"/>
                          </a:solidFill>
                          <a:latin typeface="+mj-lt"/>
                          <a:ea typeface="+mj-ea"/>
                          <a:cs typeface="+mj-cs"/>
                        </a:rPr>
                        <a:t>Līdz 100 000</a:t>
                      </a:r>
                    </a:p>
                  </a:txBody>
                  <a:tcPr marL="12700" marR="12700" marT="12700" marB="12700" anchor="ctr" horzOverflow="overflow">
                    <a:lnL w="12700">
                      <a:miter lim="400000"/>
                    </a:lnL>
                    <a:lnR w="6350">
                      <a:solidFill>
                        <a:srgbClr val="FFFFFF"/>
                      </a:solidFill>
                    </a:lnR>
                    <a:lnT w="635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solidFill>
                      <a:srgbClr val="EEECE1">
                        <a:alpha val="29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57200">
                        <a:lnSpc>
                          <a:spcPct val="80000"/>
                        </a:lnSpc>
                      </a:pPr>
                      <a:r>
                        <a:rPr lang="lv-LV" sz="2800" dirty="0">
                          <a:solidFill>
                            <a:srgbClr val="F2F2F2"/>
                          </a:solidFill>
                          <a:latin typeface="+mj-lt"/>
                          <a:ea typeface="+mj-ea"/>
                          <a:cs typeface="+mj-cs"/>
                        </a:rPr>
                        <a:t>Vismaz 3 000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FFFFFF"/>
                      </a:solidFill>
                    </a:lnL>
                    <a:lnR w="12700">
                      <a:miter lim="400000"/>
                    </a:lnR>
                    <a:lnT w="635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solidFill>
                      <a:srgbClr val="EEECE1">
                        <a:alpha val="2988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4" name="object 2">
            <a:extLst>
              <a:ext uri="{FF2B5EF4-FFF2-40B4-BE49-F238E27FC236}">
                <a16:creationId xmlns:a16="http://schemas.microsoft.com/office/drawing/2014/main" id="{41321840-6419-F041-1781-283A6BAA2A21}"/>
              </a:ext>
            </a:extLst>
          </p:cNvPr>
          <p:cNvSpPr txBox="1"/>
          <p:nvPr/>
        </p:nvSpPr>
        <p:spPr>
          <a:xfrm>
            <a:off x="996703" y="693899"/>
            <a:ext cx="18434297" cy="78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70000"/>
              </a:lnSpc>
              <a:defRPr sz="62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lvl1pPr>
          </a:lstStyle>
          <a:p>
            <a:r>
              <a:rPr lang="lv-LV" sz="6000" b="1" dirty="0">
                <a:solidFill>
                  <a:schemeClr val="bg1"/>
                </a:solidFill>
              </a:rPr>
              <a:t>Kāds ir atbalsta apmērs izstāžu organizēšanai?</a:t>
            </a:r>
            <a:endParaRPr lang="lv-LV" sz="6000" b="1" dirty="0">
              <a:solidFill>
                <a:schemeClr val="bg1"/>
              </a:solidFill>
              <a:sym typeface="Armin Grotesk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DCD97-34F8-E160-EAC0-27A6EFF94861}"/>
              </a:ext>
            </a:extLst>
          </p:cNvPr>
          <p:cNvSpPr txBox="1"/>
          <p:nvPr/>
        </p:nvSpPr>
        <p:spPr>
          <a:xfrm>
            <a:off x="3849461" y="7523296"/>
            <a:ext cx="12919982" cy="3108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2800" dirty="0">
                <a:solidFill>
                  <a:schemeClr val="bg1"/>
                </a:solidFill>
              </a:rPr>
              <a:t>Atbalsta intensitāte attiecināmajām izmaksām ir:</a:t>
            </a:r>
          </a:p>
          <a:p>
            <a:endParaRPr lang="lv-LV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bg1"/>
                </a:solidFill>
              </a:rPr>
              <a:t>60 %, ja atbalsts tiek sniegts kā </a:t>
            </a:r>
            <a:r>
              <a:rPr lang="lv-LV" sz="2800" i="1" dirty="0" err="1">
                <a:solidFill>
                  <a:schemeClr val="bg1"/>
                </a:solidFill>
              </a:rPr>
              <a:t>de</a:t>
            </a:r>
            <a:r>
              <a:rPr lang="lv-LV" sz="2800" i="1" dirty="0">
                <a:solidFill>
                  <a:schemeClr val="bg1"/>
                </a:solidFill>
              </a:rPr>
              <a:t> </a:t>
            </a:r>
            <a:r>
              <a:rPr lang="lv-LV" sz="2800" i="1" dirty="0" err="1">
                <a:solidFill>
                  <a:schemeClr val="bg1"/>
                </a:solidFill>
              </a:rPr>
              <a:t>minimis</a:t>
            </a:r>
            <a:r>
              <a:rPr lang="lv-LV" sz="2800" dirty="0">
                <a:solidFill>
                  <a:schemeClr val="bg1"/>
                </a:solidFill>
              </a:rPr>
              <a:t> atbalsts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2800" u="sng" dirty="0">
              <a:solidFill>
                <a:schemeClr val="bg1"/>
              </a:solidFill>
            </a:endParaRPr>
          </a:p>
          <a:p>
            <a:r>
              <a:rPr lang="lv-LV" sz="2800" u="sng" dirty="0">
                <a:solidFill>
                  <a:schemeClr val="bg1"/>
                </a:solidFill>
              </a:rPr>
              <a:t>vai</a:t>
            </a:r>
            <a:r>
              <a:rPr lang="lv-LV" sz="28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bg1"/>
                </a:solidFill>
              </a:rPr>
              <a:t>85%, ja atbalsts nekvalificējas kā komercdarbības atbalsts (</a:t>
            </a:r>
            <a:r>
              <a:rPr lang="lv-LV" sz="2800" b="1" u="sng" dirty="0">
                <a:solidFill>
                  <a:schemeClr val="bg1"/>
                </a:solidFill>
              </a:rPr>
              <a:t>nav</a:t>
            </a:r>
            <a:r>
              <a:rPr lang="lv-LV" sz="2800" dirty="0">
                <a:solidFill>
                  <a:schemeClr val="bg1"/>
                </a:solidFill>
              </a:rPr>
              <a:t> </a:t>
            </a:r>
            <a:r>
              <a:rPr lang="lv-LV" sz="2800" i="1" dirty="0" err="1">
                <a:solidFill>
                  <a:schemeClr val="bg1"/>
                </a:solidFill>
              </a:rPr>
              <a:t>de</a:t>
            </a:r>
            <a:r>
              <a:rPr lang="lv-LV" sz="2800" i="1" dirty="0">
                <a:solidFill>
                  <a:schemeClr val="bg1"/>
                </a:solidFill>
              </a:rPr>
              <a:t> </a:t>
            </a:r>
            <a:r>
              <a:rPr lang="lv-LV" sz="2800" i="1" dirty="0" err="1">
                <a:solidFill>
                  <a:schemeClr val="bg1"/>
                </a:solidFill>
              </a:rPr>
              <a:t>deminis</a:t>
            </a:r>
            <a:r>
              <a:rPr lang="lv-LV" sz="2800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411304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FED7E-F3FF-2642-C935-7204A48F9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object 4" descr="object 4">
            <a:extLst>
              <a:ext uri="{FF2B5EF4-FFF2-40B4-BE49-F238E27FC236}">
                <a16:creationId xmlns:a16="http://schemas.microsoft.com/office/drawing/2014/main" id="{B74DB51B-8642-DE9D-27EC-A57B90085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3212" y="6601966"/>
            <a:ext cx="3654556" cy="470001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object 6">
            <a:extLst>
              <a:ext uri="{FF2B5EF4-FFF2-40B4-BE49-F238E27FC236}">
                <a16:creationId xmlns:a16="http://schemas.microsoft.com/office/drawing/2014/main" id="{2C5997B3-40CA-8FE1-6CA4-5B63815CC2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3217" y="475828"/>
            <a:ext cx="12537050" cy="1029088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/>
          <a:p>
            <a:pPr algn="ctr">
              <a:lnSpc>
                <a:spcPct val="70000"/>
              </a:lnSpc>
              <a:defRPr sz="6200"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lang="lv-LV" b="1" dirty="0">
                <a:solidFill>
                  <a:schemeClr val="bg1"/>
                </a:solidFill>
              </a:rPr>
              <a:t>Kā pieteikties izstāžu organizēšanas atbalstam?</a:t>
            </a:r>
            <a:endParaRPr sz="6200" b="1" dirty="0">
              <a:latin typeface="+mn-lt"/>
              <a:ea typeface="+mn-ea"/>
              <a:cs typeface="+mn-cs"/>
              <a:sym typeface="Armin Grotesk Regular"/>
            </a:endParaRPr>
          </a:p>
        </p:txBody>
      </p:sp>
      <p:sp>
        <p:nvSpPr>
          <p:cNvPr id="156" name="object 7">
            <a:extLst>
              <a:ext uri="{FF2B5EF4-FFF2-40B4-BE49-F238E27FC236}">
                <a16:creationId xmlns:a16="http://schemas.microsoft.com/office/drawing/2014/main" id="{B012FFAC-97DF-B4E2-135B-7BFF92F90C56}"/>
              </a:ext>
            </a:extLst>
          </p:cNvPr>
          <p:cNvSpPr txBox="1"/>
          <p:nvPr/>
        </p:nvSpPr>
        <p:spPr>
          <a:xfrm>
            <a:off x="742534" y="5827649"/>
            <a:ext cx="12397733" cy="2992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buClr>
                <a:srgbClr val="A7A7A7"/>
              </a:buClr>
              <a:buSzPct val="100000"/>
              <a:tabLst>
                <a:tab pos="381000" algn="l"/>
                <a:tab pos="393700" algn="l"/>
              </a:tabLst>
              <a:defRPr sz="2100">
                <a:solidFill>
                  <a:srgbClr val="FFFFFF"/>
                </a:solidFill>
              </a:defRPr>
            </a:pPr>
            <a:endParaRPr lang="lv-LV" sz="2800" dirty="0">
              <a:solidFill>
                <a:schemeClr val="bg1"/>
              </a:solidFill>
            </a:endParaRPr>
          </a:p>
          <a:p>
            <a:pPr lvl="0"/>
            <a:r>
              <a:rPr lang="lv-LV" sz="3200" dirty="0">
                <a:solidFill>
                  <a:schemeClr val="bg1"/>
                </a:solidFill>
              </a:rPr>
              <a:t>* </a:t>
            </a:r>
            <a:r>
              <a:rPr lang="lv-LV" sz="3200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ne vēlāk kā 3 mēnešu laikā</a:t>
            </a:r>
            <a:r>
              <a:rPr lang="lv-LV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lv-LV" sz="3200" dirty="0">
                <a:solidFill>
                  <a:schemeClr val="bg1"/>
                </a:solidFill>
              </a:rPr>
              <a:t>pēc tam, kad ir noslēgusies starptautiska izstāde, bet ne vēlāk kā līdz 2026. gada 31.oktobrim</a:t>
            </a:r>
          </a:p>
          <a:p>
            <a:pPr lvl="0"/>
            <a:endParaRPr lang="lv-LV" sz="3200" dirty="0">
              <a:solidFill>
                <a:schemeClr val="bg1"/>
              </a:solidFill>
            </a:endParaRPr>
          </a:p>
          <a:p>
            <a:pPr defTabSz="2009394" hangingPunct="1">
              <a:lnSpc>
                <a:spcPct val="125000"/>
              </a:lnSpc>
              <a:spcAft>
                <a:spcPts val="1758"/>
              </a:spcAft>
            </a:pPr>
            <a:r>
              <a:rPr lang="lv-LV" sz="3200" dirty="0">
                <a:solidFill>
                  <a:srgbClr val="FFFFFF"/>
                </a:solidFill>
              </a:rPr>
              <a:t>** pie pirmā Maksājuma pieprasījuma vērtēšanas LIAA pieņem arī lēmumu par Eksporta atbalsta (jumta) līguma noslēgšanu</a:t>
            </a:r>
          </a:p>
        </p:txBody>
      </p:sp>
      <p:pic>
        <p:nvPicPr>
          <p:cNvPr id="157" name="stends_2.jpg" descr="stends_2.jpg">
            <a:extLst>
              <a:ext uri="{FF2B5EF4-FFF2-40B4-BE49-F238E27FC236}">
                <a16:creationId xmlns:a16="http://schemas.microsoft.com/office/drawing/2014/main" id="{45869348-BFEE-C9F5-1CDA-46C644BF3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939" y="-1"/>
            <a:ext cx="6965702" cy="11303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Rectangle">
            <a:extLst>
              <a:ext uri="{FF2B5EF4-FFF2-40B4-BE49-F238E27FC236}">
                <a16:creationId xmlns:a16="http://schemas.microsoft.com/office/drawing/2014/main" id="{5C45DAAB-BE82-2D94-E6B3-E388E052C560}"/>
              </a:ext>
            </a:extLst>
          </p:cNvPr>
          <p:cNvSpPr/>
          <p:nvPr/>
        </p:nvSpPr>
        <p:spPr>
          <a:xfrm>
            <a:off x="15273513" y="5949901"/>
            <a:ext cx="3310154" cy="5357237"/>
          </a:xfrm>
          <a:prstGeom prst="rect">
            <a:avLst/>
          </a:prstGeom>
          <a:solidFill>
            <a:srgbClr val="FF195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ts val="4300"/>
              </a:lnSpc>
              <a:spcBef>
                <a:spcPts val="100"/>
              </a:spcBef>
              <a:defRPr sz="40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159" name="Granti…">
            <a:extLst>
              <a:ext uri="{FF2B5EF4-FFF2-40B4-BE49-F238E27FC236}">
                <a16:creationId xmlns:a16="http://schemas.microsoft.com/office/drawing/2014/main" id="{3FF58EC5-C1B0-2EAE-070B-7AA10A6923CC}"/>
              </a:ext>
            </a:extLst>
          </p:cNvPr>
          <p:cNvSpPr txBox="1"/>
          <p:nvPr/>
        </p:nvSpPr>
        <p:spPr>
          <a:xfrm>
            <a:off x="15502842" y="6103724"/>
            <a:ext cx="2851495" cy="4531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ts val="4300"/>
              </a:lnSpc>
              <a:spcBef>
                <a:spcPts val="100"/>
              </a:spcBef>
              <a:defRPr sz="30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endParaRPr dirty="0"/>
          </a:p>
          <a:p>
            <a:pPr algn="ctr">
              <a:lnSpc>
                <a:spcPts val="4300"/>
              </a:lnSpc>
              <a:spcBef>
                <a:spcPts val="100"/>
              </a:spcBef>
              <a:defRPr sz="30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dirty="0"/>
              <a:t>Granti</a:t>
            </a:r>
          </a:p>
          <a:p>
            <a:pPr algn="ctr">
              <a:lnSpc>
                <a:spcPts val="4300"/>
              </a:lnSpc>
              <a:spcBef>
                <a:spcPts val="100"/>
              </a:spcBef>
              <a:defRPr sz="30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dirty="0"/>
              <a:t>1 </a:t>
            </a:r>
            <a:r>
              <a:rPr dirty="0" err="1"/>
              <a:t>milj</a:t>
            </a:r>
            <a:r>
              <a:rPr dirty="0"/>
              <a:t>. EUR</a:t>
            </a:r>
          </a:p>
          <a:p>
            <a:pPr algn="ctr">
              <a:lnSpc>
                <a:spcPts val="4300"/>
              </a:lnSpc>
              <a:spcBef>
                <a:spcPts val="100"/>
              </a:spcBef>
              <a:defRPr sz="30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endParaRPr dirty="0"/>
          </a:p>
          <a:p>
            <a:pPr algn="ctr">
              <a:lnSpc>
                <a:spcPts val="4300"/>
              </a:lnSpc>
              <a:spcBef>
                <a:spcPts val="100"/>
              </a:spcBef>
              <a:defRPr sz="30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endParaRPr dirty="0"/>
          </a:p>
          <a:p>
            <a:pPr algn="ctr">
              <a:lnSpc>
                <a:spcPts val="4300"/>
              </a:lnSpc>
              <a:spcBef>
                <a:spcPts val="100"/>
              </a:spcBef>
              <a:defRPr sz="30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lang="lv-LV" noProof="0" dirty="0"/>
              <a:t>Atvērta pieteikšanās no 24.02.2026.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CC8A2FBC-377E-401A-043C-C3668BCF1998}"/>
              </a:ext>
            </a:extLst>
          </p:cNvPr>
          <p:cNvSpPr/>
          <p:nvPr/>
        </p:nvSpPr>
        <p:spPr>
          <a:xfrm>
            <a:off x="372873" y="3013756"/>
            <a:ext cx="4031241" cy="169002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09394" hangingPunct="1"/>
            <a:r>
              <a:rPr lang="lv-LV" sz="2417" dirty="0">
                <a:solidFill>
                  <a:prstClr val="white"/>
                </a:solidFill>
                <a:latin typeface="Calibri"/>
                <a:cs typeface="Calibri"/>
              </a:rPr>
              <a:t>Maksājuma pieprasījuma iesniegšana*</a:t>
            </a:r>
            <a:endParaRPr lang="lv-LV" sz="3956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BBD91C88-DEEA-6692-E3F1-015428F875FC}"/>
              </a:ext>
            </a:extLst>
          </p:cNvPr>
          <p:cNvSpPr/>
          <p:nvPr/>
        </p:nvSpPr>
        <p:spPr>
          <a:xfrm>
            <a:off x="3884621" y="2985046"/>
            <a:ext cx="3690138" cy="169002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09394" hangingPunct="1"/>
            <a:r>
              <a:rPr lang="lv-LV" sz="2417" dirty="0">
                <a:solidFill>
                  <a:prstClr val="white"/>
                </a:solidFill>
                <a:latin typeface="Calibri"/>
                <a:cs typeface="Calibri"/>
              </a:rPr>
              <a:t>LIAA izvērtē iesniegtos dokumentus</a:t>
            </a:r>
            <a:endParaRPr lang="lv-LV" sz="3956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31CC8E97-B28A-A01F-3E4F-C179CFC042D9}"/>
              </a:ext>
            </a:extLst>
          </p:cNvPr>
          <p:cNvSpPr/>
          <p:nvPr/>
        </p:nvSpPr>
        <p:spPr>
          <a:xfrm>
            <a:off x="10466198" y="2907651"/>
            <a:ext cx="3209492" cy="169002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09394" hangingPunct="1"/>
            <a:r>
              <a:rPr lang="lv-LV" sz="2417" dirty="0">
                <a:solidFill>
                  <a:prstClr val="white"/>
                </a:solidFill>
                <a:latin typeface="Calibri"/>
                <a:cs typeface="Calibri"/>
              </a:rPr>
              <a:t>Finanšu atbalsta izmaksa</a:t>
            </a:r>
            <a:endParaRPr lang="lv-LV" sz="3956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A2AE498A-5D71-E8B2-663E-6A35AABCC58D}"/>
              </a:ext>
            </a:extLst>
          </p:cNvPr>
          <p:cNvSpPr/>
          <p:nvPr/>
        </p:nvSpPr>
        <p:spPr>
          <a:xfrm>
            <a:off x="7135362" y="2907651"/>
            <a:ext cx="3690138" cy="169002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09394" hangingPunct="1"/>
            <a:r>
              <a:rPr lang="lv-LV" sz="2417" dirty="0">
                <a:solidFill>
                  <a:prstClr val="white"/>
                </a:solidFill>
                <a:latin typeface="Calibri"/>
                <a:cs typeface="Calibri"/>
              </a:rPr>
              <a:t>LIAA pieņem lēmumu par atbalsta piešķiršanu**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9BEFC-C598-0DC9-066A-93136D855150}"/>
              </a:ext>
            </a:extLst>
          </p:cNvPr>
          <p:cNvSpPr txBox="1"/>
          <p:nvPr/>
        </p:nvSpPr>
        <p:spPr>
          <a:xfrm>
            <a:off x="959303" y="5185015"/>
            <a:ext cx="10344150" cy="400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800" b="1" dirty="0">
                <a:solidFill>
                  <a:srgbClr val="FF0000"/>
                </a:solidFill>
              </a:rPr>
              <a:t>Maksājuma pieprasījumu var iesniegt </a:t>
            </a:r>
            <a:r>
              <a:rPr lang="lv-LV" sz="28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ŠEIT</a:t>
            </a:r>
            <a:endParaRPr lang="lv-LV" sz="28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1849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421D8-5CCA-F96A-C2FD-58A50283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CC2C9-C391-1954-6D5D-67E84CA3D9C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89437" y="496657"/>
            <a:ext cx="18125226" cy="1054557"/>
          </a:xfrm>
        </p:spPr>
        <p:txBody>
          <a:bodyPr>
            <a:noAutofit/>
          </a:bodyPr>
          <a:lstStyle/>
          <a:p>
            <a:r>
              <a:rPr lang="lv-LV" sz="4800" b="1" dirty="0"/>
              <a:t>Kādi ir maksājuma pieprasījumam papildu iesniedzamie dokumenti?</a:t>
            </a:r>
            <a:endParaRPr lang="lv-LV" sz="4800" b="1" dirty="0">
              <a:solidFill>
                <a:srgbClr val="A7A7A7"/>
              </a:solidFill>
              <a:sym typeface="Armin Grotesk SemiBold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2B5B303-659B-C3BD-0B8E-33A356840901}"/>
              </a:ext>
            </a:extLst>
          </p:cNvPr>
          <p:cNvSpPr txBox="1">
            <a:spLocks/>
          </p:cNvSpPr>
          <p:nvPr/>
        </p:nvSpPr>
        <p:spPr>
          <a:xfrm>
            <a:off x="728435" y="1551214"/>
            <a:ext cx="18647230" cy="886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9pPr>
          </a:lstStyle>
          <a:p>
            <a:pPr marL="742950" lvl="1" indent="-742950">
              <a:buAutoNum type="arabicParenR"/>
            </a:pPr>
            <a:r>
              <a:rPr lang="lv-LV" sz="3200" dirty="0"/>
              <a:t>veiktās cenu aptaujas dokumentācija, t.sk. pakalpojuma pieprasījums/tehniskā specifikācija, potenciālajiem pakalpojuma sniedzējiem izsūtītie e-pasti, e-pastos saņemtie vismaz trīs pakalpojumu sniedzēju piedāvājumi un izvēlētā pakalpojuma sniedzēja pamatojums (protokols), apliecinājums par interešu konflikta neesamību ar pakalpojuma sniedzēju;</a:t>
            </a:r>
          </a:p>
          <a:p>
            <a:pPr marL="742950" lvl="1" indent="-742950">
              <a:buAutoNum type="arabicParenR"/>
            </a:pPr>
            <a:r>
              <a:rPr lang="lv-LV" sz="3200" dirty="0"/>
              <a:t>ar pakalpojuma sniedzēju noslēgtais līgums (pieteikums izstādei </a:t>
            </a:r>
            <a:r>
              <a:rPr lang="lv-LV" sz="3200" dirty="0" err="1"/>
              <a:t>utml</a:t>
            </a:r>
            <a:r>
              <a:rPr lang="lv-LV" sz="3200" dirty="0"/>
              <a:t>.);</a:t>
            </a:r>
          </a:p>
          <a:p>
            <a:pPr marL="742950" lvl="1" indent="-742950">
              <a:buAutoNum type="arabicParenR"/>
            </a:pPr>
            <a:r>
              <a:rPr lang="lv-LV" sz="3200" dirty="0"/>
              <a:t>sniegtā pakalpojuma nodevums, kas apliecina pakalpojuma izpildi;</a:t>
            </a:r>
          </a:p>
          <a:p>
            <a:pPr marL="742950" lvl="1" indent="-742950">
              <a:buAutoNum type="arabicParenR"/>
            </a:pPr>
            <a:r>
              <a:rPr lang="lv-LV" sz="3200" dirty="0"/>
              <a:t>pieņemšanas – nodošanas akts, ja attiecināms;</a:t>
            </a:r>
          </a:p>
          <a:p>
            <a:pPr marL="742950" lvl="1" indent="-742950">
              <a:buAutoNum type="arabicParenR"/>
            </a:pPr>
            <a:r>
              <a:rPr lang="lv-LV" sz="3200" dirty="0"/>
              <a:t>darījumu apliecinošs dokuments (rēķins);</a:t>
            </a:r>
          </a:p>
          <a:p>
            <a:pPr marL="742950" lvl="1" indent="-742950">
              <a:buAutoNum type="arabicParenR"/>
            </a:pPr>
            <a:r>
              <a:rPr lang="lv-LV" sz="3200" dirty="0"/>
              <a:t>bankas konta apgrozījuma izdruka par maksājuma pieprasījumā iekļautajām izmaksām;</a:t>
            </a:r>
          </a:p>
          <a:p>
            <a:pPr marL="742950" lvl="1" indent="-742950">
              <a:buAutoNum type="arabicParenR"/>
            </a:pPr>
            <a:r>
              <a:rPr lang="lv-LV" sz="3200" dirty="0"/>
              <a:t>pie pirmā maksājuma pieprasījuma jāiesniedz Grāmatvedības kontu plāna kopija, kurā ir ietverti ar LIAA atbalstāmajām darbībām saistītie konti un/vai subkonti. Kontu plānā ir jāizveido izdevumu konts (7. kontu grupā) un ar atbalstāmām darbībām saistītais </a:t>
            </a:r>
            <a:r>
              <a:rPr lang="lv-LV" sz="3200" u="sng" dirty="0"/>
              <a:t>ieņēmumu konts </a:t>
            </a:r>
            <a:r>
              <a:rPr lang="lv-LV" sz="3200" dirty="0"/>
              <a:t>(6. vai 8. kontu grupā), kurā tiks grāmatots saņemtais atbalsta finansējums</a:t>
            </a:r>
          </a:p>
          <a:p>
            <a:pPr marL="742950" lvl="1" indent="-742950">
              <a:buAutoNum type="arabicParenR"/>
            </a:pPr>
            <a:endParaRPr lang="lv-LV" sz="3200" dirty="0"/>
          </a:p>
          <a:p>
            <a:pPr lvl="1"/>
            <a:r>
              <a:rPr lang="lv-LV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Precīzs papildu iesniedzamo dokumentu saraksts ir norādīts maksājuma pieprasījuma formā Business.gov.lv pie katras atbalstāmās darbības.</a:t>
            </a:r>
          </a:p>
        </p:txBody>
      </p:sp>
    </p:spTree>
    <p:extLst>
      <p:ext uri="{BB962C8B-B14F-4D97-AF65-F5344CB8AC3E}">
        <p14:creationId xmlns:p14="http://schemas.microsoft.com/office/powerpoint/2010/main" val="300428022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36FBD-7EB5-B668-12C6-CE7AE585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/>
              <a:t>Paldies par uzmanību!</a:t>
            </a:r>
            <a:br>
              <a:rPr lang="lv-LV" dirty="0"/>
            </a:b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36FE6-2AB5-E005-9FC4-1F0DE0A6727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dirty="0"/>
              <a:t>Atbalsta piešķiršanas departaments</a:t>
            </a:r>
            <a:br>
              <a:rPr lang="lv-LV" sz="4000" dirty="0"/>
            </a:br>
            <a:r>
              <a:rPr lang="lv-LV" sz="4000" dirty="0"/>
              <a:t>Eksporta un attīstības atbalsta nodaļa</a:t>
            </a:r>
          </a:p>
        </p:txBody>
      </p:sp>
    </p:spTree>
    <p:extLst>
      <p:ext uri="{BB962C8B-B14F-4D97-AF65-F5344CB8AC3E}">
        <p14:creationId xmlns:p14="http://schemas.microsoft.com/office/powerpoint/2010/main" val="5569193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B3961-7DF7-BF98-E9F3-018A906F6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BCDC9-3948-026D-813C-2F7F5EF3097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89437" y="1068157"/>
            <a:ext cx="18125226" cy="1054557"/>
          </a:xfrm>
        </p:spPr>
        <p:txBody>
          <a:bodyPr>
            <a:normAutofit/>
          </a:bodyPr>
          <a:lstStyle/>
          <a:p>
            <a:r>
              <a:rPr lang="lv-LV" sz="6600" b="1" dirty="0"/>
              <a:t>Kas var pieteikties? </a:t>
            </a:r>
            <a:endParaRPr lang="lv-LV" sz="6200" dirty="0">
              <a:solidFill>
                <a:srgbClr val="A7A7A7"/>
              </a:solidFill>
              <a:sym typeface="Armin Grotesk SemiBold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36F98F7-20FD-A8CB-DF1D-E635F646197A}"/>
              </a:ext>
            </a:extLst>
          </p:cNvPr>
          <p:cNvSpPr txBox="1">
            <a:spLocks/>
          </p:cNvSpPr>
          <p:nvPr/>
        </p:nvSpPr>
        <p:spPr>
          <a:xfrm>
            <a:off x="1939562" y="3184073"/>
            <a:ext cx="18164538" cy="6449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fontScale="85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9pPr>
          </a:lstStyle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lv-LV" sz="4400" dirty="0"/>
              <a:t>Lielie komersanti, t.sk. valsts un pašvaldību uzņēmumi;</a:t>
            </a:r>
          </a:p>
          <a:p>
            <a:pPr marL="457200" indent="-457200" hangingPunct="1">
              <a:buFont typeface="Arial" panose="020B0604020202020204" pitchFamily="34" charset="0"/>
              <a:buChar char="•"/>
            </a:pPr>
            <a:endParaRPr lang="lv-LV" sz="4400" dirty="0"/>
          </a:p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lv-LV" sz="4400" dirty="0"/>
              <a:t>Pašvaldības;</a:t>
            </a:r>
          </a:p>
          <a:p>
            <a:pPr marL="457200" indent="-457200" hangingPunct="1">
              <a:buFont typeface="Arial" panose="020B0604020202020204" pitchFamily="34" charset="0"/>
              <a:buChar char="•"/>
            </a:pPr>
            <a:endParaRPr lang="lv-LV" sz="4400" dirty="0"/>
          </a:p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lv-LV" sz="4400" dirty="0"/>
              <a:t>Valsts un pašvaldību dibinātas biedrības un nodibinājumi;</a:t>
            </a:r>
          </a:p>
          <a:p>
            <a:pPr marL="457200" indent="-457200" hangingPunct="1">
              <a:buFont typeface="Arial" panose="020B0604020202020204" pitchFamily="34" charset="0"/>
              <a:buChar char="•"/>
            </a:pPr>
            <a:endParaRPr lang="lv-LV" sz="4400" dirty="0"/>
          </a:p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lv-LV" sz="4400" dirty="0"/>
              <a:t>Speciālās ekonomiskās zonas pārvaldes (SEZ);</a:t>
            </a:r>
          </a:p>
          <a:p>
            <a:pPr marL="457200" indent="-457200" hangingPunct="1">
              <a:buFont typeface="Arial" panose="020B0604020202020204" pitchFamily="34" charset="0"/>
              <a:buChar char="•"/>
            </a:pPr>
            <a:endParaRPr lang="lv-LV" sz="4400" dirty="0"/>
          </a:p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lv-LV" sz="4400" dirty="0"/>
              <a:t>Ostu pārvaldes;</a:t>
            </a:r>
          </a:p>
          <a:p>
            <a:pPr marL="457200" indent="-457200" hangingPunct="1">
              <a:buFont typeface="Arial" panose="020B0604020202020204" pitchFamily="34" charset="0"/>
              <a:buChar char="•"/>
            </a:pPr>
            <a:endParaRPr lang="lv-LV" sz="4400" dirty="0"/>
          </a:p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lv-LV" sz="4400" dirty="0"/>
              <a:t>Plānošanas reģioni;</a:t>
            </a:r>
          </a:p>
          <a:p>
            <a:pPr marL="457200" indent="-457200" hangingPunct="1">
              <a:buFont typeface="Arial" panose="020B0604020202020204" pitchFamily="34" charset="0"/>
              <a:buChar char="•"/>
            </a:pPr>
            <a:endParaRPr lang="lv-LV" sz="4400" dirty="0"/>
          </a:p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lv-LV" sz="4400" dirty="0"/>
              <a:t>Zinātniskās institūcijas</a:t>
            </a:r>
          </a:p>
          <a:p>
            <a:pPr hangingPunct="1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836952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0758D-1073-A6A1-ACC1-156A9B36B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9BC4B-916E-6DFB-2658-6790A642F8D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89437" y="1068157"/>
            <a:ext cx="18125226" cy="1054557"/>
          </a:xfrm>
        </p:spPr>
        <p:txBody>
          <a:bodyPr>
            <a:normAutofit/>
          </a:bodyPr>
          <a:lstStyle/>
          <a:p>
            <a:r>
              <a:rPr lang="lv-LV" sz="6600" b="1" dirty="0"/>
              <a:t>Kāds ir atbalstāmo darbību īstenošanas periods?</a:t>
            </a:r>
            <a:endParaRPr lang="lv-LV" sz="6600" b="1" dirty="0">
              <a:solidFill>
                <a:srgbClr val="A7A7A7"/>
              </a:solidFill>
              <a:sym typeface="Armin Grotesk SemiBold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9BB6F50-7643-F5E1-607A-8D7494174099}"/>
              </a:ext>
            </a:extLst>
          </p:cNvPr>
          <p:cNvSpPr txBox="1">
            <a:spLocks/>
          </p:cNvSpPr>
          <p:nvPr/>
        </p:nvSpPr>
        <p:spPr>
          <a:xfrm>
            <a:off x="950125" y="2426607"/>
            <a:ext cx="18164538" cy="7615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9pPr>
          </a:lstStyle>
          <a:p>
            <a:r>
              <a:rPr lang="lv-LV" sz="4800" dirty="0"/>
              <a:t>Atbalstāmās darbības ir</a:t>
            </a:r>
            <a:r>
              <a:rPr lang="lv-LV" sz="4800" b="1" dirty="0"/>
              <a:t> </a:t>
            </a:r>
            <a:r>
              <a:rPr lang="lv-LV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uzsāktas ne ātrāk kā 2026.gada 1.janvārī </a:t>
            </a:r>
            <a:r>
              <a:rPr lang="lv-LV" sz="4800" dirty="0"/>
              <a:t>un ir pabeigtas līdz Maksājuma pieprasījuma iesniegšanas dienai.</a:t>
            </a:r>
          </a:p>
          <a:p>
            <a:endParaRPr lang="lv-LV" sz="4800" dirty="0"/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lv-LV" sz="3200" dirty="0"/>
              <a:t>Darbība tiek uzskatīta </a:t>
            </a:r>
            <a:r>
              <a:rPr lang="lv-LV" sz="3200" b="1" u="sng" dirty="0"/>
              <a:t>par uzsāktu </a:t>
            </a:r>
            <a:r>
              <a:rPr lang="lv-LV" sz="3200" dirty="0"/>
              <a:t>līdz ar </a:t>
            </a:r>
            <a:r>
              <a:rPr lang="lv-LV" sz="3200" u="sng" dirty="0"/>
              <a:t>pakalpojuma līguma noslēgšanu</a:t>
            </a:r>
            <a:r>
              <a:rPr lang="lv-LV" sz="3200" dirty="0"/>
              <a:t>, ja līgumā nav atrunāts pakalpojuma uzsākšanas brīdis, savukārt, dalībai izstādē, konferencē, </a:t>
            </a:r>
            <a:r>
              <a:rPr lang="lv-LV" sz="3200" dirty="0" err="1"/>
              <a:t>kontaktbiržā</a:t>
            </a:r>
            <a:r>
              <a:rPr lang="lv-LV" sz="3200" dirty="0"/>
              <a:t> darbības uzsākšanas brīdis ir izstādes, konference, </a:t>
            </a:r>
            <a:r>
              <a:rPr lang="lv-LV" sz="3200" dirty="0" err="1"/>
              <a:t>kontaktbiržas</a:t>
            </a:r>
            <a:r>
              <a:rPr lang="lv-LV" sz="3200" dirty="0"/>
              <a:t> </a:t>
            </a:r>
            <a:r>
              <a:rPr lang="lv-LV" sz="3200" u="sng" dirty="0"/>
              <a:t>pirmā oficiālā diena</a:t>
            </a:r>
            <a:r>
              <a:rPr lang="lv-LV" sz="3200" dirty="0"/>
              <a:t>. 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endParaRPr lang="lv-LV" sz="3200" dirty="0"/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lv-LV" sz="3200" dirty="0"/>
              <a:t>Darbība tiek uzskatīta </a:t>
            </a:r>
            <a:r>
              <a:rPr lang="lv-LV" sz="3200" b="1" u="sng" dirty="0"/>
              <a:t>par pabeigtu </a:t>
            </a:r>
            <a:r>
              <a:rPr lang="lv-LV" sz="3200" dirty="0"/>
              <a:t>līdz ar pakalpojuma </a:t>
            </a:r>
            <a:r>
              <a:rPr lang="lv-LV" sz="3200" u="sng" dirty="0"/>
              <a:t>nodevuma saņemšanu</a:t>
            </a:r>
            <a:r>
              <a:rPr lang="lv-LV" sz="3200" dirty="0"/>
              <a:t>, </a:t>
            </a:r>
            <a:r>
              <a:rPr lang="lv-LV" sz="3200" u="sng" dirty="0"/>
              <a:t>pieņemšanas – nodošanas akta parakstīšanu</a:t>
            </a:r>
            <a:r>
              <a:rPr lang="lv-LV" sz="3200" dirty="0"/>
              <a:t>, savukārt, par dalību izstādē, konferencē, </a:t>
            </a:r>
            <a:r>
              <a:rPr lang="lv-LV" sz="3200" dirty="0" err="1"/>
              <a:t>kontaktbiržā</a:t>
            </a:r>
            <a:r>
              <a:rPr lang="lv-LV" sz="3200" dirty="0"/>
              <a:t> </a:t>
            </a:r>
            <a:r>
              <a:rPr lang="lv-LV" sz="3200" u="sng" dirty="0"/>
              <a:t>pēdējā oficiālā diena </a:t>
            </a:r>
            <a:r>
              <a:rPr lang="lv-LV" sz="3200" dirty="0"/>
              <a:t>tiek uzskatīta par darbības pabeigšanu 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endParaRPr lang="lv-LV" sz="3200" dirty="0"/>
          </a:p>
          <a:p>
            <a:r>
              <a:rPr lang="lv-LV" sz="4000" dirty="0"/>
              <a:t>Savukārt, attiecināmo darbību izmaksas ir attiecināmas, ja tās </a:t>
            </a:r>
            <a:r>
              <a:rPr lang="lv-LV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veiktas ne agrāk kā 2025.gada 1.janvārī.</a:t>
            </a:r>
          </a:p>
        </p:txBody>
      </p:sp>
    </p:spTree>
    <p:extLst>
      <p:ext uri="{BB962C8B-B14F-4D97-AF65-F5344CB8AC3E}">
        <p14:creationId xmlns:p14="http://schemas.microsoft.com/office/powerpoint/2010/main" val="31721663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33AF4-43AB-68CF-B7FE-6356BA67A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E1864-3004-026D-03EA-0419419D11F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89437" y="1068157"/>
            <a:ext cx="18125226" cy="1054557"/>
          </a:xfrm>
        </p:spPr>
        <p:txBody>
          <a:bodyPr>
            <a:normAutofit/>
          </a:bodyPr>
          <a:lstStyle/>
          <a:p>
            <a:r>
              <a:rPr lang="lv-LV" sz="6600" b="1" dirty="0"/>
              <a:t>Kāds ir programmā pieejamais finansējums?</a:t>
            </a:r>
            <a:endParaRPr lang="lv-LV" sz="6600" b="1" dirty="0">
              <a:solidFill>
                <a:srgbClr val="A7A7A7"/>
              </a:solidFill>
              <a:sym typeface="Armin Grotesk SemiBold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DAD1815-EEA6-174B-9A29-E4BD86FBEE0E}"/>
              </a:ext>
            </a:extLst>
          </p:cNvPr>
          <p:cNvSpPr txBox="1">
            <a:spLocks/>
          </p:cNvSpPr>
          <p:nvPr/>
        </p:nvSpPr>
        <p:spPr>
          <a:xfrm>
            <a:off x="950125" y="2426607"/>
            <a:ext cx="18164538" cy="7615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9pPr>
          </a:lstStyle>
          <a:p>
            <a:pPr algn="ctr"/>
            <a:r>
              <a:rPr lang="lv-LV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Kopējais programmai pieejamais finansējums 2026. gadā ir 1 000 000 EUR </a:t>
            </a:r>
          </a:p>
          <a:p>
            <a:endParaRPr lang="lv-LV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lv-LV" sz="4400" dirty="0">
                <a:solidFill>
                  <a:schemeClr val="bg1"/>
                </a:solidFill>
              </a:rPr>
              <a:t>2026. gada finansējums tiks uzsaukts divos uzsaukumos:</a:t>
            </a:r>
          </a:p>
          <a:p>
            <a:endParaRPr lang="lv-LV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lv-LV" sz="3600" dirty="0"/>
              <a:t>2026. gada 24. februārī tiek izsludināts pirmais uzsaukums </a:t>
            </a:r>
            <a:r>
              <a:rPr lang="lv-LV" sz="3600" u="sng" dirty="0"/>
              <a:t>par visām </a:t>
            </a:r>
            <a:r>
              <a:rPr lang="lv-LV" sz="3600" dirty="0"/>
              <a:t>programmas eksporta </a:t>
            </a:r>
            <a:r>
              <a:rPr lang="lv-LV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darbībām, kas īstenotas </a:t>
            </a:r>
            <a:r>
              <a:rPr lang="lv-LV" sz="3600" dirty="0"/>
              <a:t>laika posmā </a:t>
            </a:r>
            <a:r>
              <a:rPr lang="lv-LV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no 2026. gada 1. janvāra līdz 2026. gada 30. jūnijam</a:t>
            </a:r>
            <a:r>
              <a:rPr lang="lv-LV" sz="3600" dirty="0"/>
              <a:t> ar kopējo pieejamo finansējumu 500 000 EUR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endParaRPr lang="lv-LV" sz="3600" dirty="0"/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lv-LV" sz="3600" dirty="0"/>
              <a:t>Otrs uzsaukums ar pieejamo finansējumu 500 000 EUR tiek izsludināts par eksporta </a:t>
            </a:r>
            <a:r>
              <a:rPr lang="lv-LV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darbībām, kas īstenotas </a:t>
            </a:r>
            <a:r>
              <a:rPr lang="lv-LV" sz="3600" dirty="0"/>
              <a:t>laikposmā </a:t>
            </a:r>
            <a:r>
              <a:rPr lang="lv-LV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no 2026. gada 1. jūlija līdz 2026.gada </a:t>
            </a:r>
            <a:r>
              <a:rPr lang="lv-LV" sz="3600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31.oktobrim</a:t>
            </a:r>
            <a:r>
              <a:rPr lang="lv-LV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lv-LV" sz="3600" dirty="0">
                <a:solidFill>
                  <a:schemeClr val="bg1"/>
                </a:solidFill>
              </a:rPr>
              <a:t>izņemot par dalību starptautiskajās izstādēs, konferencēs, </a:t>
            </a:r>
            <a:r>
              <a:rPr lang="lv-LV" sz="3600" dirty="0" err="1">
                <a:solidFill>
                  <a:schemeClr val="bg1"/>
                </a:solidFill>
              </a:rPr>
              <a:t>kontaktbiržās</a:t>
            </a:r>
            <a:r>
              <a:rPr lang="lv-LV" sz="3600" dirty="0">
                <a:solidFill>
                  <a:schemeClr val="bg1"/>
                </a:solidFill>
              </a:rPr>
              <a:t> un LIAA organizētajos pasākumos </a:t>
            </a:r>
            <a:r>
              <a:rPr lang="lv-LV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no 2026.gada 1. jūlija līdz 2026.gada </a:t>
            </a:r>
            <a:r>
              <a:rPr lang="lv-LV" sz="3600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15.novembrim</a:t>
            </a:r>
          </a:p>
        </p:txBody>
      </p:sp>
    </p:spTree>
    <p:extLst>
      <p:ext uri="{BB962C8B-B14F-4D97-AF65-F5344CB8AC3E}">
        <p14:creationId xmlns:p14="http://schemas.microsoft.com/office/powerpoint/2010/main" val="7149211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4BA64-5192-F063-D2E0-7877F49D8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5619C-488C-DDBF-23AB-69B7B4724F8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89437" y="1068157"/>
            <a:ext cx="18125226" cy="1054557"/>
          </a:xfrm>
        </p:spPr>
        <p:txBody>
          <a:bodyPr>
            <a:normAutofit fontScale="85000" lnSpcReduction="10000"/>
          </a:bodyPr>
          <a:lstStyle/>
          <a:p>
            <a:r>
              <a:rPr lang="lv-LV" sz="6600" b="1" dirty="0"/>
              <a:t>Kādām eksporta atbalstāmajām darbībām pieejams atbalsts?</a:t>
            </a:r>
            <a:endParaRPr lang="lv-LV" sz="6600" b="1" dirty="0">
              <a:solidFill>
                <a:srgbClr val="A7A7A7"/>
              </a:solidFill>
              <a:sym typeface="Armin Grotesk SemiBold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AC3C74E-3879-516A-97FB-CF676D09FC62}"/>
              </a:ext>
            </a:extLst>
          </p:cNvPr>
          <p:cNvSpPr txBox="1">
            <a:spLocks/>
          </p:cNvSpPr>
          <p:nvPr/>
        </p:nvSpPr>
        <p:spPr>
          <a:xfrm>
            <a:off x="841920" y="2318658"/>
            <a:ext cx="18164538" cy="8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9pPr>
          </a:lstStyle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lv-LV" sz="4400" dirty="0"/>
              <a:t>Dalībai starptautiskajās izstādē, konferencēs un </a:t>
            </a:r>
            <a:r>
              <a:rPr lang="lv-LV" sz="4400" dirty="0" err="1"/>
              <a:t>kontaktbiržās</a:t>
            </a:r>
            <a:r>
              <a:rPr lang="lv-LV" sz="4400" dirty="0"/>
              <a:t> </a:t>
            </a:r>
          </a:p>
          <a:p>
            <a:pPr lvl="0"/>
            <a:r>
              <a:rPr lang="lv-LV" sz="4400" dirty="0"/>
              <a:t>(organizatora vai tā sadarbības partnera noteiktajām izmaksām)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lv-LV" sz="4400" dirty="0"/>
              <a:t>Reklāmas kampaņu izstrādei un vadībai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lv-LV" sz="4400" dirty="0"/>
              <a:t>Mārketinga vizuālo materiālu izstrādei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lv-LV" sz="4400" dirty="0"/>
              <a:t>Tirgus pētījumu izstrādei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lv-LV" sz="4400" dirty="0"/>
              <a:t>Ārvalstu atbilstošās nozares eksperta piesaistei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lv-LV" sz="4400" dirty="0" err="1"/>
              <a:t>Telemārketinga</a:t>
            </a:r>
            <a:r>
              <a:rPr lang="lv-LV" sz="4400" dirty="0"/>
              <a:t> pakalpojumiem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lv-LV" sz="4400" dirty="0"/>
              <a:t>Dalības maksai LIAA organizētajos nacionālajos stendos ārvalstīs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lv-LV" sz="4400" dirty="0"/>
              <a:t>Dalības maksai un ceļa (transporta) izdevumiem ne vairāk kā trim personām LIAA organizētajās tirdzniecības misijās un Latvijas augstu valsts amatpersonu vizītēs</a:t>
            </a:r>
          </a:p>
        </p:txBody>
      </p:sp>
    </p:spTree>
    <p:extLst>
      <p:ext uri="{BB962C8B-B14F-4D97-AF65-F5344CB8AC3E}">
        <p14:creationId xmlns:p14="http://schemas.microsoft.com/office/powerpoint/2010/main" val="8283793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62B4F-0192-F397-7D5E-0F28752EF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E6D69-C973-EE99-B10F-D7017F9D78B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89437" y="1068157"/>
            <a:ext cx="18125226" cy="1054557"/>
          </a:xfrm>
        </p:spPr>
        <p:txBody>
          <a:bodyPr>
            <a:normAutofit/>
          </a:bodyPr>
          <a:lstStyle/>
          <a:p>
            <a:r>
              <a:rPr lang="lv-LV" sz="6600" b="1" dirty="0"/>
              <a:t>Kāds ir atbalsta apmērs eksporta darbībām?</a:t>
            </a:r>
            <a:endParaRPr lang="lv-LV" sz="6600" b="1" dirty="0">
              <a:solidFill>
                <a:srgbClr val="A7A7A7"/>
              </a:solidFill>
              <a:sym typeface="Armin Grotesk SemiBold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C9CC425-818B-466D-9C18-C95C13EF4DE5}"/>
              </a:ext>
            </a:extLst>
          </p:cNvPr>
          <p:cNvSpPr txBox="1">
            <a:spLocks/>
          </p:cNvSpPr>
          <p:nvPr/>
        </p:nvSpPr>
        <p:spPr>
          <a:xfrm>
            <a:off x="1184820" y="2426607"/>
            <a:ext cx="18164538" cy="7808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9pPr>
          </a:lstStyle>
          <a:p>
            <a:r>
              <a:rPr lang="lv-LV" sz="4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Atbalsts tiek sniegts atbilstoši faktiski veiktajām izmaksām!</a:t>
            </a:r>
          </a:p>
          <a:p>
            <a:endParaRPr lang="lv-LV" sz="4400" dirty="0"/>
          </a:p>
          <a:p>
            <a:r>
              <a:rPr lang="lv-LV" sz="4400" dirty="0"/>
              <a:t>Atbalsta summa iepriekš uzskaitītajām darbībām viena kalendārā gada laikā vienam atbalsta saņēmējam ir 40 000 EUR.</a:t>
            </a:r>
          </a:p>
          <a:p>
            <a:endParaRPr lang="lv-LV" sz="4400" dirty="0"/>
          </a:p>
          <a:p>
            <a:r>
              <a:rPr lang="lv-LV" sz="4400" dirty="0"/>
              <a:t>Atbalsta intensitāti ir:</a:t>
            </a:r>
          </a:p>
          <a:p>
            <a:endParaRPr lang="lv-LV" sz="4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4400" dirty="0"/>
              <a:t>60 %, ja atbalsts tiek sniegts kā </a:t>
            </a:r>
            <a:r>
              <a:rPr lang="lv-LV" sz="4400" i="1" dirty="0" err="1"/>
              <a:t>de</a:t>
            </a:r>
            <a:r>
              <a:rPr lang="lv-LV" sz="4400" i="1" dirty="0"/>
              <a:t> </a:t>
            </a:r>
            <a:r>
              <a:rPr lang="lv-LV" sz="4400" i="1" dirty="0" err="1"/>
              <a:t>minimis</a:t>
            </a:r>
            <a:r>
              <a:rPr lang="lv-LV" sz="4400" dirty="0"/>
              <a:t> atbalsts </a:t>
            </a:r>
            <a:r>
              <a:rPr lang="lv-LV" sz="4400" u="sng" dirty="0"/>
              <a:t>vai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4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4400" dirty="0"/>
              <a:t>85%, ja atbalsts nekvalificējas kā komercdarbības atbalsts (</a:t>
            </a:r>
            <a:r>
              <a:rPr lang="lv-LV" sz="4400" b="1" u="sng" dirty="0"/>
              <a:t>nav</a:t>
            </a:r>
            <a:r>
              <a:rPr lang="lv-LV" sz="4400" dirty="0"/>
              <a:t> </a:t>
            </a:r>
            <a:r>
              <a:rPr lang="lv-LV" sz="4400" i="1" dirty="0" err="1"/>
              <a:t>de</a:t>
            </a:r>
            <a:r>
              <a:rPr lang="lv-LV" sz="4400" i="1" dirty="0"/>
              <a:t> </a:t>
            </a:r>
            <a:r>
              <a:rPr lang="lv-LV" sz="4400" i="1" dirty="0" err="1"/>
              <a:t>deminis</a:t>
            </a:r>
            <a:r>
              <a:rPr lang="lv-LV" sz="4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389001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BE434-3C09-9C09-298C-FF18A311C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EDCFB-1ACC-AD55-0D5E-92FA9E952D9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89437" y="1068157"/>
            <a:ext cx="18125226" cy="1054557"/>
          </a:xfrm>
        </p:spPr>
        <p:txBody>
          <a:bodyPr>
            <a:noAutofit/>
          </a:bodyPr>
          <a:lstStyle/>
          <a:p>
            <a:r>
              <a:rPr lang="lv-LV" sz="6600" b="1" dirty="0"/>
              <a:t>Kādi ir projekti, kas nav saistīti ar saimniecisko darbību?</a:t>
            </a:r>
            <a:endParaRPr lang="lv-LV" sz="6600" b="1" dirty="0">
              <a:solidFill>
                <a:srgbClr val="A7A7A7"/>
              </a:solidFill>
              <a:sym typeface="Armin Grotesk SemiBold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CB6EDBF-632D-5EF0-95FF-F4C578E5EAD9}"/>
              </a:ext>
            </a:extLst>
          </p:cNvPr>
          <p:cNvSpPr txBox="1">
            <a:spLocks/>
          </p:cNvSpPr>
          <p:nvPr/>
        </p:nvSpPr>
        <p:spPr>
          <a:xfrm>
            <a:off x="1184820" y="3265713"/>
            <a:ext cx="18164538" cy="6969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min Grotesk Regular"/>
              </a:defRPr>
            </a:lvl9pPr>
          </a:lstStyle>
          <a:p>
            <a:pPr marL="742950" lvl="1" indent="-742950">
              <a:buAutoNum type="arabicParenR"/>
            </a:pPr>
            <a:r>
              <a:rPr lang="lv-LV" sz="3600" dirty="0"/>
              <a:t>pašvaldība piesakās vizītei uz izstādi Berlīnē, kurā notiek izstāde tūrisma jomā. Pašvaldība izstādē pārstāv tikai savu vārdu, kā arī veicina Latvijas tēla attīstību kopumā. </a:t>
            </a:r>
            <a:r>
              <a:rPr lang="lv-LV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Pašvaldība nedrīkst pārstāvēt konkrētus komersantus</a:t>
            </a:r>
            <a:r>
              <a:rPr lang="lv-LV" sz="3600" dirty="0"/>
              <a:t>;</a:t>
            </a:r>
          </a:p>
          <a:p>
            <a:pPr marL="742950" lvl="1" indent="-742950">
              <a:buAutoNum type="arabicParenR"/>
            </a:pPr>
            <a:endParaRPr lang="lv-LV" sz="3600" dirty="0"/>
          </a:p>
          <a:p>
            <a:pPr marL="742950" lvl="1" indent="-742950">
              <a:buAutoNum type="arabicParenR"/>
            </a:pPr>
            <a:r>
              <a:rPr lang="lv-LV" sz="3600" dirty="0"/>
              <a:t>zinātniskā institūcija piesakās vizītei uz izstādi Itālijā, kurā notiek izstāde tehnoloģiju jomā. Zinātniskā institūcija reklamē Latviju, Latvijas sabiedrību kā tehnoloģiju ekspertu, Latvijas zinātnieku spējas utt., </a:t>
            </a:r>
            <a:r>
              <a:rPr lang="lv-LV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konkrēti nereklamējot tieši zinātniskās iestādes piedāvātos pakalpojumus</a:t>
            </a:r>
            <a:r>
              <a:rPr lang="lv-LV" sz="3600" dirty="0"/>
              <a:t>;</a:t>
            </a:r>
          </a:p>
          <a:p>
            <a:pPr marL="742950" lvl="1" indent="-742950">
              <a:buAutoNum type="arabicParenR"/>
            </a:pPr>
            <a:endParaRPr lang="lv-LV" sz="3600" dirty="0"/>
          </a:p>
          <a:p>
            <a:pPr marL="742950" lvl="1" indent="-742950">
              <a:buAutoNum type="arabicParenR"/>
            </a:pPr>
            <a:r>
              <a:rPr lang="lv-LV" sz="3600" dirty="0"/>
              <a:t>ostu pārvalde piesakās mērķa tirgus pētījumu izstrādei, kas kopumā nodrošina tirgus pārskatāmību, </a:t>
            </a:r>
            <a:r>
              <a:rPr lang="lv-LV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nevis tieši šai ostai</a:t>
            </a:r>
            <a:r>
              <a:rPr lang="lv-LV" sz="3600" dirty="0"/>
              <a:t>, bet reģionam vai valstij kopumā.</a:t>
            </a:r>
          </a:p>
        </p:txBody>
      </p:sp>
    </p:spTree>
    <p:extLst>
      <p:ext uri="{BB962C8B-B14F-4D97-AF65-F5344CB8AC3E}">
        <p14:creationId xmlns:p14="http://schemas.microsoft.com/office/powerpoint/2010/main" val="5660296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1A536-E536-CADB-EA3D-329F93A6C16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69015" y="338425"/>
            <a:ext cx="18125226" cy="1327090"/>
          </a:xfrm>
        </p:spPr>
        <p:txBody>
          <a:bodyPr>
            <a:normAutofit/>
          </a:bodyPr>
          <a:lstStyle/>
          <a:p>
            <a:r>
              <a:rPr lang="lv-LV" sz="6600" b="1" i="1" dirty="0">
                <a:solidFill>
                  <a:schemeClr val="bg1"/>
                </a:solidFill>
                <a:sym typeface="Armin Grotesk SemiBold"/>
              </a:rPr>
              <a:t>De </a:t>
            </a:r>
            <a:r>
              <a:rPr lang="lv-LV" sz="6600" b="1" i="1" dirty="0" err="1">
                <a:solidFill>
                  <a:schemeClr val="bg1"/>
                </a:solidFill>
                <a:sym typeface="Armin Grotesk SemiBold"/>
              </a:rPr>
              <a:t>minimis</a:t>
            </a:r>
            <a:endParaRPr lang="lv-LV" sz="6600" b="1" i="1" dirty="0">
              <a:solidFill>
                <a:schemeClr val="bg1"/>
              </a:solidFill>
              <a:sym typeface="Armin Grotesk Semi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93D87-EC9D-5056-95A5-FD3BEAE1B834}"/>
              </a:ext>
            </a:extLst>
          </p:cNvPr>
          <p:cNvSpPr txBox="1"/>
          <p:nvPr/>
        </p:nvSpPr>
        <p:spPr>
          <a:xfrm>
            <a:off x="3961152" y="9564258"/>
            <a:ext cx="1032072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32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De_minimis</a:t>
            </a:r>
            <a:r>
              <a:rPr lang="lv-LV" sz="3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2024.18.03-4</a:t>
            </a:r>
            <a:endParaRPr lang="lv-LV" sz="3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26E15C-9771-5E22-E583-0F884CFA9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298" y="1567495"/>
            <a:ext cx="12105588" cy="75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303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min Grotesk Regular"/>
        <a:ea typeface="Armin Grotesk Regular"/>
        <a:cs typeface="Armin Grotesk Regular"/>
      </a:majorFont>
      <a:minorFont>
        <a:latin typeface="Armin Grotesk Regular"/>
        <a:ea typeface="Armin Grotesk Regular"/>
        <a:cs typeface="Armin Grotesk Regula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min Grotesk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min Grotesk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min Grotesk Regular"/>
        <a:ea typeface="Armin Grotesk Regular"/>
        <a:cs typeface="Armin Grotesk Regular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min Grotesk Regular"/>
        <a:ea typeface="Armin Grotesk Regular"/>
        <a:cs typeface="Armin Grotesk Regular"/>
      </a:majorFont>
      <a:minorFont>
        <a:latin typeface="Armin Grotesk Regular"/>
        <a:ea typeface="Armin Grotesk Regular"/>
        <a:cs typeface="Armin Grotesk Regula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min Grotesk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min Grotesk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1807</Words>
  <Application>Microsoft Office PowerPoint</Application>
  <PresentationFormat>Custom</PresentationFormat>
  <Paragraphs>254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Armin Grotesk</vt:lpstr>
      <vt:lpstr>Armin Grotesk Regular</vt:lpstr>
      <vt:lpstr>Armin Grotesk SemiBold</vt:lpstr>
      <vt:lpstr>Armin Grotesk UltraBold</vt:lpstr>
      <vt:lpstr>ArminGrotesk-UltraBold</vt:lpstr>
      <vt:lpstr>Calibri</vt:lpstr>
      <vt:lpstr>Courier New</vt:lpstr>
      <vt:lpstr>Montserrat</vt:lpstr>
      <vt:lpstr>Montserrat Bold</vt:lpstr>
      <vt:lpstr>Nunito</vt:lpstr>
      <vt:lpstr>Wingdings</vt:lpstr>
      <vt:lpstr>Office Theme</vt:lpstr>
      <vt:lpstr>1_Office Theme</vt:lpstr>
      <vt:lpstr>3_Office Theme</vt:lpstr>
      <vt:lpstr>Atbalsts eksportam un starptautisko izstāžu organizēšanai Latvijā lielajiem uzņēmumiem un publiskajam sektoram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Kvalitātes kritēriji eksporta  atbalsta nodrošināšanai   Minimālais punktu skaits – 9 </vt:lpstr>
      <vt:lpstr>PowerPoint Presentation</vt:lpstr>
      <vt:lpstr>Kvalitātes kritēriju pašpārbaudes kalkulators eksporta atbalsta nodrošināšanai </vt:lpstr>
      <vt:lpstr>PowerPoint Presentation</vt:lpstr>
      <vt:lpstr>PowerPoint Presentation</vt:lpstr>
      <vt:lpstr>PowerPoint Presentation</vt:lpstr>
      <vt:lpstr>Kā pieteikties eksporta atbalstam?</vt:lpstr>
      <vt:lpstr>Kā saņemt atbalstu par dalību LIAA organizētajos pasākumos?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Kā pieteikties izstāžu organizēšanas atbalstam?</vt:lpstr>
      <vt:lpstr>PowerPoint Presentation</vt:lpstr>
      <vt:lpstr>Paldies par uzmanību!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LIAA atbalsts</dc:title>
  <dc:creator>Ilga Maļina</dc:creator>
  <cp:lastModifiedBy>Inta Prauliņa</cp:lastModifiedBy>
  <cp:revision>30</cp:revision>
  <dcterms:modified xsi:type="dcterms:W3CDTF">2026-02-23T07:14:53Z</dcterms:modified>
</cp:coreProperties>
</file>