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9"/>
  </p:notesMasterIdLst>
  <p:sldIdLst>
    <p:sldId id="256" r:id="rId2"/>
    <p:sldId id="3874" r:id="rId3"/>
    <p:sldId id="3887" r:id="rId4"/>
    <p:sldId id="3920" r:id="rId5"/>
    <p:sldId id="3905" r:id="rId6"/>
    <p:sldId id="3906" r:id="rId7"/>
    <p:sldId id="3907" r:id="rId8"/>
    <p:sldId id="3908" r:id="rId9"/>
    <p:sldId id="3909" r:id="rId10"/>
    <p:sldId id="3910" r:id="rId11"/>
    <p:sldId id="3911" r:id="rId12"/>
    <p:sldId id="3912" r:id="rId13"/>
    <p:sldId id="3913" r:id="rId14"/>
    <p:sldId id="3914" r:id="rId15"/>
    <p:sldId id="3915" r:id="rId16"/>
    <p:sldId id="3916" r:id="rId17"/>
    <p:sldId id="268" r:id="rId18"/>
    <p:sldId id="3917" r:id="rId19"/>
    <p:sldId id="3925" r:id="rId20"/>
    <p:sldId id="3918" r:id="rId21"/>
    <p:sldId id="3919" r:id="rId22"/>
    <p:sldId id="283" r:id="rId23"/>
    <p:sldId id="263" r:id="rId24"/>
    <p:sldId id="284" r:id="rId25"/>
    <p:sldId id="286" r:id="rId26"/>
    <p:sldId id="288" r:id="rId27"/>
    <p:sldId id="290" r:id="rId28"/>
    <p:sldId id="3921" r:id="rId29"/>
    <p:sldId id="3922" r:id="rId30"/>
    <p:sldId id="3933" r:id="rId31"/>
    <p:sldId id="3927" r:id="rId32"/>
    <p:sldId id="3926" r:id="rId33"/>
    <p:sldId id="3930" r:id="rId34"/>
    <p:sldId id="3931" r:id="rId35"/>
    <p:sldId id="3932" r:id="rId36"/>
    <p:sldId id="1260" r:id="rId37"/>
    <p:sldId id="3879" r:id="rId38"/>
  </p:sldIdLst>
  <p:sldSz cx="9144000" cy="5143500" type="screen16x9"/>
  <p:notesSz cx="6858000" cy="9144000"/>
  <p:defaultTextStyle>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9pPr>
  </p:defaultTextStyle>
  <p:extLst>
    <p:ext uri="{521415D9-36F7-43E2-AB2F-B90AF26B5E84}">
      <p14:sectionLst xmlns:p14="http://schemas.microsoft.com/office/powerpoint/2010/main">
        <p14:section name="Default Section" id="{0B3353A4-49F2-49CC-8321-7EDC9EA7240D}">
          <p14:sldIdLst>
            <p14:sldId id="256"/>
            <p14:sldId id="3874"/>
            <p14:sldId id="3887"/>
            <p14:sldId id="3920"/>
            <p14:sldId id="3905"/>
            <p14:sldId id="3906"/>
            <p14:sldId id="3907"/>
            <p14:sldId id="3908"/>
            <p14:sldId id="3909"/>
            <p14:sldId id="3910"/>
            <p14:sldId id="3911"/>
            <p14:sldId id="3912"/>
            <p14:sldId id="3913"/>
            <p14:sldId id="3914"/>
            <p14:sldId id="3915"/>
            <p14:sldId id="3916"/>
            <p14:sldId id="268"/>
            <p14:sldId id="3917"/>
            <p14:sldId id="3925"/>
            <p14:sldId id="3918"/>
            <p14:sldId id="3919"/>
            <p14:sldId id="283"/>
            <p14:sldId id="263"/>
            <p14:sldId id="284"/>
            <p14:sldId id="286"/>
            <p14:sldId id="288"/>
            <p14:sldId id="290"/>
            <p14:sldId id="3921"/>
            <p14:sldId id="3922"/>
            <p14:sldId id="3933"/>
            <p14:sldId id="3927"/>
            <p14:sldId id="3926"/>
            <p14:sldId id="3930"/>
            <p14:sldId id="3931"/>
            <p14:sldId id="3932"/>
            <p14:sldId id="1260"/>
            <p14:sldId id="3879"/>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BB59"/>
    <a:srgbClr val="8DCADB"/>
    <a:srgbClr val="F79646"/>
    <a:srgbClr val="4BACC6"/>
    <a:srgbClr val="FFFFFF"/>
    <a:srgbClr val="F2DBDA"/>
    <a:srgbClr val="C050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822F66-F270-4C57-817B-4E76890E9759}" v="1" dt="2026-02-06T12:46:52.0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226" autoAdjust="0"/>
  </p:normalViewPr>
  <p:slideViewPr>
    <p:cSldViewPr snapToGrid="0" snapToObjects="1">
      <p:cViewPr varScale="1">
        <p:scale>
          <a:sx n="78" d="100"/>
          <a:sy n="78" d="100"/>
        </p:scale>
        <p:origin x="940" y="52"/>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5" d="100"/>
          <a:sy n="85" d="100"/>
        </p:scale>
        <p:origin x="-378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ntars Kniksts" userId="96fa425f-c137-4eca-bc50-9f71302437e2" providerId="ADAL" clId="{89103360-E1F1-4FC1-920C-0278964FAD91}"/>
    <pc:docChg chg="custSel modSld">
      <pc:chgData name="Guntars Kniksts" userId="96fa425f-c137-4eca-bc50-9f71302437e2" providerId="ADAL" clId="{89103360-E1F1-4FC1-920C-0278964FAD91}" dt="2026-02-06T12:47:42.584" v="39" actId="20577"/>
      <pc:docMkLst>
        <pc:docMk/>
      </pc:docMkLst>
      <pc:sldChg chg="modSp mod">
        <pc:chgData name="Guntars Kniksts" userId="96fa425f-c137-4eca-bc50-9f71302437e2" providerId="ADAL" clId="{89103360-E1F1-4FC1-920C-0278964FAD91}" dt="2026-02-06T12:47:42.584" v="39" actId="20577"/>
        <pc:sldMkLst>
          <pc:docMk/>
          <pc:sldMk cId="3779488171" sldId="3931"/>
        </pc:sldMkLst>
        <pc:spChg chg="mod">
          <ac:chgData name="Guntars Kniksts" userId="96fa425f-c137-4eca-bc50-9f71302437e2" providerId="ADAL" clId="{89103360-E1F1-4FC1-920C-0278964FAD91}" dt="2026-02-06T12:47:42.584" v="39" actId="20577"/>
          <ac:spMkLst>
            <pc:docMk/>
            <pc:sldMk cId="3779488171" sldId="3931"/>
            <ac:spMk id="9" creationId="{C1DD6AA1-4AFA-4D04-8C82-1FCCBAFD542D}"/>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349FFD-E6A1-4F97-9EA5-E38419430775}" type="doc">
      <dgm:prSet loTypeId="urn:microsoft.com/office/officeart/2011/layout/TabList" loCatId="list" qsTypeId="urn:microsoft.com/office/officeart/2005/8/quickstyle/simple3" qsCatId="simple" csTypeId="urn:microsoft.com/office/officeart/2005/8/colors/colorful5" csCatId="colorful" phldr="1"/>
      <dgm:spPr/>
    </dgm:pt>
    <dgm:pt modelId="{7FC1E5C6-8453-45F5-8287-47601E02D689}">
      <dgm:prSet phldrT="[Text]" custT="1"/>
      <dgm:spPr/>
      <dgm:t>
        <a:bodyPr anchor="ctr"/>
        <a:lstStyle/>
        <a:p>
          <a:pPr algn="ctr"/>
          <a:r>
            <a:rPr lang="lv-LV" sz="1200" dirty="0">
              <a:latin typeface="Verdana" panose="020B0604030504040204" pitchFamily="34" charset="0"/>
              <a:ea typeface="Verdana" panose="020B0604030504040204" pitchFamily="34" charset="0"/>
            </a:rPr>
            <a:t>ML1 – ML4, ML8</a:t>
          </a:r>
        </a:p>
      </dgm:t>
    </dgm:pt>
    <dgm:pt modelId="{0BE8DC73-D30F-4B86-BC3F-9DF28BB00858}" type="parTrans" cxnId="{95AF4FD8-E28B-490D-A19D-3389D114D15D}">
      <dgm:prSet/>
      <dgm:spPr/>
      <dgm:t>
        <a:bodyPr/>
        <a:lstStyle/>
        <a:p>
          <a:endParaRPr lang="lv-LV"/>
        </a:p>
      </dgm:t>
    </dgm:pt>
    <dgm:pt modelId="{01A4C55A-1710-4BF0-9589-8611CA7A2237}" type="sibTrans" cxnId="{95AF4FD8-E28B-490D-A19D-3389D114D15D}">
      <dgm:prSet/>
      <dgm:spPr/>
      <dgm:t>
        <a:bodyPr/>
        <a:lstStyle/>
        <a:p>
          <a:endParaRPr lang="lv-LV"/>
        </a:p>
      </dgm:t>
    </dgm:pt>
    <dgm:pt modelId="{6B0CC84D-302D-494B-B713-D9F233C70DBB}">
      <dgm:prSet custT="1"/>
      <dgm:spPr/>
      <dgm:t>
        <a:bodyPr anchor="ctr"/>
        <a:lstStyle/>
        <a:p>
          <a:pPr algn="ctr"/>
          <a:r>
            <a:rPr lang="lv-LV" sz="1200" dirty="0">
              <a:latin typeface="Verdana" panose="020B0604030504040204" pitchFamily="34" charset="0"/>
              <a:ea typeface="Verdana" panose="020B0604030504040204" pitchFamily="34" charset="0"/>
            </a:rPr>
            <a:t>ML6, ML9, ML10, ML11</a:t>
          </a:r>
        </a:p>
      </dgm:t>
    </dgm:pt>
    <dgm:pt modelId="{506C3D73-0868-4354-9392-5F267B6995AB}" type="parTrans" cxnId="{21C0631C-52C7-4124-B57A-9C68C273BB1C}">
      <dgm:prSet/>
      <dgm:spPr/>
      <dgm:t>
        <a:bodyPr/>
        <a:lstStyle/>
        <a:p>
          <a:endParaRPr lang="lv-LV"/>
        </a:p>
      </dgm:t>
    </dgm:pt>
    <dgm:pt modelId="{F2CD4A8B-8235-490D-9B7F-D637B2B67B1C}" type="sibTrans" cxnId="{21C0631C-52C7-4124-B57A-9C68C273BB1C}">
      <dgm:prSet/>
      <dgm:spPr/>
      <dgm:t>
        <a:bodyPr/>
        <a:lstStyle/>
        <a:p>
          <a:endParaRPr lang="lv-LV"/>
        </a:p>
      </dgm:t>
    </dgm:pt>
    <dgm:pt modelId="{EC0546F8-17FF-45C5-924C-F6DD984043A2}">
      <dgm:prSet custT="1"/>
      <dgm:spPr/>
      <dgm:t>
        <a:bodyPr anchor="ctr"/>
        <a:lstStyle/>
        <a:p>
          <a:pPr algn="ctr"/>
          <a:r>
            <a:rPr lang="lv-LV" sz="1200" dirty="0">
              <a:latin typeface="Verdana" panose="020B0604030504040204" pitchFamily="34" charset="0"/>
              <a:ea typeface="Verdana" panose="020B0604030504040204" pitchFamily="34" charset="0"/>
            </a:rPr>
            <a:t>ML5</a:t>
          </a:r>
        </a:p>
      </dgm:t>
    </dgm:pt>
    <dgm:pt modelId="{04BBAC80-5DE1-47BD-87F8-8F64CDE34F78}" type="parTrans" cxnId="{66B98577-D322-4501-9981-A3F124AF2966}">
      <dgm:prSet/>
      <dgm:spPr/>
      <dgm:t>
        <a:bodyPr/>
        <a:lstStyle/>
        <a:p>
          <a:endParaRPr lang="lv-LV"/>
        </a:p>
      </dgm:t>
    </dgm:pt>
    <dgm:pt modelId="{08D74B24-30FB-4ECB-A090-F942025BFDCB}" type="sibTrans" cxnId="{66B98577-D322-4501-9981-A3F124AF2966}">
      <dgm:prSet/>
      <dgm:spPr/>
      <dgm:t>
        <a:bodyPr/>
        <a:lstStyle/>
        <a:p>
          <a:endParaRPr lang="lv-LV"/>
        </a:p>
      </dgm:t>
    </dgm:pt>
    <dgm:pt modelId="{C9BAF934-6A3C-4C16-91A2-A6D99C57943E}">
      <dgm:prSet custT="1"/>
      <dgm:spPr/>
      <dgm:t>
        <a:bodyPr anchor="ctr"/>
        <a:lstStyle/>
        <a:p>
          <a:pPr algn="ctr"/>
          <a:r>
            <a:rPr lang="lv-LV" sz="1200" dirty="0">
              <a:latin typeface="Verdana" panose="020B0604030504040204" pitchFamily="34" charset="0"/>
              <a:ea typeface="Verdana" panose="020B0604030504040204" pitchFamily="34" charset="0"/>
            </a:rPr>
            <a:t>ML7</a:t>
          </a:r>
        </a:p>
      </dgm:t>
    </dgm:pt>
    <dgm:pt modelId="{E144029F-A65A-4E12-812F-205A7EEB34C3}" type="parTrans" cxnId="{3F6A1F0E-AE7E-4DCF-BB50-13D50B47F6FF}">
      <dgm:prSet/>
      <dgm:spPr/>
      <dgm:t>
        <a:bodyPr/>
        <a:lstStyle/>
        <a:p>
          <a:endParaRPr lang="lv-LV"/>
        </a:p>
      </dgm:t>
    </dgm:pt>
    <dgm:pt modelId="{6AB192D5-E8CF-45CE-82F1-30CBD1F56262}" type="sibTrans" cxnId="{3F6A1F0E-AE7E-4DCF-BB50-13D50B47F6FF}">
      <dgm:prSet/>
      <dgm:spPr/>
      <dgm:t>
        <a:bodyPr/>
        <a:lstStyle/>
        <a:p>
          <a:endParaRPr lang="lv-LV"/>
        </a:p>
      </dgm:t>
    </dgm:pt>
    <dgm:pt modelId="{F14E6B8F-DBC1-4C3B-AA93-02CC4E3AF497}">
      <dgm:prSet custT="1"/>
      <dgm:spPr/>
      <dgm:t>
        <a:bodyPr anchor="ctr"/>
        <a:lstStyle/>
        <a:p>
          <a:pPr algn="ctr"/>
          <a:r>
            <a:rPr lang="lv-LV" sz="1200" dirty="0">
              <a:latin typeface="Verdana" panose="020B0604030504040204" pitchFamily="34" charset="0"/>
              <a:ea typeface="Verdana" panose="020B0604030504040204" pitchFamily="34" charset="0"/>
            </a:rPr>
            <a:t>ML12</a:t>
          </a:r>
        </a:p>
      </dgm:t>
    </dgm:pt>
    <dgm:pt modelId="{FFBBBAA9-A4BA-4F81-8F0D-293DBEB3690F}" type="parTrans" cxnId="{4C20A83A-5333-4497-BEFD-1CD443B765CF}">
      <dgm:prSet/>
      <dgm:spPr/>
      <dgm:t>
        <a:bodyPr/>
        <a:lstStyle/>
        <a:p>
          <a:endParaRPr lang="lv-LV"/>
        </a:p>
      </dgm:t>
    </dgm:pt>
    <dgm:pt modelId="{56F0AC66-6E47-4AE0-9896-B89C79E730C1}" type="sibTrans" cxnId="{4C20A83A-5333-4497-BEFD-1CD443B765CF}">
      <dgm:prSet/>
      <dgm:spPr/>
      <dgm:t>
        <a:bodyPr/>
        <a:lstStyle/>
        <a:p>
          <a:endParaRPr lang="lv-LV"/>
        </a:p>
      </dgm:t>
    </dgm:pt>
    <dgm:pt modelId="{A121099B-5D9D-4304-828B-848F25824383}">
      <dgm:prSet custT="1"/>
      <dgm:spPr/>
      <dgm:t>
        <a:bodyPr anchor="ctr"/>
        <a:lstStyle/>
        <a:p>
          <a:pPr algn="ctr"/>
          <a:r>
            <a:rPr lang="lv-LV" sz="1200" dirty="0">
              <a:latin typeface="Verdana" panose="020B0604030504040204" pitchFamily="34" charset="0"/>
              <a:ea typeface="Verdana" panose="020B0604030504040204" pitchFamily="34" charset="0"/>
            </a:rPr>
            <a:t>ML13</a:t>
          </a:r>
        </a:p>
      </dgm:t>
    </dgm:pt>
    <dgm:pt modelId="{8C5C896D-5AAF-430A-A8D8-18F539D5C6D7}" type="parTrans" cxnId="{75F9ABA6-D949-43DC-9E06-278906B53F76}">
      <dgm:prSet/>
      <dgm:spPr/>
      <dgm:t>
        <a:bodyPr/>
        <a:lstStyle/>
        <a:p>
          <a:endParaRPr lang="lv-LV"/>
        </a:p>
      </dgm:t>
    </dgm:pt>
    <dgm:pt modelId="{4D27CA86-FA08-4AD3-A693-492F8502358A}" type="sibTrans" cxnId="{75F9ABA6-D949-43DC-9E06-278906B53F76}">
      <dgm:prSet/>
      <dgm:spPr/>
      <dgm:t>
        <a:bodyPr/>
        <a:lstStyle/>
        <a:p>
          <a:endParaRPr lang="lv-LV"/>
        </a:p>
      </dgm:t>
    </dgm:pt>
    <dgm:pt modelId="{A0A60158-37F7-455B-BCF3-028DF241A1DC}">
      <dgm:prSet custT="1"/>
      <dgm:spPr/>
      <dgm:t>
        <a:bodyPr anchor="ctr"/>
        <a:lstStyle/>
        <a:p>
          <a:pPr algn="ctr"/>
          <a:r>
            <a:rPr lang="lv-LV" sz="1200" dirty="0">
              <a:latin typeface="Verdana" panose="020B0604030504040204" pitchFamily="34" charset="0"/>
              <a:ea typeface="Verdana" panose="020B0604030504040204" pitchFamily="34" charset="0"/>
            </a:rPr>
            <a:t>ML14</a:t>
          </a:r>
        </a:p>
      </dgm:t>
    </dgm:pt>
    <dgm:pt modelId="{431520F4-2FD1-4E12-9F04-36A6FB77B893}" type="parTrans" cxnId="{E931D549-A3AB-481E-8A5A-B9813E643AFC}">
      <dgm:prSet/>
      <dgm:spPr/>
      <dgm:t>
        <a:bodyPr/>
        <a:lstStyle/>
        <a:p>
          <a:endParaRPr lang="lv-LV"/>
        </a:p>
      </dgm:t>
    </dgm:pt>
    <dgm:pt modelId="{BAAD13B7-8425-4D53-9D05-6846FE7A5F7C}" type="sibTrans" cxnId="{E931D549-A3AB-481E-8A5A-B9813E643AFC}">
      <dgm:prSet/>
      <dgm:spPr/>
      <dgm:t>
        <a:bodyPr/>
        <a:lstStyle/>
        <a:p>
          <a:endParaRPr lang="lv-LV"/>
        </a:p>
      </dgm:t>
    </dgm:pt>
    <dgm:pt modelId="{613E051A-661B-4582-96C8-42B88E35DCEF}">
      <dgm:prSet custT="1"/>
      <dgm:spPr/>
      <dgm:t>
        <a:bodyPr anchor="ctr"/>
        <a:lstStyle/>
        <a:p>
          <a:pPr algn="ctr"/>
          <a:r>
            <a:rPr lang="lv-LV" sz="1200" dirty="0">
              <a:latin typeface="Verdana" panose="020B0604030504040204" pitchFamily="34" charset="0"/>
              <a:ea typeface="Verdana" panose="020B0604030504040204" pitchFamily="34" charset="0"/>
            </a:rPr>
            <a:t>ML15</a:t>
          </a:r>
        </a:p>
      </dgm:t>
    </dgm:pt>
    <dgm:pt modelId="{2B9F7E7A-4F10-4BC0-922B-743A374E1873}" type="parTrans" cxnId="{456D6720-94D0-4F39-9787-CBE824696DA2}">
      <dgm:prSet/>
      <dgm:spPr/>
      <dgm:t>
        <a:bodyPr/>
        <a:lstStyle/>
        <a:p>
          <a:endParaRPr lang="lv-LV"/>
        </a:p>
      </dgm:t>
    </dgm:pt>
    <dgm:pt modelId="{8B94A54C-2684-4D28-B658-8BC6DD4210B7}" type="sibTrans" cxnId="{456D6720-94D0-4F39-9787-CBE824696DA2}">
      <dgm:prSet/>
      <dgm:spPr/>
      <dgm:t>
        <a:bodyPr/>
        <a:lstStyle/>
        <a:p>
          <a:endParaRPr lang="lv-LV"/>
        </a:p>
      </dgm:t>
    </dgm:pt>
    <dgm:pt modelId="{8D8B359B-B3E2-4846-807B-0FCF98E8F67B}">
      <dgm:prSet custT="1"/>
      <dgm:spPr/>
      <dgm:t>
        <a:bodyPr anchor="ctr"/>
        <a:lstStyle/>
        <a:p>
          <a:pPr algn="ctr"/>
          <a:r>
            <a:rPr lang="lv-LV" sz="1200" dirty="0">
              <a:latin typeface="Verdana" panose="020B0604030504040204" pitchFamily="34" charset="0"/>
              <a:ea typeface="Verdana" panose="020B0604030504040204" pitchFamily="34" charset="0"/>
            </a:rPr>
            <a:t>ML21, ML22</a:t>
          </a:r>
        </a:p>
      </dgm:t>
    </dgm:pt>
    <dgm:pt modelId="{71BF2235-40EE-4681-96F9-755C72F413DF}" type="parTrans" cxnId="{0729E0A8-89B6-4366-A3BF-3C8332303443}">
      <dgm:prSet/>
      <dgm:spPr/>
      <dgm:t>
        <a:bodyPr/>
        <a:lstStyle/>
        <a:p>
          <a:endParaRPr lang="lv-LV"/>
        </a:p>
      </dgm:t>
    </dgm:pt>
    <dgm:pt modelId="{0A711C78-DEE2-412F-A287-D50455AE642B}" type="sibTrans" cxnId="{0729E0A8-89B6-4366-A3BF-3C8332303443}">
      <dgm:prSet/>
      <dgm:spPr/>
      <dgm:t>
        <a:bodyPr/>
        <a:lstStyle/>
        <a:p>
          <a:endParaRPr lang="lv-LV"/>
        </a:p>
      </dgm:t>
    </dgm:pt>
    <dgm:pt modelId="{573EE20E-88E5-47D7-97D2-C9F10098C3DE}">
      <dgm:prSet phldrT="[Text]" custT="1"/>
      <dgm:spPr>
        <a:ln>
          <a:noFill/>
        </a:ln>
      </dgm:spPr>
      <dgm:t>
        <a:bodyPr anchor="ctr"/>
        <a:lstStyle/>
        <a:p>
          <a:pPr marL="88900" indent="0" algn="l"/>
          <a:r>
            <a:rPr lang="lv-LV" sz="1200" dirty="0">
              <a:latin typeface="Verdana" panose="020B0604030504040204" pitchFamily="34" charset="0"/>
              <a:ea typeface="Verdana" panose="020B0604030504040204" pitchFamily="34" charset="0"/>
            </a:rPr>
            <a:t>ieroči, to piederumi, munīcija, detonācijas iekārtas, bumbas, torpēdas, raķetes, sprāgstošas vielas, ierīces, lādiņi utt.</a:t>
          </a:r>
        </a:p>
      </dgm:t>
    </dgm:pt>
    <dgm:pt modelId="{CAA7E48D-F060-4546-9B32-DC15DDC02E1E}" type="parTrans" cxnId="{A4334ABE-917F-4FE2-A88F-AD6B7B0D3C24}">
      <dgm:prSet/>
      <dgm:spPr/>
      <dgm:t>
        <a:bodyPr/>
        <a:lstStyle/>
        <a:p>
          <a:endParaRPr lang="lv-LV"/>
        </a:p>
      </dgm:t>
    </dgm:pt>
    <dgm:pt modelId="{6CB3884B-AF52-4D62-AD04-A1614C44F8FA}" type="sibTrans" cxnId="{A4334ABE-917F-4FE2-A88F-AD6B7B0D3C24}">
      <dgm:prSet/>
      <dgm:spPr/>
      <dgm:t>
        <a:bodyPr/>
        <a:lstStyle/>
        <a:p>
          <a:endParaRPr lang="lv-LV"/>
        </a:p>
      </dgm:t>
    </dgm:pt>
    <dgm:pt modelId="{5F799CF5-039C-4002-BE44-4694D4BF07BE}">
      <dgm:prSet custT="1"/>
      <dgm:spPr>
        <a:ln>
          <a:noFill/>
        </a:ln>
      </dgm:spPr>
      <dgm:t>
        <a:bodyPr anchor="ctr"/>
        <a:lstStyle/>
        <a:p>
          <a:pPr marL="88900" indent="0" algn="l"/>
          <a:r>
            <a:rPr lang="lv-LV" sz="1200" kern="1200" dirty="0">
              <a:latin typeface="Verdana" panose="020B0604030504040204" pitchFamily="34" charset="0"/>
              <a:ea typeface="Verdana" panose="020B0604030504040204" pitchFamily="34" charset="0"/>
              <a:cs typeface="+mn-cs"/>
            </a:rPr>
            <a:t>sauszemes</a:t>
          </a:r>
          <a:r>
            <a:rPr lang="lv-LV" sz="1200" kern="1200" dirty="0">
              <a:latin typeface="Verdana" panose="020B0604030504040204" pitchFamily="34" charset="0"/>
              <a:ea typeface="Verdana" panose="020B0604030504040204" pitchFamily="34" charset="0"/>
            </a:rPr>
            <a:t> transportlīdzekļi, karakuģi, gaisakuģi, kosmiskie aparāti</a:t>
          </a:r>
        </a:p>
      </dgm:t>
    </dgm:pt>
    <dgm:pt modelId="{AF144617-67D8-42FF-9C6E-E373220E939A}" type="parTrans" cxnId="{2B9C2F74-B321-4824-9F3A-D48FF23ED9C8}">
      <dgm:prSet/>
      <dgm:spPr/>
      <dgm:t>
        <a:bodyPr/>
        <a:lstStyle/>
        <a:p>
          <a:endParaRPr lang="lv-LV"/>
        </a:p>
      </dgm:t>
    </dgm:pt>
    <dgm:pt modelId="{B3A76B40-34BA-44AB-A3B4-BF0398CB9B7C}" type="sibTrans" cxnId="{2B9C2F74-B321-4824-9F3A-D48FF23ED9C8}">
      <dgm:prSet/>
      <dgm:spPr/>
      <dgm:t>
        <a:bodyPr/>
        <a:lstStyle/>
        <a:p>
          <a:endParaRPr lang="lv-LV"/>
        </a:p>
      </dgm:t>
    </dgm:pt>
    <dgm:pt modelId="{A1E357B9-8E9E-4583-848C-9AE2A93C6567}">
      <dgm:prSet custT="1"/>
      <dgm:spPr>
        <a:ln>
          <a:noFill/>
        </a:ln>
      </dgm:spPr>
      <dgm:t>
        <a:bodyPr anchor="ctr"/>
        <a:lstStyle/>
        <a:p>
          <a:pPr marL="88900" indent="0" algn="l"/>
          <a:r>
            <a:rPr lang="lv-LV" sz="1200" dirty="0">
              <a:latin typeface="Verdana" panose="020B0604030504040204" pitchFamily="34" charset="0"/>
              <a:ea typeface="Verdana" panose="020B0604030504040204" pitchFamily="34" charset="0"/>
            </a:rPr>
            <a:t>ieroču tēmēkļi, lielgabalu uzstādīšanas iekārtas utt.</a:t>
          </a:r>
        </a:p>
      </dgm:t>
    </dgm:pt>
    <dgm:pt modelId="{273748FC-7D0C-4331-9CDD-74C39D528804}" type="parTrans" cxnId="{D3815DD1-4F85-40F8-975B-36D5C16277E4}">
      <dgm:prSet/>
      <dgm:spPr/>
      <dgm:t>
        <a:bodyPr/>
        <a:lstStyle/>
        <a:p>
          <a:endParaRPr lang="lv-LV"/>
        </a:p>
      </dgm:t>
    </dgm:pt>
    <dgm:pt modelId="{BFAFA9FD-8743-4A54-9088-CD5ABFB43BEE}" type="sibTrans" cxnId="{D3815DD1-4F85-40F8-975B-36D5C16277E4}">
      <dgm:prSet/>
      <dgm:spPr/>
      <dgm:t>
        <a:bodyPr/>
        <a:lstStyle/>
        <a:p>
          <a:endParaRPr lang="lv-LV"/>
        </a:p>
      </dgm:t>
    </dgm:pt>
    <dgm:pt modelId="{0583C6C1-E33B-4EDD-BB5D-492FF9DE8C07}">
      <dgm:prSet custT="1"/>
      <dgm:spPr/>
      <dgm:t>
        <a:bodyPr anchor="ctr"/>
        <a:lstStyle/>
        <a:p>
          <a:pPr marL="88900" indent="0" algn="l"/>
          <a:r>
            <a:rPr lang="lv-LV" sz="1200" dirty="0">
              <a:latin typeface="Verdana" panose="020B0604030504040204" pitchFamily="34" charset="0"/>
              <a:ea typeface="Verdana" panose="020B0604030504040204" pitchFamily="34" charset="0"/>
            </a:rPr>
            <a:t>ķīmiskie reaģenti, radioaktīvie materiāli utt.</a:t>
          </a:r>
        </a:p>
      </dgm:t>
    </dgm:pt>
    <dgm:pt modelId="{27009945-5E9A-41A4-94CD-6FB91EC45CA2}" type="parTrans" cxnId="{EDB34D5B-6E58-4484-8D86-6EF0F2C93B36}">
      <dgm:prSet/>
      <dgm:spPr/>
      <dgm:t>
        <a:bodyPr/>
        <a:lstStyle/>
        <a:p>
          <a:endParaRPr lang="lv-LV"/>
        </a:p>
      </dgm:t>
    </dgm:pt>
    <dgm:pt modelId="{C09CCA11-895A-4061-828A-5A6B3F712812}" type="sibTrans" cxnId="{EDB34D5B-6E58-4484-8D86-6EF0F2C93B36}">
      <dgm:prSet/>
      <dgm:spPr/>
      <dgm:t>
        <a:bodyPr/>
        <a:lstStyle/>
        <a:p>
          <a:endParaRPr lang="lv-LV"/>
        </a:p>
      </dgm:t>
    </dgm:pt>
    <dgm:pt modelId="{7ABE3781-C84F-4799-9ECB-05CBFC9E266C}">
      <dgm:prSet custT="1"/>
      <dgm:spPr/>
      <dgm:t>
        <a:bodyPr anchor="ctr"/>
        <a:lstStyle/>
        <a:p>
          <a:pPr marL="88900" indent="0" algn="l"/>
          <a:r>
            <a:rPr lang="lv-LV" sz="1200" dirty="0">
              <a:latin typeface="Verdana" panose="020B0604030504040204" pitchFamily="34" charset="0"/>
              <a:ea typeface="Verdana" panose="020B0604030504040204" pitchFamily="34" charset="0"/>
            </a:rPr>
            <a:t>ātrdarbības kinētiskās enerģijas ieroču sistēmas</a:t>
          </a:r>
        </a:p>
      </dgm:t>
    </dgm:pt>
    <dgm:pt modelId="{F294F2B3-A0DA-45C1-883F-7A420740D4FC}" type="parTrans" cxnId="{507A1681-612A-43D0-9038-4FAA8B9D0DD0}">
      <dgm:prSet/>
      <dgm:spPr/>
      <dgm:t>
        <a:bodyPr/>
        <a:lstStyle/>
        <a:p>
          <a:endParaRPr lang="lv-LV"/>
        </a:p>
      </dgm:t>
    </dgm:pt>
    <dgm:pt modelId="{4332DDA0-DEB2-4793-BDD5-4C96D748BADF}" type="sibTrans" cxnId="{507A1681-612A-43D0-9038-4FAA8B9D0DD0}">
      <dgm:prSet/>
      <dgm:spPr/>
      <dgm:t>
        <a:bodyPr/>
        <a:lstStyle/>
        <a:p>
          <a:endParaRPr lang="lv-LV"/>
        </a:p>
      </dgm:t>
    </dgm:pt>
    <dgm:pt modelId="{FF3D85CB-E991-4A95-B571-463040AE7155}">
      <dgm:prSet custT="1"/>
      <dgm:spPr/>
      <dgm:t>
        <a:bodyPr anchor="ctr"/>
        <a:lstStyle/>
        <a:p>
          <a:pPr marL="88900" indent="0" algn="l"/>
          <a:r>
            <a:rPr lang="lv-LV" sz="1200" dirty="0">
              <a:latin typeface="Verdana" panose="020B0604030504040204" pitchFamily="34" charset="0"/>
              <a:ea typeface="Verdana" panose="020B0604030504040204" pitchFamily="34" charset="0"/>
            </a:rPr>
            <a:t>bruņu plāksnes, aizsargķiveres, bruņuvestes, aizsargtērpi </a:t>
          </a:r>
          <a:r>
            <a:rPr lang="lv-LV" sz="1200" dirty="0" err="1">
              <a:latin typeface="Verdana" panose="020B0604030504040204" pitchFamily="34" charset="0"/>
              <a:ea typeface="Verdana" panose="020B0604030504040204" pitchFamily="34" charset="0"/>
            </a:rPr>
            <a:t>utml</a:t>
          </a:r>
          <a:r>
            <a:rPr lang="lv-LV" sz="1200" dirty="0">
              <a:latin typeface="Verdana" panose="020B0604030504040204" pitchFamily="34" charset="0"/>
              <a:ea typeface="Verdana" panose="020B0604030504040204" pitchFamily="34" charset="0"/>
            </a:rPr>
            <a:t>.</a:t>
          </a:r>
        </a:p>
      </dgm:t>
    </dgm:pt>
    <dgm:pt modelId="{1CC39828-C6D0-4019-8B36-5855277CD53F}" type="parTrans" cxnId="{3BBC30BE-75A8-4093-8991-135950D56475}">
      <dgm:prSet/>
      <dgm:spPr/>
      <dgm:t>
        <a:bodyPr/>
        <a:lstStyle/>
        <a:p>
          <a:endParaRPr lang="lv-LV"/>
        </a:p>
      </dgm:t>
    </dgm:pt>
    <dgm:pt modelId="{4785B4A8-773C-45A0-9EB0-757E2BC83B60}" type="sibTrans" cxnId="{3BBC30BE-75A8-4093-8991-135950D56475}">
      <dgm:prSet/>
      <dgm:spPr/>
      <dgm:t>
        <a:bodyPr/>
        <a:lstStyle/>
        <a:p>
          <a:endParaRPr lang="lv-LV"/>
        </a:p>
      </dgm:t>
    </dgm:pt>
    <dgm:pt modelId="{E18D953A-8194-4335-A359-8B951AAA3C8D}">
      <dgm:prSet custT="1"/>
      <dgm:spPr/>
      <dgm:t>
        <a:bodyPr anchor="ctr"/>
        <a:lstStyle/>
        <a:p>
          <a:pPr marL="88900" indent="0" algn="l"/>
          <a:r>
            <a:rPr lang="lv-LV" sz="1200" dirty="0">
              <a:latin typeface="Verdana" panose="020B0604030504040204" pitchFamily="34" charset="0"/>
              <a:ea typeface="Verdana" panose="020B0604030504040204" pitchFamily="34" charset="0"/>
            </a:rPr>
            <a:t>speciālās iekārtas militārām mācībām</a:t>
          </a:r>
        </a:p>
      </dgm:t>
    </dgm:pt>
    <dgm:pt modelId="{9E919603-3882-4D8F-9382-B2A7D1DC91C5}" type="parTrans" cxnId="{1E6D1DAD-AF5D-43ED-8DBB-97364ADCB77F}">
      <dgm:prSet/>
      <dgm:spPr/>
      <dgm:t>
        <a:bodyPr/>
        <a:lstStyle/>
        <a:p>
          <a:endParaRPr lang="lv-LV"/>
        </a:p>
      </dgm:t>
    </dgm:pt>
    <dgm:pt modelId="{C1BCB326-E45F-4D96-B41A-E35EBB2F1C1E}" type="sibTrans" cxnId="{1E6D1DAD-AF5D-43ED-8DBB-97364ADCB77F}">
      <dgm:prSet/>
      <dgm:spPr/>
      <dgm:t>
        <a:bodyPr/>
        <a:lstStyle/>
        <a:p>
          <a:endParaRPr lang="lv-LV"/>
        </a:p>
      </dgm:t>
    </dgm:pt>
    <dgm:pt modelId="{FD4EADDC-13BB-4EC5-AEB3-6001A083CBC9}">
      <dgm:prSet custT="1"/>
      <dgm:spPr/>
      <dgm:t>
        <a:bodyPr anchor="ctr"/>
        <a:lstStyle/>
        <a:p>
          <a:pPr marL="88900" indent="0" algn="l"/>
          <a:r>
            <a:rPr lang="lv-LV" sz="1200" dirty="0">
              <a:latin typeface="Verdana" panose="020B0604030504040204" pitchFamily="34" charset="0"/>
              <a:ea typeface="Verdana" panose="020B0604030504040204" pitchFamily="34" charset="0"/>
            </a:rPr>
            <a:t>kameras, foto iekārtas, attēlu pastiprināšanas ierīces utt.</a:t>
          </a:r>
        </a:p>
      </dgm:t>
    </dgm:pt>
    <dgm:pt modelId="{A5831AE0-09B6-4A3C-84D2-136BFE88478B}" type="parTrans" cxnId="{E730C93E-AE55-41EA-A9D8-01CDC09488B4}">
      <dgm:prSet/>
      <dgm:spPr/>
      <dgm:t>
        <a:bodyPr/>
        <a:lstStyle/>
        <a:p>
          <a:endParaRPr lang="lv-LV"/>
        </a:p>
      </dgm:t>
    </dgm:pt>
    <dgm:pt modelId="{94A4E56E-365C-403D-BD8C-160B04028CA6}" type="sibTrans" cxnId="{E730C93E-AE55-41EA-A9D8-01CDC09488B4}">
      <dgm:prSet/>
      <dgm:spPr/>
      <dgm:t>
        <a:bodyPr/>
        <a:lstStyle/>
        <a:p>
          <a:endParaRPr lang="lv-LV"/>
        </a:p>
      </dgm:t>
    </dgm:pt>
    <dgm:pt modelId="{0066C9A2-E0BE-400A-AD2B-B141EBA437A4}">
      <dgm:prSet custT="1"/>
      <dgm:spPr/>
      <dgm:t>
        <a:bodyPr anchor="ctr"/>
        <a:lstStyle/>
        <a:p>
          <a:pPr marL="88900" indent="0" algn="l"/>
          <a:r>
            <a:rPr lang="lv-LV" sz="1200" dirty="0">
              <a:latin typeface="Verdana" panose="020B0604030504040204" pitchFamily="34" charset="0"/>
              <a:ea typeface="Verdana" panose="020B0604030504040204" pitchFamily="34" charset="0"/>
            </a:rPr>
            <a:t>programmatūra</a:t>
          </a:r>
        </a:p>
      </dgm:t>
    </dgm:pt>
    <dgm:pt modelId="{6CFA49AF-E36E-4BBC-9B7B-F13D2FF67939}" type="parTrans" cxnId="{CD0D8D2E-542D-4447-A998-4127A4604B08}">
      <dgm:prSet/>
      <dgm:spPr/>
      <dgm:t>
        <a:bodyPr/>
        <a:lstStyle/>
        <a:p>
          <a:endParaRPr lang="lv-LV"/>
        </a:p>
      </dgm:t>
    </dgm:pt>
    <dgm:pt modelId="{7C561490-7E92-4634-9736-BD0F063BCCE8}" type="sibTrans" cxnId="{CD0D8D2E-542D-4447-A998-4127A4604B08}">
      <dgm:prSet/>
      <dgm:spPr/>
      <dgm:t>
        <a:bodyPr/>
        <a:lstStyle/>
        <a:p>
          <a:endParaRPr lang="lv-LV"/>
        </a:p>
      </dgm:t>
    </dgm:pt>
    <dgm:pt modelId="{F0A15BA2-BFE0-485F-B4B0-A276BAE83574}" type="pres">
      <dgm:prSet presAssocID="{2E349FFD-E6A1-4F97-9EA5-E38419430775}" presName="Name0" presStyleCnt="0">
        <dgm:presLayoutVars>
          <dgm:chMax/>
          <dgm:chPref val="3"/>
          <dgm:dir/>
          <dgm:animOne val="branch"/>
          <dgm:animLvl val="lvl"/>
        </dgm:presLayoutVars>
      </dgm:prSet>
      <dgm:spPr/>
    </dgm:pt>
    <dgm:pt modelId="{25AD25AF-8A0C-4E0F-B20D-97C3B23179DC}" type="pres">
      <dgm:prSet presAssocID="{7FC1E5C6-8453-45F5-8287-47601E02D689}" presName="composite" presStyleCnt="0"/>
      <dgm:spPr/>
    </dgm:pt>
    <dgm:pt modelId="{28BAF1E5-462A-427E-BD03-600D64105808}" type="pres">
      <dgm:prSet presAssocID="{7FC1E5C6-8453-45F5-8287-47601E02D689}" presName="FirstChild" presStyleLbl="revTx" presStyleIdx="0" presStyleCnt="9">
        <dgm:presLayoutVars>
          <dgm:chMax val="0"/>
          <dgm:chPref val="0"/>
          <dgm:bulletEnabled val="1"/>
        </dgm:presLayoutVars>
      </dgm:prSet>
      <dgm:spPr/>
    </dgm:pt>
    <dgm:pt modelId="{127FD886-3759-41CE-8B6A-997DCFF3F539}" type="pres">
      <dgm:prSet presAssocID="{7FC1E5C6-8453-45F5-8287-47601E02D689}" presName="Parent" presStyleLbl="alignNode1" presStyleIdx="0" presStyleCnt="9">
        <dgm:presLayoutVars>
          <dgm:chMax val="3"/>
          <dgm:chPref val="3"/>
          <dgm:bulletEnabled val="1"/>
        </dgm:presLayoutVars>
      </dgm:prSet>
      <dgm:spPr/>
    </dgm:pt>
    <dgm:pt modelId="{231A04A6-86D3-4053-B8A2-1427FED5F02C}" type="pres">
      <dgm:prSet presAssocID="{7FC1E5C6-8453-45F5-8287-47601E02D689}" presName="Accent" presStyleLbl="parChTrans1D1" presStyleIdx="0" presStyleCnt="9"/>
      <dgm:spPr/>
    </dgm:pt>
    <dgm:pt modelId="{D9B72182-346E-47AB-BC6A-7F117A61BAE3}" type="pres">
      <dgm:prSet presAssocID="{01A4C55A-1710-4BF0-9589-8611CA7A2237}" presName="sibTrans" presStyleCnt="0"/>
      <dgm:spPr/>
    </dgm:pt>
    <dgm:pt modelId="{6691D4E3-9919-415A-BEE3-9EF5A8E22205}" type="pres">
      <dgm:prSet presAssocID="{6B0CC84D-302D-494B-B713-D9F233C70DBB}" presName="composite" presStyleCnt="0"/>
      <dgm:spPr/>
    </dgm:pt>
    <dgm:pt modelId="{DF44C4E8-4E90-4C9A-A9E7-8B5A171B4607}" type="pres">
      <dgm:prSet presAssocID="{6B0CC84D-302D-494B-B713-D9F233C70DBB}" presName="FirstChild" presStyleLbl="revTx" presStyleIdx="1" presStyleCnt="9">
        <dgm:presLayoutVars>
          <dgm:chMax val="0"/>
          <dgm:chPref val="0"/>
          <dgm:bulletEnabled val="1"/>
        </dgm:presLayoutVars>
      </dgm:prSet>
      <dgm:spPr/>
    </dgm:pt>
    <dgm:pt modelId="{8BFDA28A-C4AB-47E3-BC6A-6001B9FAF037}" type="pres">
      <dgm:prSet presAssocID="{6B0CC84D-302D-494B-B713-D9F233C70DBB}" presName="Parent" presStyleLbl="alignNode1" presStyleIdx="1" presStyleCnt="9">
        <dgm:presLayoutVars>
          <dgm:chMax val="3"/>
          <dgm:chPref val="3"/>
          <dgm:bulletEnabled val="1"/>
        </dgm:presLayoutVars>
      </dgm:prSet>
      <dgm:spPr/>
    </dgm:pt>
    <dgm:pt modelId="{6EF237F8-9C08-435F-85E8-530BFA3FEA0A}" type="pres">
      <dgm:prSet presAssocID="{6B0CC84D-302D-494B-B713-D9F233C70DBB}" presName="Accent" presStyleLbl="parChTrans1D1" presStyleIdx="1" presStyleCnt="9"/>
      <dgm:spPr/>
    </dgm:pt>
    <dgm:pt modelId="{A7488E94-BA8A-4210-8ABD-C7589969E95E}" type="pres">
      <dgm:prSet presAssocID="{F2CD4A8B-8235-490D-9B7F-D637B2B67B1C}" presName="sibTrans" presStyleCnt="0"/>
      <dgm:spPr/>
    </dgm:pt>
    <dgm:pt modelId="{274FD503-6CE9-42F7-9587-C2F10D9DB9A4}" type="pres">
      <dgm:prSet presAssocID="{EC0546F8-17FF-45C5-924C-F6DD984043A2}" presName="composite" presStyleCnt="0"/>
      <dgm:spPr/>
    </dgm:pt>
    <dgm:pt modelId="{1B800E24-26FC-4713-9DD4-01EE15D9177C}" type="pres">
      <dgm:prSet presAssocID="{EC0546F8-17FF-45C5-924C-F6DD984043A2}" presName="FirstChild" presStyleLbl="revTx" presStyleIdx="2" presStyleCnt="9">
        <dgm:presLayoutVars>
          <dgm:chMax val="0"/>
          <dgm:chPref val="0"/>
          <dgm:bulletEnabled val="1"/>
        </dgm:presLayoutVars>
      </dgm:prSet>
      <dgm:spPr/>
    </dgm:pt>
    <dgm:pt modelId="{6E456536-A248-4D9A-ABCC-129CBCD5D6E9}" type="pres">
      <dgm:prSet presAssocID="{EC0546F8-17FF-45C5-924C-F6DD984043A2}" presName="Parent" presStyleLbl="alignNode1" presStyleIdx="2" presStyleCnt="9">
        <dgm:presLayoutVars>
          <dgm:chMax val="3"/>
          <dgm:chPref val="3"/>
          <dgm:bulletEnabled val="1"/>
        </dgm:presLayoutVars>
      </dgm:prSet>
      <dgm:spPr/>
    </dgm:pt>
    <dgm:pt modelId="{72E480B4-49B2-47DA-8CDE-771780358D35}" type="pres">
      <dgm:prSet presAssocID="{EC0546F8-17FF-45C5-924C-F6DD984043A2}" presName="Accent" presStyleLbl="parChTrans1D1" presStyleIdx="2" presStyleCnt="9"/>
      <dgm:spPr/>
    </dgm:pt>
    <dgm:pt modelId="{49271D87-49D7-4366-8BD6-CFEEDADAE1AA}" type="pres">
      <dgm:prSet presAssocID="{08D74B24-30FB-4ECB-A090-F942025BFDCB}" presName="sibTrans" presStyleCnt="0"/>
      <dgm:spPr/>
    </dgm:pt>
    <dgm:pt modelId="{4D70B796-6702-4651-B489-5D6421A42A6C}" type="pres">
      <dgm:prSet presAssocID="{C9BAF934-6A3C-4C16-91A2-A6D99C57943E}" presName="composite" presStyleCnt="0"/>
      <dgm:spPr/>
    </dgm:pt>
    <dgm:pt modelId="{2C9D5ABB-A543-4675-B847-162468A7431B}" type="pres">
      <dgm:prSet presAssocID="{C9BAF934-6A3C-4C16-91A2-A6D99C57943E}" presName="FirstChild" presStyleLbl="revTx" presStyleIdx="3" presStyleCnt="9">
        <dgm:presLayoutVars>
          <dgm:chMax val="0"/>
          <dgm:chPref val="0"/>
          <dgm:bulletEnabled val="1"/>
        </dgm:presLayoutVars>
      </dgm:prSet>
      <dgm:spPr/>
    </dgm:pt>
    <dgm:pt modelId="{4F4230B2-B3E6-43BA-B780-E8A14DF6A199}" type="pres">
      <dgm:prSet presAssocID="{C9BAF934-6A3C-4C16-91A2-A6D99C57943E}" presName="Parent" presStyleLbl="alignNode1" presStyleIdx="3" presStyleCnt="9">
        <dgm:presLayoutVars>
          <dgm:chMax val="3"/>
          <dgm:chPref val="3"/>
          <dgm:bulletEnabled val="1"/>
        </dgm:presLayoutVars>
      </dgm:prSet>
      <dgm:spPr/>
    </dgm:pt>
    <dgm:pt modelId="{B9ED659E-A898-466B-9678-734DA234E447}" type="pres">
      <dgm:prSet presAssocID="{C9BAF934-6A3C-4C16-91A2-A6D99C57943E}" presName="Accent" presStyleLbl="parChTrans1D1" presStyleIdx="3" presStyleCnt="9"/>
      <dgm:spPr/>
    </dgm:pt>
    <dgm:pt modelId="{08857CEA-E8B4-40D4-8402-66FD3ED34F48}" type="pres">
      <dgm:prSet presAssocID="{6AB192D5-E8CF-45CE-82F1-30CBD1F56262}" presName="sibTrans" presStyleCnt="0"/>
      <dgm:spPr/>
    </dgm:pt>
    <dgm:pt modelId="{1AF3BCCC-358A-4234-B165-B703DC55083C}" type="pres">
      <dgm:prSet presAssocID="{F14E6B8F-DBC1-4C3B-AA93-02CC4E3AF497}" presName="composite" presStyleCnt="0"/>
      <dgm:spPr/>
    </dgm:pt>
    <dgm:pt modelId="{25793AAF-EC2B-4BD9-81A7-9204A52FB102}" type="pres">
      <dgm:prSet presAssocID="{F14E6B8F-DBC1-4C3B-AA93-02CC4E3AF497}" presName="FirstChild" presStyleLbl="revTx" presStyleIdx="4" presStyleCnt="9">
        <dgm:presLayoutVars>
          <dgm:chMax val="0"/>
          <dgm:chPref val="0"/>
          <dgm:bulletEnabled val="1"/>
        </dgm:presLayoutVars>
      </dgm:prSet>
      <dgm:spPr/>
    </dgm:pt>
    <dgm:pt modelId="{B70667DB-69EA-41AB-8BCE-6BFA13B83513}" type="pres">
      <dgm:prSet presAssocID="{F14E6B8F-DBC1-4C3B-AA93-02CC4E3AF497}" presName="Parent" presStyleLbl="alignNode1" presStyleIdx="4" presStyleCnt="9">
        <dgm:presLayoutVars>
          <dgm:chMax val="3"/>
          <dgm:chPref val="3"/>
          <dgm:bulletEnabled val="1"/>
        </dgm:presLayoutVars>
      </dgm:prSet>
      <dgm:spPr/>
    </dgm:pt>
    <dgm:pt modelId="{315395A2-D20C-4156-BD8D-A785A4339FDC}" type="pres">
      <dgm:prSet presAssocID="{F14E6B8F-DBC1-4C3B-AA93-02CC4E3AF497}" presName="Accent" presStyleLbl="parChTrans1D1" presStyleIdx="4" presStyleCnt="9"/>
      <dgm:spPr/>
    </dgm:pt>
    <dgm:pt modelId="{C4385ECD-EF5A-4507-AB37-C8635F948417}" type="pres">
      <dgm:prSet presAssocID="{56F0AC66-6E47-4AE0-9896-B89C79E730C1}" presName="sibTrans" presStyleCnt="0"/>
      <dgm:spPr/>
    </dgm:pt>
    <dgm:pt modelId="{87AEED3D-A77E-4486-B3FA-10CF0E0DA423}" type="pres">
      <dgm:prSet presAssocID="{A121099B-5D9D-4304-828B-848F25824383}" presName="composite" presStyleCnt="0"/>
      <dgm:spPr/>
    </dgm:pt>
    <dgm:pt modelId="{FF206DF3-A1C4-4BD2-A6AD-78F5285222CE}" type="pres">
      <dgm:prSet presAssocID="{A121099B-5D9D-4304-828B-848F25824383}" presName="FirstChild" presStyleLbl="revTx" presStyleIdx="5" presStyleCnt="9">
        <dgm:presLayoutVars>
          <dgm:chMax val="0"/>
          <dgm:chPref val="0"/>
          <dgm:bulletEnabled val="1"/>
        </dgm:presLayoutVars>
      </dgm:prSet>
      <dgm:spPr/>
    </dgm:pt>
    <dgm:pt modelId="{CCE87C1C-2576-4DF6-9A79-53511E98BDB3}" type="pres">
      <dgm:prSet presAssocID="{A121099B-5D9D-4304-828B-848F25824383}" presName="Parent" presStyleLbl="alignNode1" presStyleIdx="5" presStyleCnt="9">
        <dgm:presLayoutVars>
          <dgm:chMax val="3"/>
          <dgm:chPref val="3"/>
          <dgm:bulletEnabled val="1"/>
        </dgm:presLayoutVars>
      </dgm:prSet>
      <dgm:spPr/>
    </dgm:pt>
    <dgm:pt modelId="{DA1AEACC-0D40-43AF-91BC-CD9E5FB6DC2F}" type="pres">
      <dgm:prSet presAssocID="{A121099B-5D9D-4304-828B-848F25824383}" presName="Accent" presStyleLbl="parChTrans1D1" presStyleIdx="5" presStyleCnt="9"/>
      <dgm:spPr/>
    </dgm:pt>
    <dgm:pt modelId="{C24551C8-7084-4708-AB0C-739E4B5B3A19}" type="pres">
      <dgm:prSet presAssocID="{4D27CA86-FA08-4AD3-A693-492F8502358A}" presName="sibTrans" presStyleCnt="0"/>
      <dgm:spPr/>
    </dgm:pt>
    <dgm:pt modelId="{6A408611-5DD5-4E44-ADC5-8FB3C94D88FC}" type="pres">
      <dgm:prSet presAssocID="{A0A60158-37F7-455B-BCF3-028DF241A1DC}" presName="composite" presStyleCnt="0"/>
      <dgm:spPr/>
    </dgm:pt>
    <dgm:pt modelId="{AB093AEE-E23F-4969-8C7E-C466A21CF450}" type="pres">
      <dgm:prSet presAssocID="{A0A60158-37F7-455B-BCF3-028DF241A1DC}" presName="FirstChild" presStyleLbl="revTx" presStyleIdx="6" presStyleCnt="9">
        <dgm:presLayoutVars>
          <dgm:chMax val="0"/>
          <dgm:chPref val="0"/>
          <dgm:bulletEnabled val="1"/>
        </dgm:presLayoutVars>
      </dgm:prSet>
      <dgm:spPr/>
    </dgm:pt>
    <dgm:pt modelId="{2C7E0F7D-EBD1-44B7-9DF0-4DFFB5366565}" type="pres">
      <dgm:prSet presAssocID="{A0A60158-37F7-455B-BCF3-028DF241A1DC}" presName="Parent" presStyleLbl="alignNode1" presStyleIdx="6" presStyleCnt="9">
        <dgm:presLayoutVars>
          <dgm:chMax val="3"/>
          <dgm:chPref val="3"/>
          <dgm:bulletEnabled val="1"/>
        </dgm:presLayoutVars>
      </dgm:prSet>
      <dgm:spPr/>
    </dgm:pt>
    <dgm:pt modelId="{8E61094D-D59F-424E-BCD9-7B2AF895F9C0}" type="pres">
      <dgm:prSet presAssocID="{A0A60158-37F7-455B-BCF3-028DF241A1DC}" presName="Accent" presStyleLbl="parChTrans1D1" presStyleIdx="6" presStyleCnt="9"/>
      <dgm:spPr/>
    </dgm:pt>
    <dgm:pt modelId="{1D651584-680D-4D89-AA56-4EA956928CE2}" type="pres">
      <dgm:prSet presAssocID="{BAAD13B7-8425-4D53-9D05-6846FE7A5F7C}" presName="sibTrans" presStyleCnt="0"/>
      <dgm:spPr/>
    </dgm:pt>
    <dgm:pt modelId="{63C3BCBF-3F45-4FFA-8454-A29CB268A0E4}" type="pres">
      <dgm:prSet presAssocID="{613E051A-661B-4582-96C8-42B88E35DCEF}" presName="composite" presStyleCnt="0"/>
      <dgm:spPr/>
    </dgm:pt>
    <dgm:pt modelId="{81A34E45-6639-4F48-8EDC-14912883AC3D}" type="pres">
      <dgm:prSet presAssocID="{613E051A-661B-4582-96C8-42B88E35DCEF}" presName="FirstChild" presStyleLbl="revTx" presStyleIdx="7" presStyleCnt="9">
        <dgm:presLayoutVars>
          <dgm:chMax val="0"/>
          <dgm:chPref val="0"/>
          <dgm:bulletEnabled val="1"/>
        </dgm:presLayoutVars>
      </dgm:prSet>
      <dgm:spPr/>
    </dgm:pt>
    <dgm:pt modelId="{AC929277-D90E-449C-9ADE-A1754126A11D}" type="pres">
      <dgm:prSet presAssocID="{613E051A-661B-4582-96C8-42B88E35DCEF}" presName="Parent" presStyleLbl="alignNode1" presStyleIdx="7" presStyleCnt="9">
        <dgm:presLayoutVars>
          <dgm:chMax val="3"/>
          <dgm:chPref val="3"/>
          <dgm:bulletEnabled val="1"/>
        </dgm:presLayoutVars>
      </dgm:prSet>
      <dgm:spPr/>
    </dgm:pt>
    <dgm:pt modelId="{67B2EE2A-F96B-4FBB-AD5E-0A5E3D9B8753}" type="pres">
      <dgm:prSet presAssocID="{613E051A-661B-4582-96C8-42B88E35DCEF}" presName="Accent" presStyleLbl="parChTrans1D1" presStyleIdx="7" presStyleCnt="9"/>
      <dgm:spPr/>
    </dgm:pt>
    <dgm:pt modelId="{D1D22125-4659-47C6-BD38-80EFCF970BE5}" type="pres">
      <dgm:prSet presAssocID="{8B94A54C-2684-4D28-B658-8BC6DD4210B7}" presName="sibTrans" presStyleCnt="0"/>
      <dgm:spPr/>
    </dgm:pt>
    <dgm:pt modelId="{689F866B-450B-4D28-A87E-5E41BB253018}" type="pres">
      <dgm:prSet presAssocID="{8D8B359B-B3E2-4846-807B-0FCF98E8F67B}" presName="composite" presStyleCnt="0"/>
      <dgm:spPr/>
    </dgm:pt>
    <dgm:pt modelId="{B85B1B31-66E4-40BE-AE96-2922F7E7DF59}" type="pres">
      <dgm:prSet presAssocID="{8D8B359B-B3E2-4846-807B-0FCF98E8F67B}" presName="FirstChild" presStyleLbl="revTx" presStyleIdx="8" presStyleCnt="9">
        <dgm:presLayoutVars>
          <dgm:chMax val="0"/>
          <dgm:chPref val="0"/>
          <dgm:bulletEnabled val="1"/>
        </dgm:presLayoutVars>
      </dgm:prSet>
      <dgm:spPr/>
    </dgm:pt>
    <dgm:pt modelId="{8E858012-57D9-4B06-A50D-7434AADE1E05}" type="pres">
      <dgm:prSet presAssocID="{8D8B359B-B3E2-4846-807B-0FCF98E8F67B}" presName="Parent" presStyleLbl="alignNode1" presStyleIdx="8" presStyleCnt="9">
        <dgm:presLayoutVars>
          <dgm:chMax val="3"/>
          <dgm:chPref val="3"/>
          <dgm:bulletEnabled val="1"/>
        </dgm:presLayoutVars>
      </dgm:prSet>
      <dgm:spPr/>
    </dgm:pt>
    <dgm:pt modelId="{301DCC22-3AF3-4B1D-A033-D4AFA05AD50D}" type="pres">
      <dgm:prSet presAssocID="{8D8B359B-B3E2-4846-807B-0FCF98E8F67B}" presName="Accent" presStyleLbl="parChTrans1D1" presStyleIdx="8" presStyleCnt="9"/>
      <dgm:spPr/>
    </dgm:pt>
  </dgm:ptLst>
  <dgm:cxnLst>
    <dgm:cxn modelId="{12AB450D-5C3E-403E-8C87-D4B588A0C913}" type="presOf" srcId="{5F799CF5-039C-4002-BE44-4694D4BF07BE}" destId="{DF44C4E8-4E90-4C9A-A9E7-8B5A171B4607}" srcOrd="0" destOrd="0" presId="urn:microsoft.com/office/officeart/2011/layout/TabList"/>
    <dgm:cxn modelId="{3F6A1F0E-AE7E-4DCF-BB50-13D50B47F6FF}" srcId="{2E349FFD-E6A1-4F97-9EA5-E38419430775}" destId="{C9BAF934-6A3C-4C16-91A2-A6D99C57943E}" srcOrd="3" destOrd="0" parTransId="{E144029F-A65A-4E12-812F-205A7EEB34C3}" sibTransId="{6AB192D5-E8CF-45CE-82F1-30CBD1F56262}"/>
    <dgm:cxn modelId="{21C0631C-52C7-4124-B57A-9C68C273BB1C}" srcId="{2E349FFD-E6A1-4F97-9EA5-E38419430775}" destId="{6B0CC84D-302D-494B-B713-D9F233C70DBB}" srcOrd="1" destOrd="0" parTransId="{506C3D73-0868-4354-9392-5F267B6995AB}" sibTransId="{F2CD4A8B-8235-490D-9B7F-D637B2B67B1C}"/>
    <dgm:cxn modelId="{456D6720-94D0-4F39-9787-CBE824696DA2}" srcId="{2E349FFD-E6A1-4F97-9EA5-E38419430775}" destId="{613E051A-661B-4582-96C8-42B88E35DCEF}" srcOrd="7" destOrd="0" parTransId="{2B9F7E7A-4F10-4BC0-922B-743A374E1873}" sibTransId="{8B94A54C-2684-4D28-B658-8BC6DD4210B7}"/>
    <dgm:cxn modelId="{98E38225-ED5B-4579-8A9D-69B108B02A78}" type="presOf" srcId="{6B0CC84D-302D-494B-B713-D9F233C70DBB}" destId="{8BFDA28A-C4AB-47E3-BC6A-6001B9FAF037}" srcOrd="0" destOrd="0" presId="urn:microsoft.com/office/officeart/2011/layout/TabList"/>
    <dgm:cxn modelId="{CD0D8D2E-542D-4447-A998-4127A4604B08}" srcId="{8D8B359B-B3E2-4846-807B-0FCF98E8F67B}" destId="{0066C9A2-E0BE-400A-AD2B-B141EBA437A4}" srcOrd="0" destOrd="0" parTransId="{6CFA49AF-E36E-4BBC-9B7B-F13D2FF67939}" sibTransId="{7C561490-7E92-4634-9736-BD0F063BCCE8}"/>
    <dgm:cxn modelId="{4C20A83A-5333-4497-BEFD-1CD443B765CF}" srcId="{2E349FFD-E6A1-4F97-9EA5-E38419430775}" destId="{F14E6B8F-DBC1-4C3B-AA93-02CC4E3AF497}" srcOrd="4" destOrd="0" parTransId="{FFBBBAA9-A4BA-4F81-8F0D-293DBEB3690F}" sibTransId="{56F0AC66-6E47-4AE0-9896-B89C79E730C1}"/>
    <dgm:cxn modelId="{E730C93E-AE55-41EA-A9D8-01CDC09488B4}" srcId="{613E051A-661B-4582-96C8-42B88E35DCEF}" destId="{FD4EADDC-13BB-4EC5-AEB3-6001A083CBC9}" srcOrd="0" destOrd="0" parTransId="{A5831AE0-09B6-4A3C-84D2-136BFE88478B}" sibTransId="{94A4E56E-365C-403D-BD8C-160B04028CA6}"/>
    <dgm:cxn modelId="{EDB34D5B-6E58-4484-8D86-6EF0F2C93B36}" srcId="{C9BAF934-6A3C-4C16-91A2-A6D99C57943E}" destId="{0583C6C1-E33B-4EDD-BB5D-492FF9DE8C07}" srcOrd="0" destOrd="0" parTransId="{27009945-5E9A-41A4-94CD-6FB91EC45CA2}" sibTransId="{C09CCA11-895A-4061-828A-5A6B3F712812}"/>
    <dgm:cxn modelId="{60809369-0D0B-4C9A-9721-48EDC402D3D3}" type="presOf" srcId="{A1E357B9-8E9E-4583-848C-9AE2A93C6567}" destId="{1B800E24-26FC-4713-9DD4-01EE15D9177C}" srcOrd="0" destOrd="0" presId="urn:microsoft.com/office/officeart/2011/layout/TabList"/>
    <dgm:cxn modelId="{E931D549-A3AB-481E-8A5A-B9813E643AFC}" srcId="{2E349FFD-E6A1-4F97-9EA5-E38419430775}" destId="{A0A60158-37F7-455B-BCF3-028DF241A1DC}" srcOrd="6" destOrd="0" parTransId="{431520F4-2FD1-4E12-9F04-36A6FB77B893}" sibTransId="{BAAD13B7-8425-4D53-9D05-6846FE7A5F7C}"/>
    <dgm:cxn modelId="{8CD9474B-3CEC-47F5-9593-0CB158069027}" type="presOf" srcId="{E18D953A-8194-4335-A359-8B951AAA3C8D}" destId="{AB093AEE-E23F-4969-8C7E-C466A21CF450}" srcOrd="0" destOrd="0" presId="urn:microsoft.com/office/officeart/2011/layout/TabList"/>
    <dgm:cxn modelId="{D378334D-414D-4899-8445-36DF511BB805}" type="presOf" srcId="{7FC1E5C6-8453-45F5-8287-47601E02D689}" destId="{127FD886-3759-41CE-8B6A-997DCFF3F539}" srcOrd="0" destOrd="0" presId="urn:microsoft.com/office/officeart/2011/layout/TabList"/>
    <dgm:cxn modelId="{9D370470-ECF6-4B9F-A1B3-032E7ACE1451}" type="presOf" srcId="{7ABE3781-C84F-4799-9ECB-05CBFC9E266C}" destId="{25793AAF-EC2B-4BD9-81A7-9204A52FB102}" srcOrd="0" destOrd="0" presId="urn:microsoft.com/office/officeart/2011/layout/TabList"/>
    <dgm:cxn modelId="{2B9C2F74-B321-4824-9F3A-D48FF23ED9C8}" srcId="{6B0CC84D-302D-494B-B713-D9F233C70DBB}" destId="{5F799CF5-039C-4002-BE44-4694D4BF07BE}" srcOrd="0" destOrd="0" parTransId="{AF144617-67D8-42FF-9C6E-E373220E939A}" sibTransId="{B3A76B40-34BA-44AB-A3B4-BF0398CB9B7C}"/>
    <dgm:cxn modelId="{66B98577-D322-4501-9981-A3F124AF2966}" srcId="{2E349FFD-E6A1-4F97-9EA5-E38419430775}" destId="{EC0546F8-17FF-45C5-924C-F6DD984043A2}" srcOrd="2" destOrd="0" parTransId="{04BBAC80-5DE1-47BD-87F8-8F64CDE34F78}" sibTransId="{08D74B24-30FB-4ECB-A090-F942025BFDCB}"/>
    <dgm:cxn modelId="{C45B4B7F-83B9-4ECD-953B-8850C9B1496C}" type="presOf" srcId="{EC0546F8-17FF-45C5-924C-F6DD984043A2}" destId="{6E456536-A248-4D9A-ABCC-129CBCD5D6E9}" srcOrd="0" destOrd="0" presId="urn:microsoft.com/office/officeart/2011/layout/TabList"/>
    <dgm:cxn modelId="{507A1681-612A-43D0-9038-4FAA8B9D0DD0}" srcId="{F14E6B8F-DBC1-4C3B-AA93-02CC4E3AF497}" destId="{7ABE3781-C84F-4799-9ECB-05CBFC9E266C}" srcOrd="0" destOrd="0" parTransId="{F294F2B3-A0DA-45C1-883F-7A420740D4FC}" sibTransId="{4332DDA0-DEB2-4793-BDD5-4C96D748BADF}"/>
    <dgm:cxn modelId="{E539E194-32A0-49A2-8B62-F1F89936E6ED}" type="presOf" srcId="{2E349FFD-E6A1-4F97-9EA5-E38419430775}" destId="{F0A15BA2-BFE0-485F-B4B0-A276BAE83574}" srcOrd="0" destOrd="0" presId="urn:microsoft.com/office/officeart/2011/layout/TabList"/>
    <dgm:cxn modelId="{33F3DA96-0D93-4C07-A1F4-CDB412454F34}" type="presOf" srcId="{8D8B359B-B3E2-4846-807B-0FCF98E8F67B}" destId="{8E858012-57D9-4B06-A50D-7434AADE1E05}" srcOrd="0" destOrd="0" presId="urn:microsoft.com/office/officeart/2011/layout/TabList"/>
    <dgm:cxn modelId="{75F9ABA6-D949-43DC-9E06-278906B53F76}" srcId="{2E349FFD-E6A1-4F97-9EA5-E38419430775}" destId="{A121099B-5D9D-4304-828B-848F25824383}" srcOrd="5" destOrd="0" parTransId="{8C5C896D-5AAF-430A-A8D8-18F539D5C6D7}" sibTransId="{4D27CA86-FA08-4AD3-A693-492F8502358A}"/>
    <dgm:cxn modelId="{0729E0A8-89B6-4366-A3BF-3C8332303443}" srcId="{2E349FFD-E6A1-4F97-9EA5-E38419430775}" destId="{8D8B359B-B3E2-4846-807B-0FCF98E8F67B}" srcOrd="8" destOrd="0" parTransId="{71BF2235-40EE-4681-96F9-755C72F413DF}" sibTransId="{0A711C78-DEE2-412F-A287-D50455AE642B}"/>
    <dgm:cxn modelId="{1E6D1DAD-AF5D-43ED-8DBB-97364ADCB77F}" srcId="{A0A60158-37F7-455B-BCF3-028DF241A1DC}" destId="{E18D953A-8194-4335-A359-8B951AAA3C8D}" srcOrd="0" destOrd="0" parTransId="{9E919603-3882-4D8F-9382-B2A7D1DC91C5}" sibTransId="{C1BCB326-E45F-4D96-B41A-E35EBB2F1C1E}"/>
    <dgm:cxn modelId="{75A513B0-C3CB-452C-BBD9-383FA64FE4E9}" type="presOf" srcId="{A0A60158-37F7-455B-BCF3-028DF241A1DC}" destId="{2C7E0F7D-EBD1-44B7-9DF0-4DFFB5366565}" srcOrd="0" destOrd="0" presId="urn:microsoft.com/office/officeart/2011/layout/TabList"/>
    <dgm:cxn modelId="{D6BF93B0-E588-4EA6-8B4F-3D9FCD343965}" type="presOf" srcId="{C9BAF934-6A3C-4C16-91A2-A6D99C57943E}" destId="{4F4230B2-B3E6-43BA-B780-E8A14DF6A199}" srcOrd="0" destOrd="0" presId="urn:microsoft.com/office/officeart/2011/layout/TabList"/>
    <dgm:cxn modelId="{92F5C0B3-A9B4-4CDA-A859-0AD48833536A}" type="presOf" srcId="{0583C6C1-E33B-4EDD-BB5D-492FF9DE8C07}" destId="{2C9D5ABB-A543-4675-B847-162468A7431B}" srcOrd="0" destOrd="0" presId="urn:microsoft.com/office/officeart/2011/layout/TabList"/>
    <dgm:cxn modelId="{3BBC30BE-75A8-4093-8991-135950D56475}" srcId="{A121099B-5D9D-4304-828B-848F25824383}" destId="{FF3D85CB-E991-4A95-B571-463040AE7155}" srcOrd="0" destOrd="0" parTransId="{1CC39828-C6D0-4019-8B36-5855277CD53F}" sibTransId="{4785B4A8-773C-45A0-9EB0-757E2BC83B60}"/>
    <dgm:cxn modelId="{A4334ABE-917F-4FE2-A88F-AD6B7B0D3C24}" srcId="{7FC1E5C6-8453-45F5-8287-47601E02D689}" destId="{573EE20E-88E5-47D7-97D2-C9F10098C3DE}" srcOrd="0" destOrd="0" parTransId="{CAA7E48D-F060-4546-9B32-DC15DDC02E1E}" sibTransId="{6CB3884B-AF52-4D62-AD04-A1614C44F8FA}"/>
    <dgm:cxn modelId="{0D04AFC3-DAFE-4292-8C15-DBC3C0CDDBE7}" type="presOf" srcId="{0066C9A2-E0BE-400A-AD2B-B141EBA437A4}" destId="{B85B1B31-66E4-40BE-AE96-2922F7E7DF59}" srcOrd="0" destOrd="0" presId="urn:microsoft.com/office/officeart/2011/layout/TabList"/>
    <dgm:cxn modelId="{45C995CA-B1AD-4246-BD99-83550E4C48D0}" type="presOf" srcId="{A121099B-5D9D-4304-828B-848F25824383}" destId="{CCE87C1C-2576-4DF6-9A79-53511E98BDB3}" srcOrd="0" destOrd="0" presId="urn:microsoft.com/office/officeart/2011/layout/TabList"/>
    <dgm:cxn modelId="{B7A2F2CB-8E9A-40F7-B44B-95D66F3ECF43}" type="presOf" srcId="{613E051A-661B-4582-96C8-42B88E35DCEF}" destId="{AC929277-D90E-449C-9ADE-A1754126A11D}" srcOrd="0" destOrd="0" presId="urn:microsoft.com/office/officeart/2011/layout/TabList"/>
    <dgm:cxn modelId="{D3815DD1-4F85-40F8-975B-36D5C16277E4}" srcId="{EC0546F8-17FF-45C5-924C-F6DD984043A2}" destId="{A1E357B9-8E9E-4583-848C-9AE2A93C6567}" srcOrd="0" destOrd="0" parTransId="{273748FC-7D0C-4331-9CDD-74C39D528804}" sibTransId="{BFAFA9FD-8743-4A54-9088-CD5ABFB43BEE}"/>
    <dgm:cxn modelId="{0C0813D2-53D7-4032-8DAC-CE701B417389}" type="presOf" srcId="{573EE20E-88E5-47D7-97D2-C9F10098C3DE}" destId="{28BAF1E5-462A-427E-BD03-600D64105808}" srcOrd="0" destOrd="0" presId="urn:microsoft.com/office/officeart/2011/layout/TabList"/>
    <dgm:cxn modelId="{95AF4FD8-E28B-490D-A19D-3389D114D15D}" srcId="{2E349FFD-E6A1-4F97-9EA5-E38419430775}" destId="{7FC1E5C6-8453-45F5-8287-47601E02D689}" srcOrd="0" destOrd="0" parTransId="{0BE8DC73-D30F-4B86-BC3F-9DF28BB00858}" sibTransId="{01A4C55A-1710-4BF0-9589-8611CA7A2237}"/>
    <dgm:cxn modelId="{1E783DDC-8492-4817-8CD0-8A88E2605587}" type="presOf" srcId="{FD4EADDC-13BB-4EC5-AEB3-6001A083CBC9}" destId="{81A34E45-6639-4F48-8EDC-14912883AC3D}" srcOrd="0" destOrd="0" presId="urn:microsoft.com/office/officeart/2011/layout/TabList"/>
    <dgm:cxn modelId="{8DEC8BEA-210D-40DC-A988-771E219D17C5}" type="presOf" srcId="{F14E6B8F-DBC1-4C3B-AA93-02CC4E3AF497}" destId="{B70667DB-69EA-41AB-8BCE-6BFA13B83513}" srcOrd="0" destOrd="0" presId="urn:microsoft.com/office/officeart/2011/layout/TabList"/>
    <dgm:cxn modelId="{6D8A6DFD-D2CD-4342-B89A-E4786145FCFF}" type="presOf" srcId="{FF3D85CB-E991-4A95-B571-463040AE7155}" destId="{FF206DF3-A1C4-4BD2-A6AD-78F5285222CE}" srcOrd="0" destOrd="0" presId="urn:microsoft.com/office/officeart/2011/layout/TabList"/>
    <dgm:cxn modelId="{794A8E76-372F-4746-AECC-160C9046553C}" type="presParOf" srcId="{F0A15BA2-BFE0-485F-B4B0-A276BAE83574}" destId="{25AD25AF-8A0C-4E0F-B20D-97C3B23179DC}" srcOrd="0" destOrd="0" presId="urn:microsoft.com/office/officeart/2011/layout/TabList"/>
    <dgm:cxn modelId="{45DF7FFD-0D90-447B-968D-12284B4113AC}" type="presParOf" srcId="{25AD25AF-8A0C-4E0F-B20D-97C3B23179DC}" destId="{28BAF1E5-462A-427E-BD03-600D64105808}" srcOrd="0" destOrd="0" presId="urn:microsoft.com/office/officeart/2011/layout/TabList"/>
    <dgm:cxn modelId="{EDF83E11-77E8-43DB-95E7-86498BB6D044}" type="presParOf" srcId="{25AD25AF-8A0C-4E0F-B20D-97C3B23179DC}" destId="{127FD886-3759-41CE-8B6A-997DCFF3F539}" srcOrd="1" destOrd="0" presId="urn:microsoft.com/office/officeart/2011/layout/TabList"/>
    <dgm:cxn modelId="{0F86BB0D-859A-49F0-B5EF-DCC8A04989F0}" type="presParOf" srcId="{25AD25AF-8A0C-4E0F-B20D-97C3B23179DC}" destId="{231A04A6-86D3-4053-B8A2-1427FED5F02C}" srcOrd="2" destOrd="0" presId="urn:microsoft.com/office/officeart/2011/layout/TabList"/>
    <dgm:cxn modelId="{43BC141F-7571-41CC-9FAC-5C410EC3FC1F}" type="presParOf" srcId="{F0A15BA2-BFE0-485F-B4B0-A276BAE83574}" destId="{D9B72182-346E-47AB-BC6A-7F117A61BAE3}" srcOrd="1" destOrd="0" presId="urn:microsoft.com/office/officeart/2011/layout/TabList"/>
    <dgm:cxn modelId="{AE0E708A-7B3F-4A60-83A1-93D1739538F0}" type="presParOf" srcId="{F0A15BA2-BFE0-485F-B4B0-A276BAE83574}" destId="{6691D4E3-9919-415A-BEE3-9EF5A8E22205}" srcOrd="2" destOrd="0" presId="urn:microsoft.com/office/officeart/2011/layout/TabList"/>
    <dgm:cxn modelId="{E1CC75B6-9ECA-4ADC-B61E-576A802DB018}" type="presParOf" srcId="{6691D4E3-9919-415A-BEE3-9EF5A8E22205}" destId="{DF44C4E8-4E90-4C9A-A9E7-8B5A171B4607}" srcOrd="0" destOrd="0" presId="urn:microsoft.com/office/officeart/2011/layout/TabList"/>
    <dgm:cxn modelId="{0BE8C9E6-7CFC-436D-B803-6A0642DD4E3C}" type="presParOf" srcId="{6691D4E3-9919-415A-BEE3-9EF5A8E22205}" destId="{8BFDA28A-C4AB-47E3-BC6A-6001B9FAF037}" srcOrd="1" destOrd="0" presId="urn:microsoft.com/office/officeart/2011/layout/TabList"/>
    <dgm:cxn modelId="{7E7518ED-88A0-4221-822A-1EDC954303B2}" type="presParOf" srcId="{6691D4E3-9919-415A-BEE3-9EF5A8E22205}" destId="{6EF237F8-9C08-435F-85E8-530BFA3FEA0A}" srcOrd="2" destOrd="0" presId="urn:microsoft.com/office/officeart/2011/layout/TabList"/>
    <dgm:cxn modelId="{778879EF-16B8-42E3-915E-149873EAE098}" type="presParOf" srcId="{F0A15BA2-BFE0-485F-B4B0-A276BAE83574}" destId="{A7488E94-BA8A-4210-8ABD-C7589969E95E}" srcOrd="3" destOrd="0" presId="urn:microsoft.com/office/officeart/2011/layout/TabList"/>
    <dgm:cxn modelId="{0F8FB177-BA0C-465E-8E51-4F64ECB7AB54}" type="presParOf" srcId="{F0A15BA2-BFE0-485F-B4B0-A276BAE83574}" destId="{274FD503-6CE9-42F7-9587-C2F10D9DB9A4}" srcOrd="4" destOrd="0" presId="urn:microsoft.com/office/officeart/2011/layout/TabList"/>
    <dgm:cxn modelId="{DE925E4F-E267-4EDA-8CE2-1D688E4DD0EA}" type="presParOf" srcId="{274FD503-6CE9-42F7-9587-C2F10D9DB9A4}" destId="{1B800E24-26FC-4713-9DD4-01EE15D9177C}" srcOrd="0" destOrd="0" presId="urn:microsoft.com/office/officeart/2011/layout/TabList"/>
    <dgm:cxn modelId="{ECBEA91F-FFF3-4D7A-86CA-D4867D5EC415}" type="presParOf" srcId="{274FD503-6CE9-42F7-9587-C2F10D9DB9A4}" destId="{6E456536-A248-4D9A-ABCC-129CBCD5D6E9}" srcOrd="1" destOrd="0" presId="urn:microsoft.com/office/officeart/2011/layout/TabList"/>
    <dgm:cxn modelId="{6494FBC4-9E10-4BD1-B8F7-18D32245C00A}" type="presParOf" srcId="{274FD503-6CE9-42F7-9587-C2F10D9DB9A4}" destId="{72E480B4-49B2-47DA-8CDE-771780358D35}" srcOrd="2" destOrd="0" presId="urn:microsoft.com/office/officeart/2011/layout/TabList"/>
    <dgm:cxn modelId="{DFFDE729-C2DE-4519-B658-DF3508BA2897}" type="presParOf" srcId="{F0A15BA2-BFE0-485F-B4B0-A276BAE83574}" destId="{49271D87-49D7-4366-8BD6-CFEEDADAE1AA}" srcOrd="5" destOrd="0" presId="urn:microsoft.com/office/officeart/2011/layout/TabList"/>
    <dgm:cxn modelId="{564FB8FE-B20B-4E74-B900-3B6F5D7FEF92}" type="presParOf" srcId="{F0A15BA2-BFE0-485F-B4B0-A276BAE83574}" destId="{4D70B796-6702-4651-B489-5D6421A42A6C}" srcOrd="6" destOrd="0" presId="urn:microsoft.com/office/officeart/2011/layout/TabList"/>
    <dgm:cxn modelId="{54A888DB-7CD8-4B47-BBB2-4F4A06AC9768}" type="presParOf" srcId="{4D70B796-6702-4651-B489-5D6421A42A6C}" destId="{2C9D5ABB-A543-4675-B847-162468A7431B}" srcOrd="0" destOrd="0" presId="urn:microsoft.com/office/officeart/2011/layout/TabList"/>
    <dgm:cxn modelId="{B30EA009-50FB-4BCD-9435-3B55274C802C}" type="presParOf" srcId="{4D70B796-6702-4651-B489-5D6421A42A6C}" destId="{4F4230B2-B3E6-43BA-B780-E8A14DF6A199}" srcOrd="1" destOrd="0" presId="urn:microsoft.com/office/officeart/2011/layout/TabList"/>
    <dgm:cxn modelId="{A3251B2E-EF89-4A95-B8D1-1C2387E99D69}" type="presParOf" srcId="{4D70B796-6702-4651-B489-5D6421A42A6C}" destId="{B9ED659E-A898-466B-9678-734DA234E447}" srcOrd="2" destOrd="0" presId="urn:microsoft.com/office/officeart/2011/layout/TabList"/>
    <dgm:cxn modelId="{ADDB53F3-3EA6-4CDD-8091-67AA2A9B891E}" type="presParOf" srcId="{F0A15BA2-BFE0-485F-B4B0-A276BAE83574}" destId="{08857CEA-E8B4-40D4-8402-66FD3ED34F48}" srcOrd="7" destOrd="0" presId="urn:microsoft.com/office/officeart/2011/layout/TabList"/>
    <dgm:cxn modelId="{19031CA9-8FDA-4B59-9A24-CFD8B37DD94B}" type="presParOf" srcId="{F0A15BA2-BFE0-485F-B4B0-A276BAE83574}" destId="{1AF3BCCC-358A-4234-B165-B703DC55083C}" srcOrd="8" destOrd="0" presId="urn:microsoft.com/office/officeart/2011/layout/TabList"/>
    <dgm:cxn modelId="{1346862D-AC41-4BE4-8C26-60EB660B6000}" type="presParOf" srcId="{1AF3BCCC-358A-4234-B165-B703DC55083C}" destId="{25793AAF-EC2B-4BD9-81A7-9204A52FB102}" srcOrd="0" destOrd="0" presId="urn:microsoft.com/office/officeart/2011/layout/TabList"/>
    <dgm:cxn modelId="{0CB9553F-478A-4A5D-A271-14DBC25B1570}" type="presParOf" srcId="{1AF3BCCC-358A-4234-B165-B703DC55083C}" destId="{B70667DB-69EA-41AB-8BCE-6BFA13B83513}" srcOrd="1" destOrd="0" presId="urn:microsoft.com/office/officeart/2011/layout/TabList"/>
    <dgm:cxn modelId="{88FBB695-DF8A-412B-B8F6-D7176E8B771F}" type="presParOf" srcId="{1AF3BCCC-358A-4234-B165-B703DC55083C}" destId="{315395A2-D20C-4156-BD8D-A785A4339FDC}" srcOrd="2" destOrd="0" presId="urn:microsoft.com/office/officeart/2011/layout/TabList"/>
    <dgm:cxn modelId="{7F92D3C4-F23D-4925-841D-5DDAFB1E2332}" type="presParOf" srcId="{F0A15BA2-BFE0-485F-B4B0-A276BAE83574}" destId="{C4385ECD-EF5A-4507-AB37-C8635F948417}" srcOrd="9" destOrd="0" presId="urn:microsoft.com/office/officeart/2011/layout/TabList"/>
    <dgm:cxn modelId="{7BE914BE-4A0A-4932-81F5-EA7E03A73CA6}" type="presParOf" srcId="{F0A15BA2-BFE0-485F-B4B0-A276BAE83574}" destId="{87AEED3D-A77E-4486-B3FA-10CF0E0DA423}" srcOrd="10" destOrd="0" presId="urn:microsoft.com/office/officeart/2011/layout/TabList"/>
    <dgm:cxn modelId="{FB7540B1-A66D-447C-A56D-558F68396D68}" type="presParOf" srcId="{87AEED3D-A77E-4486-B3FA-10CF0E0DA423}" destId="{FF206DF3-A1C4-4BD2-A6AD-78F5285222CE}" srcOrd="0" destOrd="0" presId="urn:microsoft.com/office/officeart/2011/layout/TabList"/>
    <dgm:cxn modelId="{5DA3A4DB-0014-46E7-BEDA-CA5DE6268DDB}" type="presParOf" srcId="{87AEED3D-A77E-4486-B3FA-10CF0E0DA423}" destId="{CCE87C1C-2576-4DF6-9A79-53511E98BDB3}" srcOrd="1" destOrd="0" presId="urn:microsoft.com/office/officeart/2011/layout/TabList"/>
    <dgm:cxn modelId="{37EB8DD9-7427-446E-AC0E-62C114AD8526}" type="presParOf" srcId="{87AEED3D-A77E-4486-B3FA-10CF0E0DA423}" destId="{DA1AEACC-0D40-43AF-91BC-CD9E5FB6DC2F}" srcOrd="2" destOrd="0" presId="urn:microsoft.com/office/officeart/2011/layout/TabList"/>
    <dgm:cxn modelId="{17755A05-15E1-4EE7-B0D0-54E33BBBE647}" type="presParOf" srcId="{F0A15BA2-BFE0-485F-B4B0-A276BAE83574}" destId="{C24551C8-7084-4708-AB0C-739E4B5B3A19}" srcOrd="11" destOrd="0" presId="urn:microsoft.com/office/officeart/2011/layout/TabList"/>
    <dgm:cxn modelId="{A6E47858-9F51-4B39-8CD0-D6E2E94CC885}" type="presParOf" srcId="{F0A15BA2-BFE0-485F-B4B0-A276BAE83574}" destId="{6A408611-5DD5-4E44-ADC5-8FB3C94D88FC}" srcOrd="12" destOrd="0" presId="urn:microsoft.com/office/officeart/2011/layout/TabList"/>
    <dgm:cxn modelId="{565FCE9A-EFE8-48D4-8B01-6E2CE16E43BD}" type="presParOf" srcId="{6A408611-5DD5-4E44-ADC5-8FB3C94D88FC}" destId="{AB093AEE-E23F-4969-8C7E-C466A21CF450}" srcOrd="0" destOrd="0" presId="urn:microsoft.com/office/officeart/2011/layout/TabList"/>
    <dgm:cxn modelId="{29D7F61E-8D78-401A-9021-D0D2DE73A5BB}" type="presParOf" srcId="{6A408611-5DD5-4E44-ADC5-8FB3C94D88FC}" destId="{2C7E0F7D-EBD1-44B7-9DF0-4DFFB5366565}" srcOrd="1" destOrd="0" presId="urn:microsoft.com/office/officeart/2011/layout/TabList"/>
    <dgm:cxn modelId="{277D1277-807A-433D-850D-E54FFA89D718}" type="presParOf" srcId="{6A408611-5DD5-4E44-ADC5-8FB3C94D88FC}" destId="{8E61094D-D59F-424E-BCD9-7B2AF895F9C0}" srcOrd="2" destOrd="0" presId="urn:microsoft.com/office/officeart/2011/layout/TabList"/>
    <dgm:cxn modelId="{CAE7DBE5-36F3-46B1-B681-F3A9A47E803F}" type="presParOf" srcId="{F0A15BA2-BFE0-485F-B4B0-A276BAE83574}" destId="{1D651584-680D-4D89-AA56-4EA956928CE2}" srcOrd="13" destOrd="0" presId="urn:microsoft.com/office/officeart/2011/layout/TabList"/>
    <dgm:cxn modelId="{E0809F3F-3B0D-4D2D-BF54-ABCAFCB73C73}" type="presParOf" srcId="{F0A15BA2-BFE0-485F-B4B0-A276BAE83574}" destId="{63C3BCBF-3F45-4FFA-8454-A29CB268A0E4}" srcOrd="14" destOrd="0" presId="urn:microsoft.com/office/officeart/2011/layout/TabList"/>
    <dgm:cxn modelId="{108172BA-7374-402F-929D-D3127E91CBEC}" type="presParOf" srcId="{63C3BCBF-3F45-4FFA-8454-A29CB268A0E4}" destId="{81A34E45-6639-4F48-8EDC-14912883AC3D}" srcOrd="0" destOrd="0" presId="urn:microsoft.com/office/officeart/2011/layout/TabList"/>
    <dgm:cxn modelId="{6852D583-F536-4307-A0FF-A7E9A1F45C66}" type="presParOf" srcId="{63C3BCBF-3F45-4FFA-8454-A29CB268A0E4}" destId="{AC929277-D90E-449C-9ADE-A1754126A11D}" srcOrd="1" destOrd="0" presId="urn:microsoft.com/office/officeart/2011/layout/TabList"/>
    <dgm:cxn modelId="{95EBD5F4-51DB-4441-94E8-C3BF1840F564}" type="presParOf" srcId="{63C3BCBF-3F45-4FFA-8454-A29CB268A0E4}" destId="{67B2EE2A-F96B-4FBB-AD5E-0A5E3D9B8753}" srcOrd="2" destOrd="0" presId="urn:microsoft.com/office/officeart/2011/layout/TabList"/>
    <dgm:cxn modelId="{C5FB851B-C272-470D-8278-06D19CE02797}" type="presParOf" srcId="{F0A15BA2-BFE0-485F-B4B0-A276BAE83574}" destId="{D1D22125-4659-47C6-BD38-80EFCF970BE5}" srcOrd="15" destOrd="0" presId="urn:microsoft.com/office/officeart/2011/layout/TabList"/>
    <dgm:cxn modelId="{D12DA7A6-0342-4D5E-8CC6-3FF57F15EE84}" type="presParOf" srcId="{F0A15BA2-BFE0-485F-B4B0-A276BAE83574}" destId="{689F866B-450B-4D28-A87E-5E41BB253018}" srcOrd="16" destOrd="0" presId="urn:microsoft.com/office/officeart/2011/layout/TabList"/>
    <dgm:cxn modelId="{EB69C38F-80DE-42E4-87E4-4EE6B862789A}" type="presParOf" srcId="{689F866B-450B-4D28-A87E-5E41BB253018}" destId="{B85B1B31-66E4-40BE-AE96-2922F7E7DF59}" srcOrd="0" destOrd="0" presId="urn:microsoft.com/office/officeart/2011/layout/TabList"/>
    <dgm:cxn modelId="{079F2B82-211F-40CF-AB66-BCA4B02B41F3}" type="presParOf" srcId="{689F866B-450B-4D28-A87E-5E41BB253018}" destId="{8E858012-57D9-4B06-A50D-7434AADE1E05}" srcOrd="1" destOrd="0" presId="urn:microsoft.com/office/officeart/2011/layout/TabList"/>
    <dgm:cxn modelId="{4E02E8E0-69A6-413E-820C-EACF05D4135E}" type="presParOf" srcId="{689F866B-450B-4D28-A87E-5E41BB253018}" destId="{301DCC22-3AF3-4B1D-A033-D4AFA05AD50D}" srcOrd="2"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1DCC22-3AF3-4B1D-A033-D4AFA05AD50D}">
      <dsp:nvSpPr>
        <dsp:cNvPr id="0" name=""/>
        <dsp:cNvSpPr/>
      </dsp:nvSpPr>
      <dsp:spPr>
        <a:xfrm>
          <a:off x="0" y="3615959"/>
          <a:ext cx="7960240" cy="0"/>
        </a:xfrm>
        <a:prstGeom prst="line">
          <a:avLst/>
        </a:pr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7B2EE2A-F96B-4FBB-AD5E-0A5E3D9B8753}">
      <dsp:nvSpPr>
        <dsp:cNvPr id="0" name=""/>
        <dsp:cNvSpPr/>
      </dsp:nvSpPr>
      <dsp:spPr>
        <a:xfrm>
          <a:off x="0" y="3212260"/>
          <a:ext cx="7960240" cy="0"/>
        </a:xfrm>
        <a:prstGeom prst="line">
          <a:avLst/>
        </a:pr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E61094D-D59F-424E-BCD9-7B2AF895F9C0}">
      <dsp:nvSpPr>
        <dsp:cNvPr id="0" name=""/>
        <dsp:cNvSpPr/>
      </dsp:nvSpPr>
      <dsp:spPr>
        <a:xfrm>
          <a:off x="0" y="2808560"/>
          <a:ext cx="7960240" cy="0"/>
        </a:xfrm>
        <a:prstGeom prst="line">
          <a:avLst/>
        </a:pr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A1AEACC-0D40-43AF-91BC-CD9E5FB6DC2F}">
      <dsp:nvSpPr>
        <dsp:cNvPr id="0" name=""/>
        <dsp:cNvSpPr/>
      </dsp:nvSpPr>
      <dsp:spPr>
        <a:xfrm>
          <a:off x="0" y="2404861"/>
          <a:ext cx="7960240" cy="0"/>
        </a:xfrm>
        <a:prstGeom prst="line">
          <a:avLst/>
        </a:pr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5395A2-D20C-4156-BD8D-A785A4339FDC}">
      <dsp:nvSpPr>
        <dsp:cNvPr id="0" name=""/>
        <dsp:cNvSpPr/>
      </dsp:nvSpPr>
      <dsp:spPr>
        <a:xfrm>
          <a:off x="0" y="2001161"/>
          <a:ext cx="7960240" cy="0"/>
        </a:xfrm>
        <a:prstGeom prst="line">
          <a:avLst/>
        </a:pr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9ED659E-A898-466B-9678-734DA234E447}">
      <dsp:nvSpPr>
        <dsp:cNvPr id="0" name=""/>
        <dsp:cNvSpPr/>
      </dsp:nvSpPr>
      <dsp:spPr>
        <a:xfrm>
          <a:off x="0" y="1597462"/>
          <a:ext cx="7960240" cy="0"/>
        </a:xfrm>
        <a:prstGeom prst="line">
          <a:avLst/>
        </a:pr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E480B4-49B2-47DA-8CDE-771780358D35}">
      <dsp:nvSpPr>
        <dsp:cNvPr id="0" name=""/>
        <dsp:cNvSpPr/>
      </dsp:nvSpPr>
      <dsp:spPr>
        <a:xfrm>
          <a:off x="0" y="1193762"/>
          <a:ext cx="7960240" cy="0"/>
        </a:xfrm>
        <a:prstGeom prst="line">
          <a:avLst/>
        </a:pr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F237F8-9C08-435F-85E8-530BFA3FEA0A}">
      <dsp:nvSpPr>
        <dsp:cNvPr id="0" name=""/>
        <dsp:cNvSpPr/>
      </dsp:nvSpPr>
      <dsp:spPr>
        <a:xfrm>
          <a:off x="0" y="790063"/>
          <a:ext cx="7960240" cy="0"/>
        </a:xfrm>
        <a:prstGeom prst="line">
          <a:avLst/>
        </a:pr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31A04A6-86D3-4053-B8A2-1427FED5F02C}">
      <dsp:nvSpPr>
        <dsp:cNvPr id="0" name=""/>
        <dsp:cNvSpPr/>
      </dsp:nvSpPr>
      <dsp:spPr>
        <a:xfrm>
          <a:off x="0" y="386364"/>
          <a:ext cx="7960240" cy="0"/>
        </a:xfrm>
        <a:prstGeom prst="line">
          <a:avLst/>
        </a:pr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BAF1E5-462A-427E-BD03-600D64105808}">
      <dsp:nvSpPr>
        <dsp:cNvPr id="0" name=""/>
        <dsp:cNvSpPr/>
      </dsp:nvSpPr>
      <dsp:spPr>
        <a:xfrm>
          <a:off x="2069662" y="1888"/>
          <a:ext cx="5890577" cy="384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88900" lvl="0" indent="0" algn="l" defTabSz="533400">
            <a:lnSpc>
              <a:spcPct val="90000"/>
            </a:lnSpc>
            <a:spcBef>
              <a:spcPct val="0"/>
            </a:spcBef>
            <a:spcAft>
              <a:spcPct val="35000"/>
            </a:spcAft>
            <a:buNone/>
          </a:pPr>
          <a:r>
            <a:rPr lang="lv-LV" sz="1200" kern="1200" dirty="0">
              <a:latin typeface="Verdana" panose="020B0604030504040204" pitchFamily="34" charset="0"/>
              <a:ea typeface="Verdana" panose="020B0604030504040204" pitchFamily="34" charset="0"/>
            </a:rPr>
            <a:t>ieroči, to piederumi, munīcija, detonācijas iekārtas, bumbas, torpēdas, raķetes, sprāgstošas vielas, ierīces, lādiņi utt.</a:t>
          </a:r>
        </a:p>
      </dsp:txBody>
      <dsp:txXfrm>
        <a:off x="2069662" y="1888"/>
        <a:ext cx="5890577" cy="384475"/>
      </dsp:txXfrm>
    </dsp:sp>
    <dsp:sp modelId="{127FD886-3759-41CE-8B6A-997DCFF3F539}">
      <dsp:nvSpPr>
        <dsp:cNvPr id="0" name=""/>
        <dsp:cNvSpPr/>
      </dsp:nvSpPr>
      <dsp:spPr>
        <a:xfrm>
          <a:off x="0" y="1888"/>
          <a:ext cx="2069662" cy="384475"/>
        </a:xfrm>
        <a:prstGeom prst="round2SameRect">
          <a:avLst>
            <a:gd name="adj1" fmla="val 16670"/>
            <a:gd name="adj2" fmla="val 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w="9525" cap="flat" cmpd="sng" algn="ctr">
          <a:solidFill>
            <a:schemeClr val="accent5">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lv-LV" sz="1200" kern="1200" dirty="0">
              <a:latin typeface="Verdana" panose="020B0604030504040204" pitchFamily="34" charset="0"/>
              <a:ea typeface="Verdana" panose="020B0604030504040204" pitchFamily="34" charset="0"/>
            </a:rPr>
            <a:t>ML1 – ML4, ML8</a:t>
          </a:r>
        </a:p>
      </dsp:txBody>
      <dsp:txXfrm>
        <a:off x="18772" y="20660"/>
        <a:ext cx="2032118" cy="365703"/>
      </dsp:txXfrm>
    </dsp:sp>
    <dsp:sp modelId="{DF44C4E8-4E90-4C9A-A9E7-8B5A171B4607}">
      <dsp:nvSpPr>
        <dsp:cNvPr id="0" name=""/>
        <dsp:cNvSpPr/>
      </dsp:nvSpPr>
      <dsp:spPr>
        <a:xfrm>
          <a:off x="2069662" y="405587"/>
          <a:ext cx="5890577" cy="384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88900" lvl="0" indent="0" algn="l" defTabSz="533400">
            <a:lnSpc>
              <a:spcPct val="90000"/>
            </a:lnSpc>
            <a:spcBef>
              <a:spcPct val="0"/>
            </a:spcBef>
            <a:spcAft>
              <a:spcPct val="35000"/>
            </a:spcAft>
            <a:buNone/>
          </a:pPr>
          <a:r>
            <a:rPr lang="lv-LV" sz="1200" kern="1200" dirty="0">
              <a:latin typeface="Verdana" panose="020B0604030504040204" pitchFamily="34" charset="0"/>
              <a:ea typeface="Verdana" panose="020B0604030504040204" pitchFamily="34" charset="0"/>
              <a:cs typeface="+mn-cs"/>
            </a:rPr>
            <a:t>sauszemes</a:t>
          </a:r>
          <a:r>
            <a:rPr lang="lv-LV" sz="1200" kern="1200" dirty="0">
              <a:latin typeface="Verdana" panose="020B0604030504040204" pitchFamily="34" charset="0"/>
              <a:ea typeface="Verdana" panose="020B0604030504040204" pitchFamily="34" charset="0"/>
            </a:rPr>
            <a:t> transportlīdzekļi, karakuģi, gaisakuģi, kosmiskie aparāti</a:t>
          </a:r>
        </a:p>
      </dsp:txBody>
      <dsp:txXfrm>
        <a:off x="2069662" y="405587"/>
        <a:ext cx="5890577" cy="384475"/>
      </dsp:txXfrm>
    </dsp:sp>
    <dsp:sp modelId="{8BFDA28A-C4AB-47E3-BC6A-6001B9FAF037}">
      <dsp:nvSpPr>
        <dsp:cNvPr id="0" name=""/>
        <dsp:cNvSpPr/>
      </dsp:nvSpPr>
      <dsp:spPr>
        <a:xfrm>
          <a:off x="0" y="405587"/>
          <a:ext cx="2069662" cy="384475"/>
        </a:xfrm>
        <a:prstGeom prst="round2SameRect">
          <a:avLst>
            <a:gd name="adj1" fmla="val 16670"/>
            <a:gd name="adj2" fmla="val 0"/>
          </a:avLst>
        </a:prstGeom>
        <a:gradFill rotWithShape="0">
          <a:gsLst>
            <a:gs pos="0">
              <a:schemeClr val="accent5">
                <a:hueOff val="-1241735"/>
                <a:satOff val="4976"/>
                <a:lumOff val="1078"/>
                <a:alphaOff val="0"/>
                <a:tint val="50000"/>
                <a:satMod val="300000"/>
              </a:schemeClr>
            </a:gs>
            <a:gs pos="35000">
              <a:schemeClr val="accent5">
                <a:hueOff val="-1241735"/>
                <a:satOff val="4976"/>
                <a:lumOff val="1078"/>
                <a:alphaOff val="0"/>
                <a:tint val="37000"/>
                <a:satMod val="300000"/>
              </a:schemeClr>
            </a:gs>
            <a:gs pos="100000">
              <a:schemeClr val="accent5">
                <a:hueOff val="-1241735"/>
                <a:satOff val="4976"/>
                <a:lumOff val="1078"/>
                <a:alphaOff val="0"/>
                <a:tint val="15000"/>
                <a:satMod val="350000"/>
              </a:schemeClr>
            </a:gs>
          </a:gsLst>
          <a:lin ang="16200000" scaled="1"/>
        </a:gradFill>
        <a:ln w="9525" cap="flat" cmpd="sng" algn="ctr">
          <a:solidFill>
            <a:schemeClr val="accent5">
              <a:hueOff val="-1241735"/>
              <a:satOff val="4976"/>
              <a:lumOff val="1078"/>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lv-LV" sz="1200" kern="1200" dirty="0">
              <a:latin typeface="Verdana" panose="020B0604030504040204" pitchFamily="34" charset="0"/>
              <a:ea typeface="Verdana" panose="020B0604030504040204" pitchFamily="34" charset="0"/>
            </a:rPr>
            <a:t>ML6, ML9, ML10, ML11</a:t>
          </a:r>
        </a:p>
      </dsp:txBody>
      <dsp:txXfrm>
        <a:off x="18772" y="424359"/>
        <a:ext cx="2032118" cy="365703"/>
      </dsp:txXfrm>
    </dsp:sp>
    <dsp:sp modelId="{1B800E24-26FC-4713-9DD4-01EE15D9177C}">
      <dsp:nvSpPr>
        <dsp:cNvPr id="0" name=""/>
        <dsp:cNvSpPr/>
      </dsp:nvSpPr>
      <dsp:spPr>
        <a:xfrm>
          <a:off x="2069662" y="809287"/>
          <a:ext cx="5890577" cy="384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88900" lvl="0" indent="0" algn="l" defTabSz="533400">
            <a:lnSpc>
              <a:spcPct val="90000"/>
            </a:lnSpc>
            <a:spcBef>
              <a:spcPct val="0"/>
            </a:spcBef>
            <a:spcAft>
              <a:spcPct val="35000"/>
            </a:spcAft>
            <a:buNone/>
          </a:pPr>
          <a:r>
            <a:rPr lang="lv-LV" sz="1200" kern="1200" dirty="0">
              <a:latin typeface="Verdana" panose="020B0604030504040204" pitchFamily="34" charset="0"/>
              <a:ea typeface="Verdana" panose="020B0604030504040204" pitchFamily="34" charset="0"/>
            </a:rPr>
            <a:t>ieroču tēmēkļi, lielgabalu uzstādīšanas iekārtas utt.</a:t>
          </a:r>
        </a:p>
      </dsp:txBody>
      <dsp:txXfrm>
        <a:off x="2069662" y="809287"/>
        <a:ext cx="5890577" cy="384475"/>
      </dsp:txXfrm>
    </dsp:sp>
    <dsp:sp modelId="{6E456536-A248-4D9A-ABCC-129CBCD5D6E9}">
      <dsp:nvSpPr>
        <dsp:cNvPr id="0" name=""/>
        <dsp:cNvSpPr/>
      </dsp:nvSpPr>
      <dsp:spPr>
        <a:xfrm>
          <a:off x="0" y="809287"/>
          <a:ext cx="2069662" cy="384475"/>
        </a:xfrm>
        <a:prstGeom prst="round2SameRect">
          <a:avLst>
            <a:gd name="adj1" fmla="val 16670"/>
            <a:gd name="adj2" fmla="val 0"/>
          </a:avLst>
        </a:prstGeom>
        <a:gradFill rotWithShape="0">
          <a:gsLst>
            <a:gs pos="0">
              <a:schemeClr val="accent5">
                <a:hueOff val="-2483469"/>
                <a:satOff val="9953"/>
                <a:lumOff val="2157"/>
                <a:alphaOff val="0"/>
                <a:tint val="50000"/>
                <a:satMod val="300000"/>
              </a:schemeClr>
            </a:gs>
            <a:gs pos="35000">
              <a:schemeClr val="accent5">
                <a:hueOff val="-2483469"/>
                <a:satOff val="9953"/>
                <a:lumOff val="2157"/>
                <a:alphaOff val="0"/>
                <a:tint val="37000"/>
                <a:satMod val="300000"/>
              </a:schemeClr>
            </a:gs>
            <a:gs pos="100000">
              <a:schemeClr val="accent5">
                <a:hueOff val="-2483469"/>
                <a:satOff val="9953"/>
                <a:lumOff val="2157"/>
                <a:alphaOff val="0"/>
                <a:tint val="15000"/>
                <a:satMod val="350000"/>
              </a:schemeClr>
            </a:gs>
          </a:gsLst>
          <a:lin ang="16200000" scaled="1"/>
        </a:gradFill>
        <a:ln w="9525" cap="flat" cmpd="sng" algn="ctr">
          <a:solidFill>
            <a:schemeClr val="accent5">
              <a:hueOff val="-2483469"/>
              <a:satOff val="9953"/>
              <a:lumOff val="2157"/>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lv-LV" sz="1200" kern="1200" dirty="0">
              <a:latin typeface="Verdana" panose="020B0604030504040204" pitchFamily="34" charset="0"/>
              <a:ea typeface="Verdana" panose="020B0604030504040204" pitchFamily="34" charset="0"/>
            </a:rPr>
            <a:t>ML5</a:t>
          </a:r>
        </a:p>
      </dsp:txBody>
      <dsp:txXfrm>
        <a:off x="18772" y="828059"/>
        <a:ext cx="2032118" cy="365703"/>
      </dsp:txXfrm>
    </dsp:sp>
    <dsp:sp modelId="{2C9D5ABB-A543-4675-B847-162468A7431B}">
      <dsp:nvSpPr>
        <dsp:cNvPr id="0" name=""/>
        <dsp:cNvSpPr/>
      </dsp:nvSpPr>
      <dsp:spPr>
        <a:xfrm>
          <a:off x="2069662" y="1212986"/>
          <a:ext cx="5890577" cy="384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88900" lvl="0" indent="0" algn="l" defTabSz="533400">
            <a:lnSpc>
              <a:spcPct val="90000"/>
            </a:lnSpc>
            <a:spcBef>
              <a:spcPct val="0"/>
            </a:spcBef>
            <a:spcAft>
              <a:spcPct val="35000"/>
            </a:spcAft>
            <a:buNone/>
          </a:pPr>
          <a:r>
            <a:rPr lang="lv-LV" sz="1200" kern="1200" dirty="0">
              <a:latin typeface="Verdana" panose="020B0604030504040204" pitchFamily="34" charset="0"/>
              <a:ea typeface="Verdana" panose="020B0604030504040204" pitchFamily="34" charset="0"/>
            </a:rPr>
            <a:t>ķīmiskie reaģenti, radioaktīvie materiāli utt.</a:t>
          </a:r>
        </a:p>
      </dsp:txBody>
      <dsp:txXfrm>
        <a:off x="2069662" y="1212986"/>
        <a:ext cx="5890577" cy="384475"/>
      </dsp:txXfrm>
    </dsp:sp>
    <dsp:sp modelId="{4F4230B2-B3E6-43BA-B780-E8A14DF6A199}">
      <dsp:nvSpPr>
        <dsp:cNvPr id="0" name=""/>
        <dsp:cNvSpPr/>
      </dsp:nvSpPr>
      <dsp:spPr>
        <a:xfrm>
          <a:off x="0" y="1212986"/>
          <a:ext cx="2069662" cy="384475"/>
        </a:xfrm>
        <a:prstGeom prst="round2SameRect">
          <a:avLst>
            <a:gd name="adj1" fmla="val 16670"/>
            <a:gd name="adj2" fmla="val 0"/>
          </a:avLst>
        </a:prstGeom>
        <a:gradFill rotWithShape="0">
          <a:gsLst>
            <a:gs pos="0">
              <a:schemeClr val="accent5">
                <a:hueOff val="-3725204"/>
                <a:satOff val="14929"/>
                <a:lumOff val="3235"/>
                <a:alphaOff val="0"/>
                <a:tint val="50000"/>
                <a:satMod val="300000"/>
              </a:schemeClr>
            </a:gs>
            <a:gs pos="35000">
              <a:schemeClr val="accent5">
                <a:hueOff val="-3725204"/>
                <a:satOff val="14929"/>
                <a:lumOff val="3235"/>
                <a:alphaOff val="0"/>
                <a:tint val="37000"/>
                <a:satMod val="300000"/>
              </a:schemeClr>
            </a:gs>
            <a:gs pos="100000">
              <a:schemeClr val="accent5">
                <a:hueOff val="-3725204"/>
                <a:satOff val="14929"/>
                <a:lumOff val="3235"/>
                <a:alphaOff val="0"/>
                <a:tint val="15000"/>
                <a:satMod val="350000"/>
              </a:schemeClr>
            </a:gs>
          </a:gsLst>
          <a:lin ang="16200000" scaled="1"/>
        </a:gradFill>
        <a:ln w="9525" cap="flat" cmpd="sng" algn="ctr">
          <a:solidFill>
            <a:schemeClr val="accent5">
              <a:hueOff val="-3725204"/>
              <a:satOff val="14929"/>
              <a:lumOff val="3235"/>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lv-LV" sz="1200" kern="1200" dirty="0">
              <a:latin typeface="Verdana" panose="020B0604030504040204" pitchFamily="34" charset="0"/>
              <a:ea typeface="Verdana" panose="020B0604030504040204" pitchFamily="34" charset="0"/>
            </a:rPr>
            <a:t>ML7</a:t>
          </a:r>
        </a:p>
      </dsp:txBody>
      <dsp:txXfrm>
        <a:off x="18772" y="1231758"/>
        <a:ext cx="2032118" cy="365703"/>
      </dsp:txXfrm>
    </dsp:sp>
    <dsp:sp modelId="{25793AAF-EC2B-4BD9-81A7-9204A52FB102}">
      <dsp:nvSpPr>
        <dsp:cNvPr id="0" name=""/>
        <dsp:cNvSpPr/>
      </dsp:nvSpPr>
      <dsp:spPr>
        <a:xfrm>
          <a:off x="2069662" y="1616686"/>
          <a:ext cx="5890577" cy="384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88900" lvl="0" indent="0" algn="l" defTabSz="533400">
            <a:lnSpc>
              <a:spcPct val="90000"/>
            </a:lnSpc>
            <a:spcBef>
              <a:spcPct val="0"/>
            </a:spcBef>
            <a:spcAft>
              <a:spcPct val="35000"/>
            </a:spcAft>
            <a:buNone/>
          </a:pPr>
          <a:r>
            <a:rPr lang="lv-LV" sz="1200" kern="1200" dirty="0">
              <a:latin typeface="Verdana" panose="020B0604030504040204" pitchFamily="34" charset="0"/>
              <a:ea typeface="Verdana" panose="020B0604030504040204" pitchFamily="34" charset="0"/>
            </a:rPr>
            <a:t>ātrdarbības kinētiskās enerģijas ieroču sistēmas</a:t>
          </a:r>
        </a:p>
      </dsp:txBody>
      <dsp:txXfrm>
        <a:off x="2069662" y="1616686"/>
        <a:ext cx="5890577" cy="384475"/>
      </dsp:txXfrm>
    </dsp:sp>
    <dsp:sp modelId="{B70667DB-69EA-41AB-8BCE-6BFA13B83513}">
      <dsp:nvSpPr>
        <dsp:cNvPr id="0" name=""/>
        <dsp:cNvSpPr/>
      </dsp:nvSpPr>
      <dsp:spPr>
        <a:xfrm>
          <a:off x="0" y="1616686"/>
          <a:ext cx="2069662" cy="384475"/>
        </a:xfrm>
        <a:prstGeom prst="round2SameRect">
          <a:avLst>
            <a:gd name="adj1" fmla="val 16670"/>
            <a:gd name="adj2" fmla="val 0"/>
          </a:avLst>
        </a:prstGeom>
        <a:gradFill rotWithShape="0">
          <a:gsLst>
            <a:gs pos="0">
              <a:schemeClr val="accent5">
                <a:hueOff val="-4966938"/>
                <a:satOff val="19906"/>
                <a:lumOff val="4314"/>
                <a:alphaOff val="0"/>
                <a:tint val="50000"/>
                <a:satMod val="300000"/>
              </a:schemeClr>
            </a:gs>
            <a:gs pos="35000">
              <a:schemeClr val="accent5">
                <a:hueOff val="-4966938"/>
                <a:satOff val="19906"/>
                <a:lumOff val="4314"/>
                <a:alphaOff val="0"/>
                <a:tint val="37000"/>
                <a:satMod val="300000"/>
              </a:schemeClr>
            </a:gs>
            <a:gs pos="100000">
              <a:schemeClr val="accent5">
                <a:hueOff val="-4966938"/>
                <a:satOff val="19906"/>
                <a:lumOff val="4314"/>
                <a:alphaOff val="0"/>
                <a:tint val="15000"/>
                <a:satMod val="350000"/>
              </a:schemeClr>
            </a:gs>
          </a:gsLst>
          <a:lin ang="16200000" scaled="1"/>
        </a:gradFill>
        <a:ln w="9525" cap="flat" cmpd="sng" algn="ctr">
          <a:solidFill>
            <a:schemeClr val="accent5">
              <a:hueOff val="-4966938"/>
              <a:satOff val="19906"/>
              <a:lumOff val="4314"/>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lv-LV" sz="1200" kern="1200" dirty="0">
              <a:latin typeface="Verdana" panose="020B0604030504040204" pitchFamily="34" charset="0"/>
              <a:ea typeface="Verdana" panose="020B0604030504040204" pitchFamily="34" charset="0"/>
            </a:rPr>
            <a:t>ML12</a:t>
          </a:r>
        </a:p>
      </dsp:txBody>
      <dsp:txXfrm>
        <a:off x="18772" y="1635458"/>
        <a:ext cx="2032118" cy="365703"/>
      </dsp:txXfrm>
    </dsp:sp>
    <dsp:sp modelId="{FF206DF3-A1C4-4BD2-A6AD-78F5285222CE}">
      <dsp:nvSpPr>
        <dsp:cNvPr id="0" name=""/>
        <dsp:cNvSpPr/>
      </dsp:nvSpPr>
      <dsp:spPr>
        <a:xfrm>
          <a:off x="2069662" y="2020385"/>
          <a:ext cx="5890577" cy="384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88900" lvl="0" indent="0" algn="l" defTabSz="533400">
            <a:lnSpc>
              <a:spcPct val="90000"/>
            </a:lnSpc>
            <a:spcBef>
              <a:spcPct val="0"/>
            </a:spcBef>
            <a:spcAft>
              <a:spcPct val="35000"/>
            </a:spcAft>
            <a:buNone/>
          </a:pPr>
          <a:r>
            <a:rPr lang="lv-LV" sz="1200" kern="1200" dirty="0">
              <a:latin typeface="Verdana" panose="020B0604030504040204" pitchFamily="34" charset="0"/>
              <a:ea typeface="Verdana" panose="020B0604030504040204" pitchFamily="34" charset="0"/>
            </a:rPr>
            <a:t>bruņu plāksnes, aizsargķiveres, bruņuvestes, aizsargtērpi </a:t>
          </a:r>
          <a:r>
            <a:rPr lang="lv-LV" sz="1200" kern="1200" dirty="0" err="1">
              <a:latin typeface="Verdana" panose="020B0604030504040204" pitchFamily="34" charset="0"/>
              <a:ea typeface="Verdana" panose="020B0604030504040204" pitchFamily="34" charset="0"/>
            </a:rPr>
            <a:t>utml</a:t>
          </a:r>
          <a:r>
            <a:rPr lang="lv-LV" sz="1200" kern="1200" dirty="0">
              <a:latin typeface="Verdana" panose="020B0604030504040204" pitchFamily="34" charset="0"/>
              <a:ea typeface="Verdana" panose="020B0604030504040204" pitchFamily="34" charset="0"/>
            </a:rPr>
            <a:t>.</a:t>
          </a:r>
        </a:p>
      </dsp:txBody>
      <dsp:txXfrm>
        <a:off x="2069662" y="2020385"/>
        <a:ext cx="5890577" cy="384475"/>
      </dsp:txXfrm>
    </dsp:sp>
    <dsp:sp modelId="{CCE87C1C-2576-4DF6-9A79-53511E98BDB3}">
      <dsp:nvSpPr>
        <dsp:cNvPr id="0" name=""/>
        <dsp:cNvSpPr/>
      </dsp:nvSpPr>
      <dsp:spPr>
        <a:xfrm>
          <a:off x="0" y="2020385"/>
          <a:ext cx="2069662" cy="384475"/>
        </a:xfrm>
        <a:prstGeom prst="round2SameRect">
          <a:avLst>
            <a:gd name="adj1" fmla="val 16670"/>
            <a:gd name="adj2" fmla="val 0"/>
          </a:avLst>
        </a:prstGeom>
        <a:gradFill rotWithShape="0">
          <a:gsLst>
            <a:gs pos="0">
              <a:schemeClr val="accent5">
                <a:hueOff val="-6208672"/>
                <a:satOff val="24882"/>
                <a:lumOff val="5392"/>
                <a:alphaOff val="0"/>
                <a:tint val="50000"/>
                <a:satMod val="300000"/>
              </a:schemeClr>
            </a:gs>
            <a:gs pos="35000">
              <a:schemeClr val="accent5">
                <a:hueOff val="-6208672"/>
                <a:satOff val="24882"/>
                <a:lumOff val="5392"/>
                <a:alphaOff val="0"/>
                <a:tint val="37000"/>
                <a:satMod val="300000"/>
              </a:schemeClr>
            </a:gs>
            <a:gs pos="100000">
              <a:schemeClr val="accent5">
                <a:hueOff val="-6208672"/>
                <a:satOff val="24882"/>
                <a:lumOff val="5392"/>
                <a:alphaOff val="0"/>
                <a:tint val="15000"/>
                <a:satMod val="350000"/>
              </a:schemeClr>
            </a:gs>
          </a:gsLst>
          <a:lin ang="16200000" scaled="1"/>
        </a:gradFill>
        <a:ln w="9525" cap="flat" cmpd="sng" algn="ctr">
          <a:solidFill>
            <a:schemeClr val="accent5">
              <a:hueOff val="-6208672"/>
              <a:satOff val="24882"/>
              <a:lumOff val="5392"/>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lv-LV" sz="1200" kern="1200" dirty="0">
              <a:latin typeface="Verdana" panose="020B0604030504040204" pitchFamily="34" charset="0"/>
              <a:ea typeface="Verdana" panose="020B0604030504040204" pitchFamily="34" charset="0"/>
            </a:rPr>
            <a:t>ML13</a:t>
          </a:r>
        </a:p>
      </dsp:txBody>
      <dsp:txXfrm>
        <a:off x="18772" y="2039157"/>
        <a:ext cx="2032118" cy="365703"/>
      </dsp:txXfrm>
    </dsp:sp>
    <dsp:sp modelId="{AB093AEE-E23F-4969-8C7E-C466A21CF450}">
      <dsp:nvSpPr>
        <dsp:cNvPr id="0" name=""/>
        <dsp:cNvSpPr/>
      </dsp:nvSpPr>
      <dsp:spPr>
        <a:xfrm>
          <a:off x="2069662" y="2424085"/>
          <a:ext cx="5890577" cy="384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88900" lvl="0" indent="0" algn="l" defTabSz="533400">
            <a:lnSpc>
              <a:spcPct val="90000"/>
            </a:lnSpc>
            <a:spcBef>
              <a:spcPct val="0"/>
            </a:spcBef>
            <a:spcAft>
              <a:spcPct val="35000"/>
            </a:spcAft>
            <a:buNone/>
          </a:pPr>
          <a:r>
            <a:rPr lang="lv-LV" sz="1200" kern="1200" dirty="0">
              <a:latin typeface="Verdana" panose="020B0604030504040204" pitchFamily="34" charset="0"/>
              <a:ea typeface="Verdana" panose="020B0604030504040204" pitchFamily="34" charset="0"/>
            </a:rPr>
            <a:t>speciālās iekārtas militārām mācībām</a:t>
          </a:r>
        </a:p>
      </dsp:txBody>
      <dsp:txXfrm>
        <a:off x="2069662" y="2424085"/>
        <a:ext cx="5890577" cy="384475"/>
      </dsp:txXfrm>
    </dsp:sp>
    <dsp:sp modelId="{2C7E0F7D-EBD1-44B7-9DF0-4DFFB5366565}">
      <dsp:nvSpPr>
        <dsp:cNvPr id="0" name=""/>
        <dsp:cNvSpPr/>
      </dsp:nvSpPr>
      <dsp:spPr>
        <a:xfrm>
          <a:off x="0" y="2424085"/>
          <a:ext cx="2069662" cy="384475"/>
        </a:xfrm>
        <a:prstGeom prst="round2SameRect">
          <a:avLst>
            <a:gd name="adj1" fmla="val 16670"/>
            <a:gd name="adj2" fmla="val 0"/>
          </a:avLst>
        </a:prstGeom>
        <a:gradFill rotWithShape="0">
          <a:gsLst>
            <a:gs pos="0">
              <a:schemeClr val="accent5">
                <a:hueOff val="-7450407"/>
                <a:satOff val="29858"/>
                <a:lumOff val="6471"/>
                <a:alphaOff val="0"/>
                <a:tint val="50000"/>
                <a:satMod val="300000"/>
              </a:schemeClr>
            </a:gs>
            <a:gs pos="35000">
              <a:schemeClr val="accent5">
                <a:hueOff val="-7450407"/>
                <a:satOff val="29858"/>
                <a:lumOff val="6471"/>
                <a:alphaOff val="0"/>
                <a:tint val="37000"/>
                <a:satMod val="300000"/>
              </a:schemeClr>
            </a:gs>
            <a:gs pos="100000">
              <a:schemeClr val="accent5">
                <a:hueOff val="-7450407"/>
                <a:satOff val="29858"/>
                <a:lumOff val="6471"/>
                <a:alphaOff val="0"/>
                <a:tint val="15000"/>
                <a:satMod val="350000"/>
              </a:schemeClr>
            </a:gs>
          </a:gsLst>
          <a:lin ang="16200000" scaled="1"/>
        </a:gradFill>
        <a:ln w="9525" cap="flat" cmpd="sng" algn="ctr">
          <a:solidFill>
            <a:schemeClr val="accent5">
              <a:hueOff val="-7450407"/>
              <a:satOff val="29858"/>
              <a:lumOff val="6471"/>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lv-LV" sz="1200" kern="1200" dirty="0">
              <a:latin typeface="Verdana" panose="020B0604030504040204" pitchFamily="34" charset="0"/>
              <a:ea typeface="Verdana" panose="020B0604030504040204" pitchFamily="34" charset="0"/>
            </a:rPr>
            <a:t>ML14</a:t>
          </a:r>
        </a:p>
      </dsp:txBody>
      <dsp:txXfrm>
        <a:off x="18772" y="2442857"/>
        <a:ext cx="2032118" cy="365703"/>
      </dsp:txXfrm>
    </dsp:sp>
    <dsp:sp modelId="{81A34E45-6639-4F48-8EDC-14912883AC3D}">
      <dsp:nvSpPr>
        <dsp:cNvPr id="0" name=""/>
        <dsp:cNvSpPr/>
      </dsp:nvSpPr>
      <dsp:spPr>
        <a:xfrm>
          <a:off x="2069662" y="2827784"/>
          <a:ext cx="5890577" cy="384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88900" lvl="0" indent="0" algn="l" defTabSz="533400">
            <a:lnSpc>
              <a:spcPct val="90000"/>
            </a:lnSpc>
            <a:spcBef>
              <a:spcPct val="0"/>
            </a:spcBef>
            <a:spcAft>
              <a:spcPct val="35000"/>
            </a:spcAft>
            <a:buNone/>
          </a:pPr>
          <a:r>
            <a:rPr lang="lv-LV" sz="1200" kern="1200" dirty="0">
              <a:latin typeface="Verdana" panose="020B0604030504040204" pitchFamily="34" charset="0"/>
              <a:ea typeface="Verdana" panose="020B0604030504040204" pitchFamily="34" charset="0"/>
            </a:rPr>
            <a:t>kameras, foto iekārtas, attēlu pastiprināšanas ierīces utt.</a:t>
          </a:r>
        </a:p>
      </dsp:txBody>
      <dsp:txXfrm>
        <a:off x="2069662" y="2827784"/>
        <a:ext cx="5890577" cy="384475"/>
      </dsp:txXfrm>
    </dsp:sp>
    <dsp:sp modelId="{AC929277-D90E-449C-9ADE-A1754126A11D}">
      <dsp:nvSpPr>
        <dsp:cNvPr id="0" name=""/>
        <dsp:cNvSpPr/>
      </dsp:nvSpPr>
      <dsp:spPr>
        <a:xfrm>
          <a:off x="0" y="2827784"/>
          <a:ext cx="2069662" cy="384475"/>
        </a:xfrm>
        <a:prstGeom prst="round2SameRect">
          <a:avLst>
            <a:gd name="adj1" fmla="val 16670"/>
            <a:gd name="adj2" fmla="val 0"/>
          </a:avLst>
        </a:prstGeom>
        <a:gradFill rotWithShape="0">
          <a:gsLst>
            <a:gs pos="0">
              <a:schemeClr val="accent5">
                <a:hueOff val="-8692142"/>
                <a:satOff val="34835"/>
                <a:lumOff val="7549"/>
                <a:alphaOff val="0"/>
                <a:tint val="50000"/>
                <a:satMod val="300000"/>
              </a:schemeClr>
            </a:gs>
            <a:gs pos="35000">
              <a:schemeClr val="accent5">
                <a:hueOff val="-8692142"/>
                <a:satOff val="34835"/>
                <a:lumOff val="7549"/>
                <a:alphaOff val="0"/>
                <a:tint val="37000"/>
                <a:satMod val="300000"/>
              </a:schemeClr>
            </a:gs>
            <a:gs pos="100000">
              <a:schemeClr val="accent5">
                <a:hueOff val="-8692142"/>
                <a:satOff val="34835"/>
                <a:lumOff val="7549"/>
                <a:alphaOff val="0"/>
                <a:tint val="15000"/>
                <a:satMod val="350000"/>
              </a:schemeClr>
            </a:gs>
          </a:gsLst>
          <a:lin ang="16200000" scaled="1"/>
        </a:gradFill>
        <a:ln w="9525" cap="flat" cmpd="sng" algn="ctr">
          <a:solidFill>
            <a:schemeClr val="accent5">
              <a:hueOff val="-8692142"/>
              <a:satOff val="34835"/>
              <a:lumOff val="7549"/>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lv-LV" sz="1200" kern="1200" dirty="0">
              <a:latin typeface="Verdana" panose="020B0604030504040204" pitchFamily="34" charset="0"/>
              <a:ea typeface="Verdana" panose="020B0604030504040204" pitchFamily="34" charset="0"/>
            </a:rPr>
            <a:t>ML15</a:t>
          </a:r>
        </a:p>
      </dsp:txBody>
      <dsp:txXfrm>
        <a:off x="18772" y="2846556"/>
        <a:ext cx="2032118" cy="365703"/>
      </dsp:txXfrm>
    </dsp:sp>
    <dsp:sp modelId="{B85B1B31-66E4-40BE-AE96-2922F7E7DF59}">
      <dsp:nvSpPr>
        <dsp:cNvPr id="0" name=""/>
        <dsp:cNvSpPr/>
      </dsp:nvSpPr>
      <dsp:spPr>
        <a:xfrm>
          <a:off x="2069662" y="3231483"/>
          <a:ext cx="5890577" cy="384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88900" lvl="0" indent="0" algn="l" defTabSz="533400">
            <a:lnSpc>
              <a:spcPct val="90000"/>
            </a:lnSpc>
            <a:spcBef>
              <a:spcPct val="0"/>
            </a:spcBef>
            <a:spcAft>
              <a:spcPct val="35000"/>
            </a:spcAft>
            <a:buNone/>
          </a:pPr>
          <a:r>
            <a:rPr lang="lv-LV" sz="1200" kern="1200" dirty="0">
              <a:latin typeface="Verdana" panose="020B0604030504040204" pitchFamily="34" charset="0"/>
              <a:ea typeface="Verdana" panose="020B0604030504040204" pitchFamily="34" charset="0"/>
            </a:rPr>
            <a:t>programmatūra</a:t>
          </a:r>
        </a:p>
      </dsp:txBody>
      <dsp:txXfrm>
        <a:off x="2069662" y="3231483"/>
        <a:ext cx="5890577" cy="384475"/>
      </dsp:txXfrm>
    </dsp:sp>
    <dsp:sp modelId="{8E858012-57D9-4B06-A50D-7434AADE1E05}">
      <dsp:nvSpPr>
        <dsp:cNvPr id="0" name=""/>
        <dsp:cNvSpPr/>
      </dsp:nvSpPr>
      <dsp:spPr>
        <a:xfrm>
          <a:off x="0" y="3231483"/>
          <a:ext cx="2069662" cy="384475"/>
        </a:xfrm>
        <a:prstGeom prst="round2SameRect">
          <a:avLst>
            <a:gd name="adj1" fmla="val 16670"/>
            <a:gd name="adj2" fmla="val 0"/>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w="9525" cap="flat" cmpd="sng" algn="ctr">
          <a:solidFill>
            <a:schemeClr val="accent5">
              <a:hueOff val="-9933876"/>
              <a:satOff val="39811"/>
              <a:lumOff val="8628"/>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lv-LV" sz="1200" kern="1200" dirty="0">
              <a:latin typeface="Verdana" panose="020B0604030504040204" pitchFamily="34" charset="0"/>
              <a:ea typeface="Verdana" panose="020B0604030504040204" pitchFamily="34" charset="0"/>
            </a:rPr>
            <a:t>ML21, ML22</a:t>
          </a:r>
        </a:p>
      </dsp:txBody>
      <dsp:txXfrm>
        <a:off x="18772" y="3250255"/>
        <a:ext cx="2032118" cy="365703"/>
      </dsp:txXfrm>
    </dsp:sp>
  </dsp:spTree>
</dsp:drawing>
</file>

<file path=ppt/diagrams/layout1.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D86FE38-30F0-42B7-A3B6-A2C5E38F2AFB}"/>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defTabSz="939575" eaLnBrk="1" fontAlgn="auto" hangingPunct="1">
              <a:spcBef>
                <a:spcPts val="0"/>
              </a:spcBef>
              <a:spcAft>
                <a:spcPts val="0"/>
              </a:spcAft>
              <a:defRPr sz="1200">
                <a:latin typeface="+mn-lt"/>
                <a:cs typeface="+mn-cs"/>
              </a:defRPr>
            </a:lvl1pPr>
          </a:lstStyle>
          <a:p>
            <a:pPr>
              <a:defRPr/>
            </a:pPr>
            <a:endParaRPr lang="lv-LV"/>
          </a:p>
        </p:txBody>
      </p:sp>
      <p:sp>
        <p:nvSpPr>
          <p:cNvPr id="3" name="Date Placeholder 2">
            <a:extLst>
              <a:ext uri="{FF2B5EF4-FFF2-40B4-BE49-F238E27FC236}">
                <a16:creationId xmlns:a16="http://schemas.microsoft.com/office/drawing/2014/main" id="{2096924D-3149-4A02-9799-2D2AC8C4C27A}"/>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defTabSz="939575" eaLnBrk="1" fontAlgn="auto" hangingPunct="1">
              <a:spcBef>
                <a:spcPts val="0"/>
              </a:spcBef>
              <a:spcAft>
                <a:spcPts val="0"/>
              </a:spcAft>
              <a:defRPr sz="1200">
                <a:latin typeface="+mn-lt"/>
                <a:cs typeface="+mn-cs"/>
              </a:defRPr>
            </a:lvl1pPr>
          </a:lstStyle>
          <a:p>
            <a:pPr>
              <a:defRPr/>
            </a:pPr>
            <a:fld id="{4CC3C5CF-7492-4754-85A1-BC651AED2C60}" type="datetimeFigureOut">
              <a:rPr lang="lv-LV"/>
              <a:pPr>
                <a:defRPr/>
              </a:pPr>
              <a:t>06.02.2026</a:t>
            </a:fld>
            <a:endParaRPr lang="lv-LV"/>
          </a:p>
        </p:txBody>
      </p:sp>
      <p:sp>
        <p:nvSpPr>
          <p:cNvPr id="4" name="Slide Image Placeholder 3">
            <a:extLst>
              <a:ext uri="{FF2B5EF4-FFF2-40B4-BE49-F238E27FC236}">
                <a16:creationId xmlns:a16="http://schemas.microsoft.com/office/drawing/2014/main" id="{7B570376-54DE-4577-AEE8-941C6AC7AC74}"/>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lv-LV" noProof="0"/>
          </a:p>
        </p:txBody>
      </p:sp>
      <p:sp>
        <p:nvSpPr>
          <p:cNvPr id="5" name="Notes Placeholder 4">
            <a:extLst>
              <a:ext uri="{FF2B5EF4-FFF2-40B4-BE49-F238E27FC236}">
                <a16:creationId xmlns:a16="http://schemas.microsoft.com/office/drawing/2014/main" id="{D72B175B-0FB7-432D-850C-4355C1E91EB2}"/>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lv-LV" noProof="0"/>
          </a:p>
        </p:txBody>
      </p:sp>
      <p:sp>
        <p:nvSpPr>
          <p:cNvPr id="6" name="Footer Placeholder 5">
            <a:extLst>
              <a:ext uri="{FF2B5EF4-FFF2-40B4-BE49-F238E27FC236}">
                <a16:creationId xmlns:a16="http://schemas.microsoft.com/office/drawing/2014/main" id="{603BC9FA-E648-4678-8434-14EEEC99D6E6}"/>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939575" eaLnBrk="1" fontAlgn="auto" hangingPunct="1">
              <a:spcBef>
                <a:spcPts val="0"/>
              </a:spcBef>
              <a:spcAft>
                <a:spcPts val="0"/>
              </a:spcAft>
              <a:defRPr sz="1200">
                <a:latin typeface="+mn-lt"/>
                <a:cs typeface="+mn-cs"/>
              </a:defRPr>
            </a:lvl1pPr>
          </a:lstStyle>
          <a:p>
            <a:pPr>
              <a:defRPr/>
            </a:pPr>
            <a:endParaRPr lang="lv-LV"/>
          </a:p>
        </p:txBody>
      </p:sp>
      <p:sp>
        <p:nvSpPr>
          <p:cNvPr id="7" name="Slide Number Placeholder 6">
            <a:extLst>
              <a:ext uri="{FF2B5EF4-FFF2-40B4-BE49-F238E27FC236}">
                <a16:creationId xmlns:a16="http://schemas.microsoft.com/office/drawing/2014/main" id="{11FB2BCE-A8E7-4128-8FC4-71188B9BD6E8}"/>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2BEDA8EB-C447-4427-9AEF-1B31CAF8BE8D}" type="slidenum">
              <a:rPr lang="lv-LV" altLang="lv-LV"/>
              <a:pPr>
                <a:defRPr/>
              </a:pPr>
              <a:t>‹#›</a:t>
            </a:fld>
            <a:endParaRPr lang="lv-LV" altLang="lv-LV"/>
          </a:p>
        </p:txBody>
      </p:sp>
    </p:spTree>
  </p:cSld>
  <p:clrMap bg1="lt1" tx1="dk1" bg2="lt2" tx2="dk2" accent1="accent1" accent2="accent2" accent3="accent3" accent4="accent4" accent5="accent5" accent6="accent6" hlink="hlink" folHlink="folHlink"/>
  <p:notesStyle>
    <a:lvl1pPr algn="l" defTabSz="938213" rtl="0" eaLnBrk="0" fontAlgn="base" hangingPunct="0">
      <a:spcBef>
        <a:spcPct val="30000"/>
      </a:spcBef>
      <a:spcAft>
        <a:spcPct val="0"/>
      </a:spcAft>
      <a:defRPr sz="1200" kern="1200">
        <a:solidFill>
          <a:schemeClr val="tx1"/>
        </a:solidFill>
        <a:latin typeface="+mn-lt"/>
        <a:ea typeface="+mn-ea"/>
        <a:cs typeface="+mn-cs"/>
      </a:defRPr>
    </a:lvl1pPr>
    <a:lvl2pPr marL="468313" algn="l" defTabSz="938213" rtl="0" eaLnBrk="0" fontAlgn="base" hangingPunct="0">
      <a:spcBef>
        <a:spcPct val="30000"/>
      </a:spcBef>
      <a:spcAft>
        <a:spcPct val="0"/>
      </a:spcAft>
      <a:defRPr sz="1200" kern="1200">
        <a:solidFill>
          <a:schemeClr val="tx1"/>
        </a:solidFill>
        <a:latin typeface="+mn-lt"/>
        <a:ea typeface="+mn-ea"/>
        <a:cs typeface="+mn-cs"/>
      </a:defRPr>
    </a:lvl2pPr>
    <a:lvl3pPr marL="938213" algn="l" defTabSz="938213" rtl="0" eaLnBrk="0" fontAlgn="base" hangingPunct="0">
      <a:spcBef>
        <a:spcPct val="30000"/>
      </a:spcBef>
      <a:spcAft>
        <a:spcPct val="0"/>
      </a:spcAft>
      <a:defRPr sz="1200" kern="1200">
        <a:solidFill>
          <a:schemeClr val="tx1"/>
        </a:solidFill>
        <a:latin typeface="+mn-lt"/>
        <a:ea typeface="+mn-ea"/>
        <a:cs typeface="+mn-cs"/>
      </a:defRPr>
    </a:lvl3pPr>
    <a:lvl4pPr marL="1408113" algn="l" defTabSz="938213" rtl="0" eaLnBrk="0" fontAlgn="base" hangingPunct="0">
      <a:spcBef>
        <a:spcPct val="30000"/>
      </a:spcBef>
      <a:spcAft>
        <a:spcPct val="0"/>
      </a:spcAft>
      <a:defRPr sz="1200" kern="1200">
        <a:solidFill>
          <a:schemeClr val="tx1"/>
        </a:solidFill>
        <a:latin typeface="+mn-lt"/>
        <a:ea typeface="+mn-ea"/>
        <a:cs typeface="+mn-cs"/>
      </a:defRPr>
    </a:lvl4pPr>
    <a:lvl5pPr marL="1878013" algn="l" defTabSz="938213" rtl="0" eaLnBrk="0" fontAlgn="base" hangingPunct="0">
      <a:spcBef>
        <a:spcPct val="30000"/>
      </a:spcBef>
      <a:spcAft>
        <a:spcPct val="0"/>
      </a:spcAft>
      <a:defRPr sz="1200" kern="1200">
        <a:solidFill>
          <a:schemeClr val="tx1"/>
        </a:solidFill>
        <a:latin typeface="+mn-lt"/>
        <a:ea typeface="+mn-ea"/>
        <a:cs typeface="+mn-cs"/>
      </a:defRPr>
    </a:lvl5pPr>
    <a:lvl6pPr marL="2348940" algn="l" defTabSz="939575" rtl="0" eaLnBrk="1" latinLnBrk="0" hangingPunct="1">
      <a:defRPr sz="1200" kern="1200">
        <a:solidFill>
          <a:schemeClr val="tx1"/>
        </a:solidFill>
        <a:latin typeface="+mn-lt"/>
        <a:ea typeface="+mn-ea"/>
        <a:cs typeface="+mn-cs"/>
      </a:defRPr>
    </a:lvl6pPr>
    <a:lvl7pPr marL="2818729" algn="l" defTabSz="939575" rtl="0" eaLnBrk="1" latinLnBrk="0" hangingPunct="1">
      <a:defRPr sz="1200" kern="1200">
        <a:solidFill>
          <a:schemeClr val="tx1"/>
        </a:solidFill>
        <a:latin typeface="+mn-lt"/>
        <a:ea typeface="+mn-ea"/>
        <a:cs typeface="+mn-cs"/>
      </a:defRPr>
    </a:lvl7pPr>
    <a:lvl8pPr marL="3288515" algn="l" defTabSz="939575" rtl="0" eaLnBrk="1" latinLnBrk="0" hangingPunct="1">
      <a:defRPr sz="1200" kern="1200">
        <a:solidFill>
          <a:schemeClr val="tx1"/>
        </a:solidFill>
        <a:latin typeface="+mn-lt"/>
        <a:ea typeface="+mn-ea"/>
        <a:cs typeface="+mn-cs"/>
      </a:defRPr>
    </a:lvl8pPr>
    <a:lvl9pPr marL="3758305" algn="l" defTabSz="93957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CA3170BE-C73E-4BBC-940A-B2AA94D85CC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DCE1DB72-A9A2-42E3-9726-83A06917861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a:p>
        </p:txBody>
      </p:sp>
      <p:sp>
        <p:nvSpPr>
          <p:cNvPr id="22532" name="Slide Number Placeholder 3">
            <a:extLst>
              <a:ext uri="{FF2B5EF4-FFF2-40B4-BE49-F238E27FC236}">
                <a16:creationId xmlns:a16="http://schemas.microsoft.com/office/drawing/2014/main" id="{C8ACD6C4-1867-4BEE-B577-D71DDE22D45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C2723D88-46E0-478A-A573-4D16B65AC86D}" type="slidenum">
              <a:rPr lang="lv-LV" altLang="lv-LV" smtClean="0"/>
              <a:pPr/>
              <a:t>1</a:t>
            </a:fld>
            <a:endParaRPr lang="lv-LV" altLang="lv-LV"/>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B04DFD4E-0A65-408E-AC2D-4352E484493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F498825D-5457-4C76-89A7-26EE71D5F7A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4340" name="Slide Number Placeholder 3">
            <a:extLst>
              <a:ext uri="{FF2B5EF4-FFF2-40B4-BE49-F238E27FC236}">
                <a16:creationId xmlns:a16="http://schemas.microsoft.com/office/drawing/2014/main" id="{179B8185-F5AE-47DC-8688-11F7CD55DDA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596EB6B-00A6-40C4-B9C5-8AA6AA80923D}" type="slidenum">
              <a:rPr lang="lv-LV" altLang="lv-LV" smtClean="0"/>
              <a:pPr/>
              <a:t>21</a:t>
            </a:fld>
            <a:endParaRPr lang="lv-LV" altLang="lv-LV"/>
          </a:p>
        </p:txBody>
      </p:sp>
    </p:spTree>
    <p:extLst>
      <p:ext uri="{BB962C8B-B14F-4D97-AF65-F5344CB8AC3E}">
        <p14:creationId xmlns:p14="http://schemas.microsoft.com/office/powerpoint/2010/main" val="550919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708EC9DE-C30C-435C-B68F-3A41C72F1C6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52C30886-1DA7-4BB5-8DA6-A558D54F4E2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lv-LV" altLang="lv-LV"/>
              <a:t>NATO standartizācijas vienošanās STANAG 4107 „Savstarpēja valdības kvalitātes nodrošināšana un sabiedroto kvalitātes nodrošināšanas publikāciju lietošana” (</a:t>
            </a:r>
            <a:r>
              <a:rPr lang="lv-LV" altLang="lv-LV" i="1"/>
              <a:t>Mutual acceptance of Government Quality Assurance and usage of the Allied Quality Assurance Publications (AQAP)) </a:t>
            </a:r>
            <a:endParaRPr lang="lv-LV" altLang="lv-LV"/>
          </a:p>
        </p:txBody>
      </p:sp>
      <p:sp>
        <p:nvSpPr>
          <p:cNvPr id="16388" name="Slide Number Placeholder 3">
            <a:extLst>
              <a:ext uri="{FF2B5EF4-FFF2-40B4-BE49-F238E27FC236}">
                <a16:creationId xmlns:a16="http://schemas.microsoft.com/office/drawing/2014/main" id="{BCD74F97-62B0-4F6D-B4DF-76A3DD513D5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F60E7FFE-D7BA-4DE6-9E80-30D8157655E8}" type="slidenum">
              <a:rPr lang="lv-LV" altLang="lv-LV" smtClean="0"/>
              <a:pPr/>
              <a:t>22</a:t>
            </a:fld>
            <a:endParaRPr lang="lv-LV" altLang="lv-LV"/>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A8700978-23D4-41E7-BA6B-262174542ED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B559E3BA-6C0B-49E4-AB2E-948D328D127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4580" name="Slide Number Placeholder 3">
            <a:extLst>
              <a:ext uri="{FF2B5EF4-FFF2-40B4-BE49-F238E27FC236}">
                <a16:creationId xmlns:a16="http://schemas.microsoft.com/office/drawing/2014/main" id="{240B6984-CF3C-4FF9-BBA8-0EFF14C3719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E31D8CF-D1E5-4BCC-B17F-FA6596B9ECA7}" type="slidenum">
              <a:rPr lang="lv-LV" altLang="lv-LV" smtClean="0"/>
              <a:pPr/>
              <a:t>23</a:t>
            </a:fld>
            <a:endParaRPr lang="lv-LV" altLang="lv-LV"/>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192C800D-C43B-4782-9F55-5045E84E5CF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E061F7AA-591B-4462-A754-5A97176D726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lv-LV" altLang="lv-LV" b="1">
                <a:latin typeface="Verdana" panose="020B0604030504040204" pitchFamily="34" charset="0"/>
              </a:rPr>
              <a:t>STANAG 4107 un AQAP 4107 </a:t>
            </a:r>
            <a:r>
              <a:rPr lang="lv-LV" altLang="lv-LV">
                <a:latin typeface="Verdana" panose="020B0604030504040204" pitchFamily="34" charset="0"/>
              </a:rPr>
              <a:t>-  </a:t>
            </a:r>
            <a:r>
              <a:rPr lang="lv-LV" altLang="lv-LV" b="1">
                <a:latin typeface="Verdana" panose="020B0604030504040204" pitchFamily="34" charset="0"/>
              </a:rPr>
              <a:t>nosaka vispārīgi GQA darbības principus </a:t>
            </a:r>
            <a:r>
              <a:rPr lang="lv-LV" altLang="lv-LV">
                <a:latin typeface="Verdana" panose="020B0604030504040204" pitchFamily="34" charset="0"/>
              </a:rPr>
              <a:t>starp valstīm vienošanās ietvaros, kas paredz GQA pakalpojuma sniegšanu bez atlīdzības tām NATO dalībvalstīm, kuras ir ieviesušas STANAG 4107, vai ar kuru valsts ir noslēgusi saprašanās memorandu par sadarbības nosacījumiem GQA nodrošināšanā. </a:t>
            </a:r>
          </a:p>
          <a:p>
            <a:pPr algn="just"/>
            <a:r>
              <a:rPr lang="lv-LV" altLang="lv-LV">
                <a:latin typeface="Verdana" panose="020B0604030504040204" pitchFamily="34" charset="0"/>
              </a:rPr>
              <a:t>GQA pakalpojuma sniegšana par maksu notiek gadījumos, ja GQA izpildes nodrošināšana rodas neparedzēti lieli finanšu izdevumi</a:t>
            </a:r>
          </a:p>
        </p:txBody>
      </p:sp>
      <p:sp>
        <p:nvSpPr>
          <p:cNvPr id="18436" name="Slide Number Placeholder 3">
            <a:extLst>
              <a:ext uri="{FF2B5EF4-FFF2-40B4-BE49-F238E27FC236}">
                <a16:creationId xmlns:a16="http://schemas.microsoft.com/office/drawing/2014/main" id="{E0E798D6-7E1B-49DF-B153-645D1CF31EF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C51E1407-91E5-4FC6-A27E-D7D87E527FC9}" type="slidenum">
              <a:rPr lang="lv-LV" altLang="lv-LV" smtClean="0"/>
              <a:pPr/>
              <a:t>24</a:t>
            </a:fld>
            <a:endParaRPr lang="lv-LV" altLang="lv-LV"/>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3046E39A-B73B-4470-A372-29406F4014F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9D87014F-F6D9-4635-B81E-02732B884086}"/>
              </a:ext>
            </a:extLst>
          </p:cNvPr>
          <p:cNvSpPr>
            <a:spLocks noGrp="1"/>
          </p:cNvSpPr>
          <p:nvPr>
            <p:ph type="body" idx="1"/>
          </p:nvPr>
        </p:nvSpPr>
        <p:spPr/>
        <p:txBody>
          <a:bodyPr/>
          <a:lstStyle/>
          <a:p>
            <a:pPr>
              <a:defRPr/>
            </a:pPr>
            <a:r>
              <a:rPr lang="lv-LV" b="1" dirty="0"/>
              <a:t>GQA pieprasījumam ir jāsatur šāda informācija:</a:t>
            </a:r>
          </a:p>
          <a:p>
            <a:pPr marL="228600" indent="-228600">
              <a:buFont typeface="+mj-lt"/>
              <a:buAutoNum type="arabicParenR"/>
              <a:defRPr/>
            </a:pPr>
            <a:r>
              <a:rPr lang="lv-LV" dirty="0"/>
              <a:t>produkta vai pakalpojuma riska analīzes rezultāti;</a:t>
            </a:r>
          </a:p>
          <a:p>
            <a:pPr marL="228600" indent="-228600">
              <a:buFont typeface="+mj-lt"/>
              <a:buAutoNum type="arabicParenR"/>
              <a:defRPr/>
            </a:pPr>
            <a:r>
              <a:rPr lang="lv-LV" dirty="0"/>
              <a:t>norādes par kvalitātes nodrošināšanas pieprasījuma apjomu; </a:t>
            </a:r>
          </a:p>
          <a:p>
            <a:pPr marL="228600" indent="-228600">
              <a:buFont typeface="+mj-lt"/>
              <a:buAutoNum type="arabicParenR"/>
              <a:defRPr/>
            </a:pPr>
            <a:r>
              <a:rPr lang="lv-LV" dirty="0"/>
              <a:t>produkta vai pakalpojuma dokumentācija, ko apstiprinājis pasūtītājs, vai citi saistīti dokumenti, ja tie ir daļa no iepirkuma līguma ar piegādātāju;</a:t>
            </a:r>
          </a:p>
          <a:p>
            <a:pPr marL="228600" indent="-228600">
              <a:buFont typeface="+mj-lt"/>
              <a:buAutoNum type="arabicParenR"/>
              <a:defRPr/>
            </a:pPr>
            <a:r>
              <a:rPr lang="lv-LV" dirty="0"/>
              <a:t>iepirkuma līgums/vai līguma projekts ar piegādātāju;</a:t>
            </a:r>
          </a:p>
          <a:p>
            <a:pPr marL="228600" indent="-228600">
              <a:buFont typeface="+mj-lt"/>
              <a:buAutoNum type="arabicParenR"/>
              <a:defRPr/>
            </a:pPr>
            <a:r>
              <a:rPr lang="lv-LV" dirty="0"/>
              <a:t>juridiski apstiprināta pilnvaru iestādei rīkoties piegādātāja vārdā:</a:t>
            </a:r>
          </a:p>
          <a:p>
            <a:pPr marL="228600" indent="-228600">
              <a:buFont typeface="+mj-lt"/>
              <a:buAutoNum type="arabicParenR"/>
              <a:defRPr/>
            </a:pPr>
            <a:r>
              <a:rPr lang="lv-LV" dirty="0"/>
              <a:t>atļauja veikt izmaiņas/novirzes (</a:t>
            </a:r>
            <a:r>
              <a:rPr lang="lv-LV" i="1" dirty="0" err="1"/>
              <a:t>deviation</a:t>
            </a:r>
            <a:r>
              <a:rPr lang="lv-LV" dirty="0"/>
              <a:t>) no produkta vai pakalpojuma dokumentos noteiktās specifikācijas;</a:t>
            </a:r>
          </a:p>
          <a:p>
            <a:pPr marL="228600" indent="-228600">
              <a:buFont typeface="+mj-lt"/>
              <a:buAutoNum type="arabicParenR"/>
              <a:defRPr/>
            </a:pPr>
            <a:r>
              <a:rPr lang="lv-LV" dirty="0"/>
              <a:t>atkāpes no iepirkuma līgumā minētā produkta vai pakalpojuma (</a:t>
            </a:r>
            <a:r>
              <a:rPr lang="lv-LV" i="1" dirty="0" err="1"/>
              <a:t>concession</a:t>
            </a:r>
            <a:r>
              <a:rPr lang="lv-LV" i="1" dirty="0"/>
              <a:t> </a:t>
            </a:r>
            <a:r>
              <a:rPr lang="lv-LV" i="1" dirty="0" err="1"/>
              <a:t>from</a:t>
            </a:r>
            <a:r>
              <a:rPr lang="lv-LV" dirty="0"/>
              <a:t>) kvalitātes prasībām.</a:t>
            </a:r>
          </a:p>
        </p:txBody>
      </p:sp>
      <p:sp>
        <p:nvSpPr>
          <p:cNvPr id="21508" name="Slide Number Placeholder 3">
            <a:extLst>
              <a:ext uri="{FF2B5EF4-FFF2-40B4-BE49-F238E27FC236}">
                <a16:creationId xmlns:a16="http://schemas.microsoft.com/office/drawing/2014/main" id="{E491A9B7-FA97-420D-8CBD-D96DFDFE652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8848F01-A080-4838-8BC0-38E471E97275}" type="slidenum">
              <a:rPr lang="lv-LV" altLang="lv-LV" smtClean="0"/>
              <a:pPr/>
              <a:t>26</a:t>
            </a:fld>
            <a:endParaRPr lang="lv-LV" altLang="lv-LV"/>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B04DFD4E-0A65-408E-AC2D-4352E484493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F498825D-5457-4C76-89A7-26EE71D5F7A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4340" name="Slide Number Placeholder 3">
            <a:extLst>
              <a:ext uri="{FF2B5EF4-FFF2-40B4-BE49-F238E27FC236}">
                <a16:creationId xmlns:a16="http://schemas.microsoft.com/office/drawing/2014/main" id="{179B8185-F5AE-47DC-8688-11F7CD55DDA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596EB6B-00A6-40C4-B9C5-8AA6AA80923D}" type="slidenum">
              <a:rPr lang="lv-LV" altLang="lv-LV" smtClean="0"/>
              <a:pPr/>
              <a:t>28</a:t>
            </a:fld>
            <a:endParaRPr lang="lv-LV" altLang="lv-LV"/>
          </a:p>
        </p:txBody>
      </p:sp>
    </p:spTree>
    <p:extLst>
      <p:ext uri="{BB962C8B-B14F-4D97-AF65-F5344CB8AC3E}">
        <p14:creationId xmlns:p14="http://schemas.microsoft.com/office/powerpoint/2010/main" val="20423475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B04DFD4E-0A65-408E-AC2D-4352E484493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F498825D-5457-4C76-89A7-26EE71D5F7A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4340" name="Slide Number Placeholder 3">
            <a:extLst>
              <a:ext uri="{FF2B5EF4-FFF2-40B4-BE49-F238E27FC236}">
                <a16:creationId xmlns:a16="http://schemas.microsoft.com/office/drawing/2014/main" id="{179B8185-F5AE-47DC-8688-11F7CD55DDA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596EB6B-00A6-40C4-B9C5-8AA6AA80923D}" type="slidenum">
              <a:rPr lang="lv-LV" altLang="lv-LV" smtClean="0"/>
              <a:pPr/>
              <a:t>29</a:t>
            </a:fld>
            <a:endParaRPr lang="lv-LV" altLang="lv-LV"/>
          </a:p>
        </p:txBody>
      </p:sp>
    </p:spTree>
    <p:extLst>
      <p:ext uri="{BB962C8B-B14F-4D97-AF65-F5344CB8AC3E}">
        <p14:creationId xmlns:p14="http://schemas.microsoft.com/office/powerpoint/2010/main" val="11511295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pPr>
              <a:defRPr/>
            </a:pPr>
            <a:fld id="{2BEDA8EB-C447-4427-9AEF-1B31CAF8BE8D}" type="slidenum">
              <a:rPr lang="lv-LV" altLang="lv-LV" smtClean="0"/>
              <a:pPr>
                <a:defRPr/>
              </a:pPr>
              <a:t>31</a:t>
            </a:fld>
            <a:endParaRPr lang="lv-LV" altLang="lv-LV"/>
          </a:p>
        </p:txBody>
      </p:sp>
    </p:spTree>
    <p:extLst>
      <p:ext uri="{BB962C8B-B14F-4D97-AF65-F5344CB8AC3E}">
        <p14:creationId xmlns:p14="http://schemas.microsoft.com/office/powerpoint/2010/main" val="36024762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pPr>
              <a:defRPr/>
            </a:pPr>
            <a:fld id="{2BEDA8EB-C447-4427-9AEF-1B31CAF8BE8D}" type="slidenum">
              <a:rPr lang="lv-LV" altLang="lv-LV" smtClean="0"/>
              <a:pPr>
                <a:defRPr/>
              </a:pPr>
              <a:t>32</a:t>
            </a:fld>
            <a:endParaRPr lang="lv-LV" altLang="lv-LV"/>
          </a:p>
        </p:txBody>
      </p:sp>
    </p:spTree>
    <p:extLst>
      <p:ext uri="{BB962C8B-B14F-4D97-AF65-F5344CB8AC3E}">
        <p14:creationId xmlns:p14="http://schemas.microsoft.com/office/powerpoint/2010/main" val="20092249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pPr>
              <a:defRPr/>
            </a:pPr>
            <a:fld id="{2BEDA8EB-C447-4427-9AEF-1B31CAF8BE8D}" type="slidenum">
              <a:rPr lang="lv-LV" altLang="lv-LV" smtClean="0"/>
              <a:pPr>
                <a:defRPr/>
              </a:pPr>
              <a:t>33</a:t>
            </a:fld>
            <a:endParaRPr lang="lv-LV" altLang="lv-LV"/>
          </a:p>
        </p:txBody>
      </p:sp>
    </p:spTree>
    <p:extLst>
      <p:ext uri="{BB962C8B-B14F-4D97-AF65-F5344CB8AC3E}">
        <p14:creationId xmlns:p14="http://schemas.microsoft.com/office/powerpoint/2010/main" val="3310547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E5E9C042-DDDE-45CC-A297-DDB68D69E2C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08EE8DA8-E4BF-4082-A69F-71523B0B3AD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lv-LV" altLang="lv-LV"/>
              <a:t>Elīna</a:t>
            </a:r>
          </a:p>
        </p:txBody>
      </p:sp>
      <p:sp>
        <p:nvSpPr>
          <p:cNvPr id="26628" name="Slide Number Placeholder 3">
            <a:extLst>
              <a:ext uri="{FF2B5EF4-FFF2-40B4-BE49-F238E27FC236}">
                <a16:creationId xmlns:a16="http://schemas.microsoft.com/office/drawing/2014/main" id="{DF776661-9858-4F3B-B12C-72DDB345477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795743C-E5BB-4356-8839-628E2C982F5A}" type="slidenum">
              <a:rPr lang="lv-LV" altLang="lv-LV" smtClean="0"/>
              <a:pPr/>
              <a:t>2</a:t>
            </a:fld>
            <a:endParaRPr lang="lv-LV" altLang="lv-LV"/>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pPr>
              <a:defRPr/>
            </a:pPr>
            <a:fld id="{2BEDA8EB-C447-4427-9AEF-1B31CAF8BE8D}" type="slidenum">
              <a:rPr lang="lv-LV" altLang="lv-LV" smtClean="0"/>
              <a:pPr>
                <a:defRPr/>
              </a:pPr>
              <a:t>34</a:t>
            </a:fld>
            <a:endParaRPr lang="lv-LV" altLang="lv-LV"/>
          </a:p>
        </p:txBody>
      </p:sp>
    </p:spTree>
    <p:extLst>
      <p:ext uri="{BB962C8B-B14F-4D97-AF65-F5344CB8AC3E}">
        <p14:creationId xmlns:p14="http://schemas.microsoft.com/office/powerpoint/2010/main" val="30097808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pPr>
              <a:defRPr/>
            </a:pPr>
            <a:fld id="{2BEDA8EB-C447-4427-9AEF-1B31CAF8BE8D}" type="slidenum">
              <a:rPr lang="lv-LV" altLang="lv-LV" smtClean="0"/>
              <a:pPr>
                <a:defRPr/>
              </a:pPr>
              <a:t>35</a:t>
            </a:fld>
            <a:endParaRPr lang="lv-LV" altLang="lv-LV"/>
          </a:p>
        </p:txBody>
      </p:sp>
    </p:spTree>
    <p:extLst>
      <p:ext uri="{BB962C8B-B14F-4D97-AF65-F5344CB8AC3E}">
        <p14:creationId xmlns:p14="http://schemas.microsoft.com/office/powerpoint/2010/main" val="31417488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a:extLst>
              <a:ext uri="{FF2B5EF4-FFF2-40B4-BE49-F238E27FC236}">
                <a16:creationId xmlns:a16="http://schemas.microsoft.com/office/drawing/2014/main" id="{D5B8F8AB-AE5B-4C59-9AD0-5FC277ECD35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a:extLst>
              <a:ext uri="{FF2B5EF4-FFF2-40B4-BE49-F238E27FC236}">
                <a16:creationId xmlns:a16="http://schemas.microsoft.com/office/drawing/2014/main" id="{AC28AF27-C741-4D94-AE41-CB4B49DC4AD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lv-LV" altLang="lv-LV"/>
              <a:t>Elīna</a:t>
            </a:r>
          </a:p>
        </p:txBody>
      </p:sp>
      <p:sp>
        <p:nvSpPr>
          <p:cNvPr id="82948" name="Slide Number Placeholder 3">
            <a:extLst>
              <a:ext uri="{FF2B5EF4-FFF2-40B4-BE49-F238E27FC236}">
                <a16:creationId xmlns:a16="http://schemas.microsoft.com/office/drawing/2014/main" id="{4DDF105B-04CE-4336-8141-6FDF5CC9F99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5097F5CF-1B9D-4731-8520-8746E93F3B3D}" type="slidenum">
              <a:rPr lang="lv-LV" altLang="lv-LV" smtClean="0"/>
              <a:pPr/>
              <a:t>37</a:t>
            </a:fld>
            <a:endParaRPr lang="lv-LV" altLang="lv-LV"/>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E5E9C042-DDDE-45CC-A297-DDB68D69E2C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08EE8DA8-E4BF-4082-A69F-71523B0B3AD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lv-LV" altLang="lv-LV"/>
              <a:t>Elīna</a:t>
            </a:r>
          </a:p>
        </p:txBody>
      </p:sp>
      <p:sp>
        <p:nvSpPr>
          <p:cNvPr id="26628" name="Slide Number Placeholder 3">
            <a:extLst>
              <a:ext uri="{FF2B5EF4-FFF2-40B4-BE49-F238E27FC236}">
                <a16:creationId xmlns:a16="http://schemas.microsoft.com/office/drawing/2014/main" id="{DF776661-9858-4F3B-B12C-72DDB345477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795743C-E5BB-4356-8839-628E2C982F5A}" type="slidenum">
              <a:rPr lang="lv-LV" altLang="lv-LV" smtClean="0"/>
              <a:pPr/>
              <a:t>3</a:t>
            </a:fld>
            <a:endParaRPr lang="lv-LV" altLang="lv-LV"/>
          </a:p>
        </p:txBody>
      </p:sp>
    </p:spTree>
    <p:extLst>
      <p:ext uri="{BB962C8B-B14F-4D97-AF65-F5344CB8AC3E}">
        <p14:creationId xmlns:p14="http://schemas.microsoft.com/office/powerpoint/2010/main" val="3357384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B04DFD4E-0A65-408E-AC2D-4352E484493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F498825D-5457-4C76-89A7-26EE71D5F7A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4340" name="Slide Number Placeholder 3">
            <a:extLst>
              <a:ext uri="{FF2B5EF4-FFF2-40B4-BE49-F238E27FC236}">
                <a16:creationId xmlns:a16="http://schemas.microsoft.com/office/drawing/2014/main" id="{179B8185-F5AE-47DC-8688-11F7CD55DDA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596EB6B-00A6-40C4-B9C5-8AA6AA80923D}" type="slidenum">
              <a:rPr lang="lv-LV" altLang="lv-LV" smtClean="0"/>
              <a:pPr/>
              <a:t>4</a:t>
            </a:fld>
            <a:endParaRPr lang="lv-LV" altLang="lv-LV"/>
          </a:p>
        </p:txBody>
      </p:sp>
    </p:spTree>
    <p:extLst>
      <p:ext uri="{BB962C8B-B14F-4D97-AF65-F5344CB8AC3E}">
        <p14:creationId xmlns:p14="http://schemas.microsoft.com/office/powerpoint/2010/main" val="20340714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pPr>
              <a:defRPr/>
            </a:pPr>
            <a:fld id="{2BEDA8EB-C447-4427-9AEF-1B31CAF8BE8D}" type="slidenum">
              <a:rPr lang="lv-LV" altLang="lv-LV" smtClean="0"/>
              <a:pPr>
                <a:defRPr/>
              </a:pPr>
              <a:t>7</a:t>
            </a:fld>
            <a:endParaRPr lang="lv-LV" altLang="lv-LV"/>
          </a:p>
        </p:txBody>
      </p:sp>
    </p:spTree>
    <p:extLst>
      <p:ext uri="{BB962C8B-B14F-4D97-AF65-F5344CB8AC3E}">
        <p14:creationId xmlns:p14="http://schemas.microsoft.com/office/powerpoint/2010/main" val="801375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pPr>
              <a:defRPr/>
            </a:pPr>
            <a:fld id="{2BEDA8EB-C447-4427-9AEF-1B31CAF8BE8D}" type="slidenum">
              <a:rPr lang="lv-LV" altLang="lv-LV" smtClean="0"/>
              <a:pPr>
                <a:defRPr/>
              </a:pPr>
              <a:t>17</a:t>
            </a:fld>
            <a:endParaRPr lang="lv-LV" altLang="lv-LV"/>
          </a:p>
        </p:txBody>
      </p:sp>
    </p:spTree>
    <p:extLst>
      <p:ext uri="{BB962C8B-B14F-4D97-AF65-F5344CB8AC3E}">
        <p14:creationId xmlns:p14="http://schemas.microsoft.com/office/powerpoint/2010/main" val="6222441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pPr>
              <a:defRPr/>
            </a:pPr>
            <a:fld id="{2BEDA8EB-C447-4427-9AEF-1B31CAF8BE8D}" type="slidenum">
              <a:rPr lang="lv-LV" altLang="lv-LV" smtClean="0"/>
              <a:pPr>
                <a:defRPr/>
              </a:pPr>
              <a:t>18</a:t>
            </a:fld>
            <a:endParaRPr lang="lv-LV" altLang="lv-LV"/>
          </a:p>
        </p:txBody>
      </p:sp>
    </p:spTree>
    <p:extLst>
      <p:ext uri="{BB962C8B-B14F-4D97-AF65-F5344CB8AC3E}">
        <p14:creationId xmlns:p14="http://schemas.microsoft.com/office/powerpoint/2010/main" val="10840849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pPr>
              <a:defRPr/>
            </a:pPr>
            <a:fld id="{2BEDA8EB-C447-4427-9AEF-1B31CAF8BE8D}" type="slidenum">
              <a:rPr lang="lv-LV" altLang="lv-LV" smtClean="0"/>
              <a:pPr>
                <a:defRPr/>
              </a:pPr>
              <a:t>19</a:t>
            </a:fld>
            <a:endParaRPr lang="lv-LV" altLang="lv-LV"/>
          </a:p>
        </p:txBody>
      </p:sp>
    </p:spTree>
    <p:extLst>
      <p:ext uri="{BB962C8B-B14F-4D97-AF65-F5344CB8AC3E}">
        <p14:creationId xmlns:p14="http://schemas.microsoft.com/office/powerpoint/2010/main" val="2454891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B04DFD4E-0A65-408E-AC2D-4352E484493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F498825D-5457-4C76-89A7-26EE71D5F7A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4340" name="Slide Number Placeholder 3">
            <a:extLst>
              <a:ext uri="{FF2B5EF4-FFF2-40B4-BE49-F238E27FC236}">
                <a16:creationId xmlns:a16="http://schemas.microsoft.com/office/drawing/2014/main" id="{179B8185-F5AE-47DC-8688-11F7CD55DDA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596EB6B-00A6-40C4-B9C5-8AA6AA80923D}" type="slidenum">
              <a:rPr lang="lv-LV" altLang="lv-LV" smtClean="0"/>
              <a:pPr/>
              <a:t>20</a:t>
            </a:fld>
            <a:endParaRPr lang="lv-LV" altLang="lv-LV"/>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id="{AF0DA86F-49D8-412A-B282-B5D9A352927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965700"/>
            <a:ext cx="9144000"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5DE5D7E2-6E58-4DF0-9828-0022F35ED4B7}"/>
              </a:ext>
            </a:extLst>
          </p:cNvPr>
          <p:cNvSpPr txBox="1">
            <a:spLocks/>
          </p:cNvSpPr>
          <p:nvPr userDrawn="1"/>
        </p:nvSpPr>
        <p:spPr>
          <a:xfrm>
            <a:off x="685800" y="3543300"/>
            <a:ext cx="7772400" cy="777875"/>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dirty="0">
              <a:latin typeface="Verdana" panose="020B0604030504040204" pitchFamily="34" charset="0"/>
              <a:ea typeface="Verdana" panose="020B0604030504040204" pitchFamily="34" charset="0"/>
              <a:cs typeface="Verdana" panose="020B0604030504040204" pitchFamily="34" charset="0"/>
            </a:endParaRPr>
          </a:p>
        </p:txBody>
      </p:sp>
      <p:pic>
        <p:nvPicPr>
          <p:cNvPr id="7" name="Picture 8">
            <a:extLst>
              <a:ext uri="{FF2B5EF4-FFF2-40B4-BE49-F238E27FC236}">
                <a16:creationId xmlns:a16="http://schemas.microsoft.com/office/drawing/2014/main" id="{A51110F0-C95D-4E03-8012-2BC4F0F8463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59188" y="-4763"/>
            <a:ext cx="1835150" cy="210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noChangeAspect="1"/>
          </p:cNvSpPr>
          <p:nvPr>
            <p:ph type="title"/>
          </p:nvPr>
        </p:nvSpPr>
        <p:spPr>
          <a:xfrm>
            <a:off x="685800" y="2628900"/>
            <a:ext cx="7772400" cy="720332"/>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8" name="Text Placeholder 17"/>
          <p:cNvSpPr>
            <a:spLocks noGrp="1"/>
          </p:cNvSpPr>
          <p:nvPr>
            <p:ph type="body" sz="quarter" idx="10"/>
          </p:nvPr>
        </p:nvSpPr>
        <p:spPr>
          <a:xfrm>
            <a:off x="685800" y="3543300"/>
            <a:ext cx="7772400" cy="6858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0" name="Text Placeholder 19"/>
          <p:cNvSpPr>
            <a:spLocks noGrp="1"/>
          </p:cNvSpPr>
          <p:nvPr>
            <p:ph type="body" sz="quarter" idx="11"/>
          </p:nvPr>
        </p:nvSpPr>
        <p:spPr>
          <a:xfrm>
            <a:off x="685800" y="4320778"/>
            <a:ext cx="7772400" cy="47982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1392752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36CD8AC6-112D-4C39-8CB6-7E614CC1FA4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76263" y="0"/>
            <a:ext cx="111125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2743200"/>
            <a:ext cx="6096000" cy="1038221"/>
          </a:xfrm>
        </p:spPr>
        <p:txBody>
          <a:bodyPr anchor="t">
            <a:normAutofit/>
          </a:bodyPr>
          <a:lstStyle>
            <a:lvl1pPr algn="l">
              <a:defRPr sz="2400" b="1" cap="none">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2590800" y="285750"/>
            <a:ext cx="6096000" cy="2457450"/>
          </a:xfrm>
        </p:spPr>
        <p:txBody>
          <a:bodyPr>
            <a:normAutofit/>
          </a:bodyPr>
          <a:lstStyle>
            <a:lvl1pPr marL="0" indent="0">
              <a:buNone/>
              <a:defRPr sz="2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69788" indent="0">
              <a:buNone/>
              <a:defRPr sz="1700">
                <a:solidFill>
                  <a:schemeClr val="tx1">
                    <a:tint val="75000"/>
                  </a:schemeClr>
                </a:solidFill>
              </a:defRPr>
            </a:lvl2pPr>
            <a:lvl3pPr marL="939575" indent="0">
              <a:buNone/>
              <a:defRPr sz="1600">
                <a:solidFill>
                  <a:schemeClr val="tx1">
                    <a:tint val="75000"/>
                  </a:schemeClr>
                </a:solidFill>
              </a:defRPr>
            </a:lvl3pPr>
            <a:lvl4pPr marL="1409365" indent="0">
              <a:buNone/>
              <a:defRPr sz="1400">
                <a:solidFill>
                  <a:schemeClr val="tx1">
                    <a:tint val="75000"/>
                  </a:schemeClr>
                </a:solidFill>
              </a:defRPr>
            </a:lvl4pPr>
            <a:lvl5pPr marL="1879152" indent="0">
              <a:buNone/>
              <a:defRPr sz="1400">
                <a:solidFill>
                  <a:schemeClr val="tx1">
                    <a:tint val="75000"/>
                  </a:schemeClr>
                </a:solidFill>
              </a:defRPr>
            </a:lvl5pPr>
            <a:lvl6pPr marL="2348940" indent="0">
              <a:buNone/>
              <a:defRPr sz="1400">
                <a:solidFill>
                  <a:schemeClr val="tx1">
                    <a:tint val="75000"/>
                  </a:schemeClr>
                </a:solidFill>
              </a:defRPr>
            </a:lvl6pPr>
            <a:lvl7pPr marL="2818729" indent="0">
              <a:buNone/>
              <a:defRPr sz="1400">
                <a:solidFill>
                  <a:schemeClr val="tx1">
                    <a:tint val="75000"/>
                  </a:schemeClr>
                </a:solidFill>
              </a:defRPr>
            </a:lvl7pPr>
            <a:lvl8pPr marL="3288515" indent="0">
              <a:buNone/>
              <a:defRPr sz="1400">
                <a:solidFill>
                  <a:schemeClr val="tx1">
                    <a:tint val="75000"/>
                  </a:schemeClr>
                </a:solidFill>
              </a:defRPr>
            </a:lvl8pPr>
            <a:lvl9pPr marL="3758305" indent="0">
              <a:buNone/>
              <a:defRPr sz="1400">
                <a:solidFill>
                  <a:schemeClr val="tx1">
                    <a:tint val="75000"/>
                  </a:schemeClr>
                </a:solidFill>
              </a:defRPr>
            </a:lvl9pPr>
          </a:lstStyle>
          <a:p>
            <a:pPr lvl="0"/>
            <a:r>
              <a:rPr lang="en-US"/>
              <a:t>Click to edit Master text styles</a:t>
            </a:r>
          </a:p>
        </p:txBody>
      </p:sp>
      <p:sp>
        <p:nvSpPr>
          <p:cNvPr id="10" name="Text Placeholder 15"/>
          <p:cNvSpPr>
            <a:spLocks noGrp="1"/>
          </p:cNvSpPr>
          <p:nvPr>
            <p:ph type="body" sz="quarter" idx="10"/>
          </p:nvPr>
        </p:nvSpPr>
        <p:spPr>
          <a:xfrm>
            <a:off x="2590800" y="4743450"/>
            <a:ext cx="1981200" cy="2286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1" name="Text Placeholder 19"/>
          <p:cNvSpPr>
            <a:spLocks noGrp="1"/>
          </p:cNvSpPr>
          <p:nvPr>
            <p:ph type="body" sz="quarter" idx="12"/>
          </p:nvPr>
        </p:nvSpPr>
        <p:spPr>
          <a:xfrm>
            <a:off x="4876800" y="4743450"/>
            <a:ext cx="3657600" cy="2286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a:extLst>
              <a:ext uri="{FF2B5EF4-FFF2-40B4-BE49-F238E27FC236}">
                <a16:creationId xmlns:a16="http://schemas.microsoft.com/office/drawing/2014/main" id="{AD24F877-ED8D-494A-8CC0-2DAAA656155C}"/>
              </a:ext>
            </a:extLst>
          </p:cNvPr>
          <p:cNvSpPr>
            <a:spLocks noGrp="1"/>
          </p:cNvSpPr>
          <p:nvPr>
            <p:ph type="sldNum" sz="quarter" idx="13"/>
          </p:nvPr>
        </p:nvSpPr>
        <p:spPr>
          <a:xfrm>
            <a:off x="8534400" y="4743450"/>
            <a:ext cx="304800" cy="228600"/>
          </a:xfrm>
        </p:spPr>
        <p:txBody>
          <a:bodyPr/>
          <a:lstStyle>
            <a:lvl1pPr>
              <a:defRPr sz="1000">
                <a:latin typeface="Verdana" panose="020B0604030504040204" pitchFamily="34" charset="0"/>
              </a:defRPr>
            </a:lvl1pPr>
          </a:lstStyle>
          <a:p>
            <a:pPr>
              <a:defRPr/>
            </a:pPr>
            <a:fld id="{324BA98F-A652-4056-A290-7642D52356D3}" type="slidenum">
              <a:rPr lang="en-US" altLang="lv-LV"/>
              <a:pPr>
                <a:defRPr/>
              </a:pPr>
              <a:t>‹#›</a:t>
            </a:fld>
            <a:endParaRPr lang="en-US" altLang="lv-LV"/>
          </a:p>
        </p:txBody>
      </p:sp>
    </p:spTree>
    <p:extLst>
      <p:ext uri="{BB962C8B-B14F-4D97-AF65-F5344CB8AC3E}">
        <p14:creationId xmlns:p14="http://schemas.microsoft.com/office/powerpoint/2010/main" val="3648866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8F1669D-6710-41A4-AF46-152D2C28AC5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76263" y="0"/>
            <a:ext cx="111125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228601"/>
            <a:ext cx="6096000" cy="8000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2590800" y="1314450"/>
            <a:ext cx="2895600" cy="3280174"/>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715000" y="1314450"/>
            <a:ext cx="2971800" cy="3280180"/>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5"/>
          <p:cNvSpPr>
            <a:spLocks noGrp="1"/>
          </p:cNvSpPr>
          <p:nvPr>
            <p:ph type="body" sz="quarter" idx="10"/>
          </p:nvPr>
        </p:nvSpPr>
        <p:spPr>
          <a:xfrm>
            <a:off x="2590800" y="4743450"/>
            <a:ext cx="1981200" cy="2286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2" name="Text Placeholder 19"/>
          <p:cNvSpPr>
            <a:spLocks noGrp="1"/>
          </p:cNvSpPr>
          <p:nvPr>
            <p:ph type="body" sz="quarter" idx="12"/>
          </p:nvPr>
        </p:nvSpPr>
        <p:spPr>
          <a:xfrm>
            <a:off x="4876800" y="4743450"/>
            <a:ext cx="3657600" cy="2286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8" name="Slide Number Placeholder 22">
            <a:extLst>
              <a:ext uri="{FF2B5EF4-FFF2-40B4-BE49-F238E27FC236}">
                <a16:creationId xmlns:a16="http://schemas.microsoft.com/office/drawing/2014/main" id="{6EB77DC5-6C35-4308-A387-9B8AA50B5ACC}"/>
              </a:ext>
            </a:extLst>
          </p:cNvPr>
          <p:cNvSpPr>
            <a:spLocks noGrp="1"/>
          </p:cNvSpPr>
          <p:nvPr>
            <p:ph type="sldNum" sz="quarter" idx="13"/>
          </p:nvPr>
        </p:nvSpPr>
        <p:spPr>
          <a:xfrm>
            <a:off x="8534400" y="4743450"/>
            <a:ext cx="304800" cy="228600"/>
          </a:xfrm>
        </p:spPr>
        <p:txBody>
          <a:bodyPr/>
          <a:lstStyle>
            <a:lvl1pPr>
              <a:defRPr sz="1000">
                <a:latin typeface="Verdana" panose="020B0604030504040204" pitchFamily="34" charset="0"/>
              </a:defRPr>
            </a:lvl1pPr>
          </a:lstStyle>
          <a:p>
            <a:pPr>
              <a:defRPr/>
            </a:pPr>
            <a:fld id="{2C9405C4-85F7-466C-B68F-13F81261AB79}" type="slidenum">
              <a:rPr lang="en-US" altLang="lv-LV"/>
              <a:pPr>
                <a:defRPr/>
              </a:pPr>
              <a:t>‹#›</a:t>
            </a:fld>
            <a:endParaRPr lang="en-US" altLang="lv-LV"/>
          </a:p>
        </p:txBody>
      </p:sp>
    </p:spTree>
    <p:extLst>
      <p:ext uri="{BB962C8B-B14F-4D97-AF65-F5344CB8AC3E}">
        <p14:creationId xmlns:p14="http://schemas.microsoft.com/office/powerpoint/2010/main" val="616336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9" name="Picture 6">
            <a:extLst>
              <a:ext uri="{FF2B5EF4-FFF2-40B4-BE49-F238E27FC236}">
                <a16:creationId xmlns:a16="http://schemas.microsoft.com/office/drawing/2014/main" id="{670E4371-4C2D-435A-932B-07577668FCC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76263" y="0"/>
            <a:ext cx="111125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2590800" y="228601"/>
            <a:ext cx="6096000" cy="8000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5" name="Content Placeholder 2"/>
          <p:cNvSpPr>
            <a:spLocks noGrp="1"/>
          </p:cNvSpPr>
          <p:nvPr>
            <p:ph sz="half" idx="1"/>
          </p:nvPr>
        </p:nvSpPr>
        <p:spPr>
          <a:xfrm>
            <a:off x="2590800" y="1790205"/>
            <a:ext cx="2895600" cy="2804419"/>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half" idx="2"/>
          </p:nvPr>
        </p:nvSpPr>
        <p:spPr>
          <a:xfrm>
            <a:off x="5715000" y="1790205"/>
            <a:ext cx="2971800" cy="280442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21"/>
          <p:cNvSpPr>
            <a:spLocks noGrp="1"/>
          </p:cNvSpPr>
          <p:nvPr>
            <p:ph type="body" sz="quarter" idx="16"/>
          </p:nvPr>
        </p:nvSpPr>
        <p:spPr>
          <a:xfrm>
            <a:off x="2590800" y="1389460"/>
            <a:ext cx="2895600" cy="401240"/>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3" name="Text Placeholder 21"/>
          <p:cNvSpPr>
            <a:spLocks noGrp="1"/>
          </p:cNvSpPr>
          <p:nvPr>
            <p:ph type="body" sz="quarter" idx="17"/>
          </p:nvPr>
        </p:nvSpPr>
        <p:spPr>
          <a:xfrm>
            <a:off x="5715000" y="1388965"/>
            <a:ext cx="2971800" cy="401240"/>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3" name="Text Placeholder 15"/>
          <p:cNvSpPr>
            <a:spLocks noGrp="1"/>
          </p:cNvSpPr>
          <p:nvPr>
            <p:ph type="body" sz="quarter" idx="10"/>
          </p:nvPr>
        </p:nvSpPr>
        <p:spPr>
          <a:xfrm>
            <a:off x="2590800" y="4743450"/>
            <a:ext cx="1981200" cy="2286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7" name="Text Placeholder 19"/>
          <p:cNvSpPr>
            <a:spLocks noGrp="1"/>
          </p:cNvSpPr>
          <p:nvPr>
            <p:ph type="body" sz="quarter" idx="12"/>
          </p:nvPr>
        </p:nvSpPr>
        <p:spPr>
          <a:xfrm>
            <a:off x="4876800" y="4743450"/>
            <a:ext cx="3657600" cy="2286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Slide Number Placeholder 22">
            <a:extLst>
              <a:ext uri="{FF2B5EF4-FFF2-40B4-BE49-F238E27FC236}">
                <a16:creationId xmlns:a16="http://schemas.microsoft.com/office/drawing/2014/main" id="{0BF5B33E-6D1B-4F4F-BDEB-C196176507DB}"/>
              </a:ext>
            </a:extLst>
          </p:cNvPr>
          <p:cNvSpPr>
            <a:spLocks noGrp="1"/>
          </p:cNvSpPr>
          <p:nvPr>
            <p:ph type="sldNum" sz="quarter" idx="18"/>
          </p:nvPr>
        </p:nvSpPr>
        <p:spPr>
          <a:xfrm>
            <a:off x="8534400" y="4743450"/>
            <a:ext cx="304800" cy="228600"/>
          </a:xfrm>
        </p:spPr>
        <p:txBody>
          <a:bodyPr/>
          <a:lstStyle>
            <a:lvl1pPr>
              <a:defRPr sz="1000">
                <a:latin typeface="Verdana" panose="020B0604030504040204" pitchFamily="34" charset="0"/>
              </a:defRPr>
            </a:lvl1pPr>
          </a:lstStyle>
          <a:p>
            <a:pPr>
              <a:defRPr/>
            </a:pPr>
            <a:fld id="{7421CADC-50D0-4442-A8E7-2B3672D69DC1}" type="slidenum">
              <a:rPr lang="en-US" altLang="lv-LV"/>
              <a:pPr>
                <a:defRPr/>
              </a:pPr>
              <a:t>‹#›</a:t>
            </a:fld>
            <a:endParaRPr lang="en-US" altLang="lv-LV"/>
          </a:p>
        </p:txBody>
      </p:sp>
    </p:spTree>
    <p:extLst>
      <p:ext uri="{BB962C8B-B14F-4D97-AF65-F5344CB8AC3E}">
        <p14:creationId xmlns:p14="http://schemas.microsoft.com/office/powerpoint/2010/main" val="80677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E7738709-D0C1-450A-BF2F-015441AE93C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76263" y="0"/>
            <a:ext cx="111125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2590800" y="228601"/>
            <a:ext cx="6096000" cy="8000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9" name="Text Placeholder 15"/>
          <p:cNvSpPr>
            <a:spLocks noGrp="1"/>
          </p:cNvSpPr>
          <p:nvPr>
            <p:ph type="body" sz="quarter" idx="10"/>
          </p:nvPr>
        </p:nvSpPr>
        <p:spPr>
          <a:xfrm>
            <a:off x="2590800" y="4743450"/>
            <a:ext cx="1981200" cy="2286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4876800" y="4743450"/>
            <a:ext cx="3657600" cy="2286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6" name="Slide Number Placeholder 22">
            <a:extLst>
              <a:ext uri="{FF2B5EF4-FFF2-40B4-BE49-F238E27FC236}">
                <a16:creationId xmlns:a16="http://schemas.microsoft.com/office/drawing/2014/main" id="{3AB80F4E-215E-4035-9792-0B9DDD68FEAA}"/>
              </a:ext>
            </a:extLst>
          </p:cNvPr>
          <p:cNvSpPr>
            <a:spLocks noGrp="1"/>
          </p:cNvSpPr>
          <p:nvPr>
            <p:ph type="sldNum" sz="quarter" idx="13"/>
          </p:nvPr>
        </p:nvSpPr>
        <p:spPr>
          <a:xfrm>
            <a:off x="8534400" y="4743450"/>
            <a:ext cx="304800" cy="228600"/>
          </a:xfrm>
        </p:spPr>
        <p:txBody>
          <a:bodyPr/>
          <a:lstStyle>
            <a:lvl1pPr>
              <a:defRPr sz="1000">
                <a:latin typeface="Verdana" panose="020B0604030504040204" pitchFamily="34" charset="0"/>
              </a:defRPr>
            </a:lvl1pPr>
          </a:lstStyle>
          <a:p>
            <a:pPr>
              <a:defRPr/>
            </a:pPr>
            <a:fld id="{490F7AE8-DF71-408C-81AB-B54460B70369}" type="slidenum">
              <a:rPr lang="en-US" altLang="lv-LV"/>
              <a:pPr>
                <a:defRPr/>
              </a:pPr>
              <a:t>‹#›</a:t>
            </a:fld>
            <a:endParaRPr lang="en-US" altLang="lv-LV"/>
          </a:p>
        </p:txBody>
      </p:sp>
    </p:spTree>
    <p:extLst>
      <p:ext uri="{BB962C8B-B14F-4D97-AF65-F5344CB8AC3E}">
        <p14:creationId xmlns:p14="http://schemas.microsoft.com/office/powerpoint/2010/main" val="1639965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635F28B4-5BB1-47C9-938E-E73E6F0F4F3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76263" y="0"/>
            <a:ext cx="111125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15"/>
          <p:cNvSpPr>
            <a:spLocks noGrp="1"/>
          </p:cNvSpPr>
          <p:nvPr>
            <p:ph type="body" sz="quarter" idx="10"/>
          </p:nvPr>
        </p:nvSpPr>
        <p:spPr>
          <a:xfrm>
            <a:off x="2590800" y="4743450"/>
            <a:ext cx="1981200" cy="2286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Text Placeholder 19"/>
          <p:cNvSpPr>
            <a:spLocks noGrp="1"/>
          </p:cNvSpPr>
          <p:nvPr>
            <p:ph type="body" sz="quarter" idx="12"/>
          </p:nvPr>
        </p:nvSpPr>
        <p:spPr>
          <a:xfrm>
            <a:off x="4876800" y="4743450"/>
            <a:ext cx="3657600" cy="2286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5" name="Slide Number Placeholder 22">
            <a:extLst>
              <a:ext uri="{FF2B5EF4-FFF2-40B4-BE49-F238E27FC236}">
                <a16:creationId xmlns:a16="http://schemas.microsoft.com/office/drawing/2014/main" id="{73B7C5E7-26FF-4913-8AF6-D2939C4ED8CC}"/>
              </a:ext>
            </a:extLst>
          </p:cNvPr>
          <p:cNvSpPr>
            <a:spLocks noGrp="1"/>
          </p:cNvSpPr>
          <p:nvPr>
            <p:ph type="sldNum" sz="quarter" idx="13"/>
          </p:nvPr>
        </p:nvSpPr>
        <p:spPr>
          <a:xfrm>
            <a:off x="8534400" y="4743450"/>
            <a:ext cx="304800" cy="228600"/>
          </a:xfrm>
        </p:spPr>
        <p:txBody>
          <a:bodyPr/>
          <a:lstStyle>
            <a:lvl1pPr>
              <a:defRPr sz="1000">
                <a:latin typeface="Verdana" panose="020B0604030504040204" pitchFamily="34" charset="0"/>
              </a:defRPr>
            </a:lvl1pPr>
          </a:lstStyle>
          <a:p>
            <a:pPr>
              <a:defRPr/>
            </a:pPr>
            <a:fld id="{E08947BC-85ED-47AF-8F72-4DA4F10537FA}" type="slidenum">
              <a:rPr lang="en-US" altLang="lv-LV"/>
              <a:pPr>
                <a:defRPr/>
              </a:pPr>
              <a:t>‹#›</a:t>
            </a:fld>
            <a:endParaRPr lang="en-US" altLang="lv-LV"/>
          </a:p>
        </p:txBody>
      </p:sp>
    </p:spTree>
    <p:extLst>
      <p:ext uri="{BB962C8B-B14F-4D97-AF65-F5344CB8AC3E}">
        <p14:creationId xmlns:p14="http://schemas.microsoft.com/office/powerpoint/2010/main" val="3791490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6585D0C-4D98-4953-8820-A62B9BE87C3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76263" y="0"/>
            <a:ext cx="111125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204732"/>
            <a:ext cx="2751026" cy="871538"/>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5569527" y="204791"/>
            <a:ext cx="3269672" cy="4389846"/>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90800" y="1076340"/>
            <a:ext cx="2751026" cy="3518297"/>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marL="469788" indent="0">
              <a:buNone/>
              <a:defRPr sz="1200"/>
            </a:lvl2pPr>
            <a:lvl3pPr marL="939575" indent="0">
              <a:buNone/>
              <a:defRPr sz="1000"/>
            </a:lvl3pPr>
            <a:lvl4pPr marL="1409365" indent="0">
              <a:buNone/>
              <a:defRPr sz="1000"/>
            </a:lvl4pPr>
            <a:lvl5pPr marL="1879152" indent="0">
              <a:buNone/>
              <a:defRPr sz="1000"/>
            </a:lvl5pPr>
            <a:lvl6pPr marL="2348940" indent="0">
              <a:buNone/>
              <a:defRPr sz="1000"/>
            </a:lvl6pPr>
            <a:lvl7pPr marL="2818729" indent="0">
              <a:buNone/>
              <a:defRPr sz="1000"/>
            </a:lvl7pPr>
            <a:lvl8pPr marL="3288515" indent="0">
              <a:buNone/>
              <a:defRPr sz="1000"/>
            </a:lvl8pPr>
            <a:lvl9pPr marL="3758305" indent="0">
              <a:buNone/>
              <a:defRPr sz="1000"/>
            </a:lvl9pPr>
          </a:lstStyle>
          <a:p>
            <a:pPr lvl="0"/>
            <a:r>
              <a:rPr lang="en-US"/>
              <a:t>Click to edit Master text styles</a:t>
            </a:r>
          </a:p>
        </p:txBody>
      </p:sp>
      <p:sp>
        <p:nvSpPr>
          <p:cNvPr id="9" name="Text Placeholder 15"/>
          <p:cNvSpPr>
            <a:spLocks noGrp="1"/>
          </p:cNvSpPr>
          <p:nvPr>
            <p:ph type="body" sz="quarter" idx="10"/>
          </p:nvPr>
        </p:nvSpPr>
        <p:spPr>
          <a:xfrm>
            <a:off x="2590800" y="4743450"/>
            <a:ext cx="1981200" cy="2286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4876800" y="4743450"/>
            <a:ext cx="3657600" cy="2286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8" name="Slide Number Placeholder 22">
            <a:extLst>
              <a:ext uri="{FF2B5EF4-FFF2-40B4-BE49-F238E27FC236}">
                <a16:creationId xmlns:a16="http://schemas.microsoft.com/office/drawing/2014/main" id="{2B40094A-247C-49E5-BAAD-8C4F67EFB823}"/>
              </a:ext>
            </a:extLst>
          </p:cNvPr>
          <p:cNvSpPr>
            <a:spLocks noGrp="1"/>
          </p:cNvSpPr>
          <p:nvPr>
            <p:ph type="sldNum" sz="quarter" idx="13"/>
          </p:nvPr>
        </p:nvSpPr>
        <p:spPr>
          <a:xfrm>
            <a:off x="8534400" y="4743450"/>
            <a:ext cx="304800" cy="228600"/>
          </a:xfrm>
        </p:spPr>
        <p:txBody>
          <a:bodyPr/>
          <a:lstStyle>
            <a:lvl1pPr>
              <a:defRPr sz="1000">
                <a:latin typeface="Verdana" panose="020B0604030504040204" pitchFamily="34" charset="0"/>
              </a:defRPr>
            </a:lvl1pPr>
          </a:lstStyle>
          <a:p>
            <a:pPr>
              <a:defRPr/>
            </a:pPr>
            <a:fld id="{01988D56-14D6-481F-846E-D73A094CD793}" type="slidenum">
              <a:rPr lang="en-US" altLang="lv-LV"/>
              <a:pPr>
                <a:defRPr/>
              </a:pPr>
              <a:t>‹#›</a:t>
            </a:fld>
            <a:endParaRPr lang="en-US" altLang="lv-LV"/>
          </a:p>
        </p:txBody>
      </p:sp>
    </p:spTree>
    <p:extLst>
      <p:ext uri="{BB962C8B-B14F-4D97-AF65-F5344CB8AC3E}">
        <p14:creationId xmlns:p14="http://schemas.microsoft.com/office/powerpoint/2010/main" val="21320953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DBFC828C-DC52-4A2B-BD72-3FAB59382CE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965700"/>
            <a:ext cx="9144000"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a:extLst>
              <a:ext uri="{FF2B5EF4-FFF2-40B4-BE49-F238E27FC236}">
                <a16:creationId xmlns:a16="http://schemas.microsoft.com/office/drawing/2014/main" id="{AD5E8C3C-1C4D-433B-8DDC-C1B5508E085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49663" y="-4763"/>
            <a:ext cx="1838325" cy="210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7"/>
          <p:cNvSpPr>
            <a:spLocks noGrp="1"/>
          </p:cNvSpPr>
          <p:nvPr>
            <p:ph type="body" sz="quarter" idx="10"/>
          </p:nvPr>
        </p:nvSpPr>
        <p:spPr>
          <a:xfrm>
            <a:off x="685800" y="3543300"/>
            <a:ext cx="7772400" cy="6858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1"/>
          </p:nvPr>
        </p:nvSpPr>
        <p:spPr>
          <a:xfrm>
            <a:off x="685800" y="4320778"/>
            <a:ext cx="7772400" cy="47982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2409679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E0A7052-FF7C-4465-9366-96931698B59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76264" y="1"/>
            <a:ext cx="111125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1" y="204733"/>
            <a:ext cx="2751026" cy="871538"/>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5569528" y="204791"/>
            <a:ext cx="3269672" cy="4389846"/>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90801" y="1076341"/>
            <a:ext cx="2751026" cy="3518297"/>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marL="469776" indent="0">
              <a:buNone/>
              <a:defRPr sz="1200"/>
            </a:lvl2pPr>
            <a:lvl3pPr marL="939551" indent="0">
              <a:buNone/>
              <a:defRPr sz="1000"/>
            </a:lvl3pPr>
            <a:lvl4pPr marL="1409330" indent="0">
              <a:buNone/>
              <a:defRPr sz="1000"/>
            </a:lvl4pPr>
            <a:lvl5pPr marL="1879105" indent="0">
              <a:buNone/>
              <a:defRPr sz="1000"/>
            </a:lvl5pPr>
            <a:lvl6pPr marL="2348882" indent="0">
              <a:buNone/>
              <a:defRPr sz="1000"/>
            </a:lvl6pPr>
            <a:lvl7pPr marL="2818658" indent="0">
              <a:buNone/>
              <a:defRPr sz="1000"/>
            </a:lvl7pPr>
            <a:lvl8pPr marL="3288433" indent="0">
              <a:buNone/>
              <a:defRPr sz="1000"/>
            </a:lvl8pPr>
            <a:lvl9pPr marL="3758211" indent="0">
              <a:buNone/>
              <a:defRPr sz="1000"/>
            </a:lvl9pPr>
          </a:lstStyle>
          <a:p>
            <a:pPr lvl="0"/>
            <a:r>
              <a:rPr lang="en-US"/>
              <a:t>Click to edit Master text styles</a:t>
            </a:r>
          </a:p>
        </p:txBody>
      </p:sp>
      <p:sp>
        <p:nvSpPr>
          <p:cNvPr id="9" name="Text Placeholder 15"/>
          <p:cNvSpPr>
            <a:spLocks noGrp="1"/>
          </p:cNvSpPr>
          <p:nvPr>
            <p:ph type="body" sz="quarter" idx="10"/>
          </p:nvPr>
        </p:nvSpPr>
        <p:spPr>
          <a:xfrm>
            <a:off x="2590800" y="4743450"/>
            <a:ext cx="1981200" cy="2286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4876800" y="4743450"/>
            <a:ext cx="3657600" cy="2286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8" name="Slide Number Placeholder 22">
            <a:extLst>
              <a:ext uri="{FF2B5EF4-FFF2-40B4-BE49-F238E27FC236}">
                <a16:creationId xmlns:a16="http://schemas.microsoft.com/office/drawing/2014/main" id="{F53255C3-4C45-480A-B761-96EC9149650E}"/>
              </a:ext>
            </a:extLst>
          </p:cNvPr>
          <p:cNvSpPr>
            <a:spLocks noGrp="1"/>
          </p:cNvSpPr>
          <p:nvPr>
            <p:ph type="sldNum" sz="quarter" idx="13"/>
          </p:nvPr>
        </p:nvSpPr>
        <p:spPr>
          <a:xfrm>
            <a:off x="8534400" y="4743450"/>
            <a:ext cx="304800" cy="228600"/>
          </a:xfrm>
        </p:spPr>
        <p:txBody>
          <a:bodyPr/>
          <a:lstStyle>
            <a:lvl1pPr>
              <a:defRPr sz="1000" smtClean="0">
                <a:latin typeface="Verdana" panose="020B0604030504040204" pitchFamily="34" charset="0"/>
              </a:defRPr>
            </a:lvl1pPr>
          </a:lstStyle>
          <a:p>
            <a:pPr>
              <a:defRPr/>
            </a:pPr>
            <a:fld id="{1F02F424-1FE9-4D5B-9743-661F79D36350}" type="slidenum">
              <a:rPr lang="en-US" altLang="lv-LV"/>
              <a:pPr>
                <a:defRPr/>
              </a:pPr>
              <a:t>‹#›</a:t>
            </a:fld>
            <a:endParaRPr lang="en-US" altLang="lv-LV"/>
          </a:p>
        </p:txBody>
      </p:sp>
    </p:spTree>
    <p:extLst>
      <p:ext uri="{BB962C8B-B14F-4D97-AF65-F5344CB8AC3E}">
        <p14:creationId xmlns:p14="http://schemas.microsoft.com/office/powerpoint/2010/main" val="450787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5C4F4586-3F19-44D4-BC19-D3068AE28448}"/>
              </a:ext>
            </a:extLst>
          </p:cNvPr>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ctr" anchorCtr="0" compatLnSpc="1">
            <a:prstTxWarp prst="textNoShape">
              <a:avLst/>
            </a:prstTxWarp>
          </a:bodyPr>
          <a:lstStyle/>
          <a:p>
            <a:pPr lvl="0"/>
            <a:r>
              <a:rPr lang="en-US" altLang="lv-LV"/>
              <a:t>Click to edit Master title style</a:t>
            </a:r>
          </a:p>
        </p:txBody>
      </p:sp>
      <p:sp>
        <p:nvSpPr>
          <p:cNvPr id="1027" name="Text Placeholder 2">
            <a:extLst>
              <a:ext uri="{FF2B5EF4-FFF2-40B4-BE49-F238E27FC236}">
                <a16:creationId xmlns:a16="http://schemas.microsoft.com/office/drawing/2014/main" id="{693C90DC-0D13-48E9-AD2D-7144CF6ABE69}"/>
              </a:ext>
            </a:extLst>
          </p:cNvPr>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bodyPr>
          <a:lstStyle/>
          <a:p>
            <a:pPr lvl="0"/>
            <a:r>
              <a:rPr lang="en-US" altLang="lv-LV"/>
              <a:t>Click to edit Master text styles</a:t>
            </a:r>
          </a:p>
          <a:p>
            <a:pPr lvl="1"/>
            <a:r>
              <a:rPr lang="en-US" altLang="lv-LV"/>
              <a:t>Second level</a:t>
            </a:r>
          </a:p>
          <a:p>
            <a:pPr lvl="2"/>
            <a:r>
              <a:rPr lang="en-US" altLang="lv-LV"/>
              <a:t>Third level</a:t>
            </a:r>
          </a:p>
          <a:p>
            <a:pPr lvl="3"/>
            <a:r>
              <a:rPr lang="en-US" altLang="lv-LV"/>
              <a:t>Fourth level</a:t>
            </a:r>
          </a:p>
          <a:p>
            <a:pPr lvl="4"/>
            <a:r>
              <a:rPr lang="en-US" altLang="lv-LV"/>
              <a:t>Fifth level</a:t>
            </a:r>
          </a:p>
        </p:txBody>
      </p:sp>
      <p:sp>
        <p:nvSpPr>
          <p:cNvPr id="4" name="Date Placeholder 3">
            <a:extLst>
              <a:ext uri="{FF2B5EF4-FFF2-40B4-BE49-F238E27FC236}">
                <a16:creationId xmlns:a16="http://schemas.microsoft.com/office/drawing/2014/main" id="{981A0A03-AF4F-4745-8A4A-8705DA39DF3E}"/>
              </a:ext>
            </a:extLst>
          </p:cNvPr>
          <p:cNvSpPr>
            <a:spLocks noGrp="1"/>
          </p:cNvSpPr>
          <p:nvPr>
            <p:ph type="dt" sz="half" idx="2"/>
          </p:nvPr>
        </p:nvSpPr>
        <p:spPr>
          <a:xfrm>
            <a:off x="457200" y="4767263"/>
            <a:ext cx="2133600" cy="274637"/>
          </a:xfrm>
          <a:prstGeom prst="rect">
            <a:avLst/>
          </a:prstGeom>
        </p:spPr>
        <p:txBody>
          <a:bodyPr vert="horz" lIns="93957" tIns="46979" rIns="93957" bIns="46979" rtlCol="0" anchor="ctr"/>
          <a:lstStyle>
            <a:lvl1pPr algn="l" defTabSz="939575"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5" name="Footer Placeholder 4">
            <a:extLst>
              <a:ext uri="{FF2B5EF4-FFF2-40B4-BE49-F238E27FC236}">
                <a16:creationId xmlns:a16="http://schemas.microsoft.com/office/drawing/2014/main" id="{48051DEE-65A8-4D8B-8214-FA08ECA4476D}"/>
              </a:ext>
            </a:extLst>
          </p:cNvPr>
          <p:cNvSpPr>
            <a:spLocks noGrp="1"/>
          </p:cNvSpPr>
          <p:nvPr>
            <p:ph type="ftr" sz="quarter" idx="3"/>
          </p:nvPr>
        </p:nvSpPr>
        <p:spPr>
          <a:xfrm>
            <a:off x="3124200" y="4767263"/>
            <a:ext cx="2895600" cy="274637"/>
          </a:xfrm>
          <a:prstGeom prst="rect">
            <a:avLst/>
          </a:prstGeom>
        </p:spPr>
        <p:txBody>
          <a:bodyPr vert="horz" lIns="93957" tIns="46979" rIns="93957" bIns="46979" rtlCol="0" anchor="ctr"/>
          <a:lstStyle>
            <a:lvl1pPr algn="ctr" defTabSz="939575"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EA33AE8A-0D3C-479F-BBB5-5F013A99DEBD}"/>
              </a:ext>
            </a:extLst>
          </p:cNvPr>
          <p:cNvSpPr>
            <a:spLocks noGrp="1"/>
          </p:cNvSpPr>
          <p:nvPr>
            <p:ph type="sldNum" sz="quarter" idx="4"/>
          </p:nvPr>
        </p:nvSpPr>
        <p:spPr>
          <a:xfrm>
            <a:off x="6553200" y="4767263"/>
            <a:ext cx="2133600" cy="274637"/>
          </a:xfrm>
          <a:prstGeom prst="rect">
            <a:avLst/>
          </a:prstGeom>
        </p:spPr>
        <p:txBody>
          <a:bodyPr vert="horz" wrap="square" lIns="93957" tIns="46979" rIns="93957" bIns="46979" numCol="1" anchor="ctr" anchorCtr="0" compatLnSpc="1">
            <a:prstTxWarp prst="textNoShape">
              <a:avLst/>
            </a:prstTxWarp>
          </a:bodyPr>
          <a:lstStyle>
            <a:lvl1pPr algn="r" eaLnBrk="1" hangingPunct="1">
              <a:defRPr sz="1200">
                <a:solidFill>
                  <a:srgbClr val="898989"/>
                </a:solidFill>
              </a:defRPr>
            </a:lvl1pPr>
          </a:lstStyle>
          <a:p>
            <a:pPr>
              <a:defRPr/>
            </a:pPr>
            <a:fld id="{D3340BA7-546E-4650-B10E-F80DD2E0BF73}" type="slidenum">
              <a:rPr lang="en-US" altLang="lv-LV"/>
              <a:pPr>
                <a:defRPr/>
              </a:pPr>
              <a:t>‹#›</a:t>
            </a:fld>
            <a:endParaRPr lang="en-US" altLang="lv-LV"/>
          </a:p>
        </p:txBody>
      </p:sp>
    </p:spTree>
  </p:cSld>
  <p:clrMap bg1="lt1" tx1="dk1" bg2="lt2" tx2="dk2" accent1="accent1" accent2="accent2" accent3="accent3" accent4="accent4" accent5="accent5" accent6="accent6" hlink="hlink" folHlink="folHlink"/>
  <p:sldLayoutIdLst>
    <p:sldLayoutId id="2147484461" r:id="rId1"/>
    <p:sldLayoutId id="2147484462" r:id="rId2"/>
    <p:sldLayoutId id="2147484463" r:id="rId3"/>
    <p:sldLayoutId id="2147484464" r:id="rId4"/>
    <p:sldLayoutId id="2147484465" r:id="rId5"/>
    <p:sldLayoutId id="2147484466" r:id="rId6"/>
    <p:sldLayoutId id="2147484467" r:id="rId7"/>
    <p:sldLayoutId id="2147484468" r:id="rId8"/>
    <p:sldLayoutId id="2147484480" r:id="rId9"/>
  </p:sldLayoutIdLst>
  <p:hf hdr="0" ftr="0" dt="0"/>
  <p:txStyles>
    <p:titleStyle>
      <a:lvl1pPr algn="ctr" defTabSz="938213" rtl="0" eaLnBrk="0" fontAlgn="base" hangingPunct="0">
        <a:spcBef>
          <a:spcPct val="0"/>
        </a:spcBef>
        <a:spcAft>
          <a:spcPct val="0"/>
        </a:spcAft>
        <a:defRPr sz="4500" kern="1200">
          <a:solidFill>
            <a:schemeClr val="tx1"/>
          </a:solidFill>
          <a:latin typeface="+mj-lt"/>
          <a:ea typeface="+mj-ea"/>
          <a:cs typeface="+mj-cs"/>
        </a:defRPr>
      </a:lvl1pPr>
      <a:lvl2pPr algn="ctr" defTabSz="938213" rtl="0" eaLnBrk="0" fontAlgn="base" hangingPunct="0">
        <a:spcBef>
          <a:spcPct val="0"/>
        </a:spcBef>
        <a:spcAft>
          <a:spcPct val="0"/>
        </a:spcAft>
        <a:defRPr sz="4500">
          <a:solidFill>
            <a:schemeClr val="tx1"/>
          </a:solidFill>
          <a:latin typeface="Times New Roman" pitchFamily="18" charset="0"/>
        </a:defRPr>
      </a:lvl2pPr>
      <a:lvl3pPr algn="ctr" defTabSz="938213" rtl="0" eaLnBrk="0" fontAlgn="base" hangingPunct="0">
        <a:spcBef>
          <a:spcPct val="0"/>
        </a:spcBef>
        <a:spcAft>
          <a:spcPct val="0"/>
        </a:spcAft>
        <a:defRPr sz="4500">
          <a:solidFill>
            <a:schemeClr val="tx1"/>
          </a:solidFill>
          <a:latin typeface="Times New Roman" pitchFamily="18" charset="0"/>
        </a:defRPr>
      </a:lvl3pPr>
      <a:lvl4pPr algn="ctr" defTabSz="938213" rtl="0" eaLnBrk="0" fontAlgn="base" hangingPunct="0">
        <a:spcBef>
          <a:spcPct val="0"/>
        </a:spcBef>
        <a:spcAft>
          <a:spcPct val="0"/>
        </a:spcAft>
        <a:defRPr sz="4500">
          <a:solidFill>
            <a:schemeClr val="tx1"/>
          </a:solidFill>
          <a:latin typeface="Times New Roman" pitchFamily="18" charset="0"/>
        </a:defRPr>
      </a:lvl4pPr>
      <a:lvl5pPr algn="ctr" defTabSz="938213" rtl="0" eaLnBrk="0" fontAlgn="base" hangingPunct="0">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p:titleStyle>
    <p:bodyStyle>
      <a:lvl1pPr marL="350838" indent="-350838" algn="l" defTabSz="938213" rtl="0" eaLnBrk="0" fontAlgn="base" hangingPunct="0">
        <a:spcBef>
          <a:spcPct val="20000"/>
        </a:spcBef>
        <a:spcAft>
          <a:spcPct val="0"/>
        </a:spcAft>
        <a:buFont typeface="Arial" panose="020B0604020202020204" pitchFamily="34" charset="0"/>
        <a:buChar char="•"/>
        <a:defRPr sz="3300" kern="1200">
          <a:solidFill>
            <a:schemeClr val="tx1"/>
          </a:solidFill>
          <a:latin typeface="+mn-lt"/>
          <a:ea typeface="+mn-ea"/>
          <a:cs typeface="+mn-cs"/>
        </a:defRPr>
      </a:lvl1pPr>
      <a:lvl2pPr marL="762000" indent="-292100" algn="l" defTabSz="938213" rtl="0" eaLnBrk="0" fontAlgn="base" hangingPunct="0">
        <a:spcBef>
          <a:spcPct val="20000"/>
        </a:spcBef>
        <a:spcAft>
          <a:spcPct val="0"/>
        </a:spcAft>
        <a:buFont typeface="Arial" panose="020B0604020202020204" pitchFamily="34" charset="0"/>
        <a:buChar char="–"/>
        <a:defRPr sz="2900" kern="1200">
          <a:solidFill>
            <a:schemeClr val="tx1"/>
          </a:solidFill>
          <a:latin typeface="+mn-lt"/>
          <a:ea typeface="+mn-ea"/>
          <a:cs typeface="+mn-cs"/>
        </a:defRPr>
      </a:lvl2pPr>
      <a:lvl3pPr marL="1173163" indent="-233363" algn="l" defTabSz="938213"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3pPr>
      <a:lvl4pPr marL="16430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4pPr>
      <a:lvl5pPr marL="21129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939575" rtl="0" eaLnBrk="1" latinLnBrk="0" hangingPunct="1">
        <a:defRPr sz="1700" kern="1200">
          <a:solidFill>
            <a:schemeClr val="tx1"/>
          </a:solidFill>
          <a:latin typeface="+mn-lt"/>
          <a:ea typeface="+mn-ea"/>
          <a:cs typeface="+mn-cs"/>
        </a:defRPr>
      </a:lvl1pPr>
      <a:lvl2pPr marL="469788" algn="l" defTabSz="939575" rtl="0" eaLnBrk="1" latinLnBrk="0" hangingPunct="1">
        <a:defRPr sz="1700" kern="1200">
          <a:solidFill>
            <a:schemeClr val="tx1"/>
          </a:solidFill>
          <a:latin typeface="+mn-lt"/>
          <a:ea typeface="+mn-ea"/>
          <a:cs typeface="+mn-cs"/>
        </a:defRPr>
      </a:lvl2pPr>
      <a:lvl3pPr marL="939575" algn="l" defTabSz="939575" rtl="0" eaLnBrk="1" latinLnBrk="0" hangingPunct="1">
        <a:defRPr sz="1700" kern="1200">
          <a:solidFill>
            <a:schemeClr val="tx1"/>
          </a:solidFill>
          <a:latin typeface="+mn-lt"/>
          <a:ea typeface="+mn-ea"/>
          <a:cs typeface="+mn-cs"/>
        </a:defRPr>
      </a:lvl3pPr>
      <a:lvl4pPr marL="1409365" algn="l" defTabSz="939575" rtl="0" eaLnBrk="1" latinLnBrk="0" hangingPunct="1">
        <a:defRPr sz="1700" kern="1200">
          <a:solidFill>
            <a:schemeClr val="tx1"/>
          </a:solidFill>
          <a:latin typeface="+mn-lt"/>
          <a:ea typeface="+mn-ea"/>
          <a:cs typeface="+mn-cs"/>
        </a:defRPr>
      </a:lvl4pPr>
      <a:lvl5pPr marL="1879152" algn="l" defTabSz="939575" rtl="0" eaLnBrk="1" latinLnBrk="0" hangingPunct="1">
        <a:defRPr sz="1700" kern="1200">
          <a:solidFill>
            <a:schemeClr val="tx1"/>
          </a:solidFill>
          <a:latin typeface="+mn-lt"/>
          <a:ea typeface="+mn-ea"/>
          <a:cs typeface="+mn-cs"/>
        </a:defRPr>
      </a:lvl5pPr>
      <a:lvl6pPr marL="2348940" algn="l" defTabSz="939575" rtl="0" eaLnBrk="1" latinLnBrk="0" hangingPunct="1">
        <a:defRPr sz="1700" kern="1200">
          <a:solidFill>
            <a:schemeClr val="tx1"/>
          </a:solidFill>
          <a:latin typeface="+mn-lt"/>
          <a:ea typeface="+mn-ea"/>
          <a:cs typeface="+mn-cs"/>
        </a:defRPr>
      </a:lvl6pPr>
      <a:lvl7pPr marL="2818729" algn="l" defTabSz="939575" rtl="0" eaLnBrk="1" latinLnBrk="0" hangingPunct="1">
        <a:defRPr sz="1700" kern="1200">
          <a:solidFill>
            <a:schemeClr val="tx1"/>
          </a:solidFill>
          <a:latin typeface="+mn-lt"/>
          <a:ea typeface="+mn-ea"/>
          <a:cs typeface="+mn-cs"/>
        </a:defRPr>
      </a:lvl7pPr>
      <a:lvl8pPr marL="3288515" algn="l" defTabSz="939575" rtl="0" eaLnBrk="1" latinLnBrk="0" hangingPunct="1">
        <a:defRPr sz="1700" kern="1200">
          <a:solidFill>
            <a:schemeClr val="tx1"/>
          </a:solidFill>
          <a:latin typeface="+mn-lt"/>
          <a:ea typeface="+mn-ea"/>
          <a:cs typeface="+mn-cs"/>
        </a:defRPr>
      </a:lvl8pPr>
      <a:lvl9pPr marL="3758305" algn="l" defTabSz="939575"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mailto:licences@mod.gov.lv" TargetMode="Externa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5.xml"/><Relationship Id="rId5" Type="http://schemas.openxmlformats.org/officeDocument/2006/relationships/image" Target="../media/image9.sv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s://likumi.lv/ta/id/88966-kriminallikums#p58" TargetMode="External"/><Relationship Id="rId7" Type="http://schemas.openxmlformats.org/officeDocument/2006/relationships/image" Target="../media/image7.svg"/><Relationship Id="rId2" Type="http://schemas.openxmlformats.org/officeDocument/2006/relationships/hyperlink" Target="https://likumi.lv/ta/id/88966-kriminallikums" TargetMode="Externa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hyperlink" Target="https://likumi.lv/ta/id/88966-kriminallikums#p59" TargetMode="External"/><Relationship Id="rId4" Type="http://schemas.openxmlformats.org/officeDocument/2006/relationships/hyperlink" Target="https://likumi.lv/ta/id/88966-kriminallikums#p58.1" TargetMode="External"/><Relationship Id="rId9" Type="http://schemas.openxmlformats.org/officeDocument/2006/relationships/image" Target="../media/image9.svg"/></Relationships>
</file>

<file path=ppt/slides/_rels/slide1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5.xml"/><Relationship Id="rId5" Type="http://schemas.openxmlformats.org/officeDocument/2006/relationships/image" Target="../media/image11.sv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hyperlink" Target="mailto:licences@mod.gov.lv" TargetMode="External"/><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hyperlink" Target="https://latvija.gov.lv/Services/11797" TargetMode="External"/><Relationship Id="rId4" Type="http://schemas.openxmlformats.org/officeDocument/2006/relationships/hyperlink" Target="http://www.mod.gov.lv/lv/uznemejiem/licences-un-militara-razotaja-sertifikat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nso.nato.int/nso/nsdd/main/standards"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hyperlink" Target="https://business.gov.lv/aizsardzibas-industrijas-uznemumu-kartesana" TargetMode="External"/><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hyperlink" Target="mailto:defence@liaa.gov.lv" TargetMode="External"/><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mailto:snpekn@mfa.gov.lv" TargetMode="Externa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9722F9E2-1B77-4541-928F-F1CDBFEEF09D}"/>
              </a:ext>
            </a:extLst>
          </p:cNvPr>
          <p:cNvSpPr>
            <a:spLocks noGrp="1"/>
          </p:cNvSpPr>
          <p:nvPr>
            <p:ph type="title"/>
          </p:nvPr>
        </p:nvSpPr>
        <p:spPr>
          <a:xfrm>
            <a:off x="0" y="2955926"/>
            <a:ext cx="9144000" cy="1404937"/>
          </a:xfrm>
        </p:spPr>
        <p:txBody>
          <a:bodyPr anchor="ctr"/>
          <a:lstStyle/>
          <a:p>
            <a:r>
              <a:rPr lang="lv-LV" altLang="lv-LV" sz="2400" dirty="0"/>
              <a:t>Par biznesa izaugsmi, licencēšanu </a:t>
            </a:r>
            <a:br>
              <a:rPr lang="lv-LV" altLang="lv-LV" sz="2400" dirty="0"/>
            </a:br>
            <a:r>
              <a:rPr lang="lv-LV" altLang="lv-LV" sz="2400" dirty="0"/>
              <a:t>un sertifikāciju aizsardzības industrijā</a:t>
            </a:r>
          </a:p>
        </p:txBody>
      </p:sp>
      <p:sp>
        <p:nvSpPr>
          <p:cNvPr id="21507" name="Title 1">
            <a:extLst>
              <a:ext uri="{FF2B5EF4-FFF2-40B4-BE49-F238E27FC236}">
                <a16:creationId xmlns:a16="http://schemas.microsoft.com/office/drawing/2014/main" id="{DA3A0A8A-E0DF-48B0-91D4-B1EFAEA18E5D}"/>
              </a:ext>
            </a:extLst>
          </p:cNvPr>
          <p:cNvSpPr txBox="1">
            <a:spLocks/>
          </p:cNvSpPr>
          <p:nvPr/>
        </p:nvSpPr>
        <p:spPr bwMode="auto">
          <a:xfrm>
            <a:off x="685800" y="2414588"/>
            <a:ext cx="777240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57" tIns="46979" rIns="93957" bIns="46979" anchor="ctr"/>
          <a:lstStyle>
            <a:lvl1pPr>
              <a:spcBef>
                <a:spcPct val="20000"/>
              </a:spcBef>
              <a:buFont typeface="Arial" panose="020B0604020202020204" pitchFamily="34" charset="0"/>
              <a:buChar char="•"/>
              <a:defRPr sz="3300">
                <a:solidFill>
                  <a:schemeClr val="tx1"/>
                </a:solidFill>
                <a:latin typeface="Times New Roman" panose="02020603050405020304" pitchFamily="18" charset="0"/>
              </a:defRPr>
            </a:lvl1pPr>
            <a:lvl2pPr marL="762000" indent="-292100">
              <a:spcBef>
                <a:spcPct val="20000"/>
              </a:spcBef>
              <a:buFont typeface="Arial" panose="020B0604020202020204" pitchFamily="34" charset="0"/>
              <a:buChar char="–"/>
              <a:defRPr sz="2900">
                <a:solidFill>
                  <a:schemeClr val="tx1"/>
                </a:solidFill>
                <a:latin typeface="Times New Roman" panose="02020603050405020304" pitchFamily="18" charset="0"/>
              </a:defRPr>
            </a:lvl2pPr>
            <a:lvl3pPr marL="1173163" indent="-233363">
              <a:spcBef>
                <a:spcPct val="20000"/>
              </a:spcBef>
              <a:buFont typeface="Arial" panose="020B0604020202020204" pitchFamily="34" charset="0"/>
              <a:buChar char="•"/>
              <a:defRPr sz="2500">
                <a:solidFill>
                  <a:schemeClr val="tx1"/>
                </a:solidFill>
                <a:latin typeface="Times New Roman" panose="02020603050405020304" pitchFamily="18" charset="0"/>
              </a:defRPr>
            </a:lvl3pPr>
            <a:lvl4pPr marL="1643063" indent="-233363">
              <a:spcBef>
                <a:spcPct val="20000"/>
              </a:spcBef>
              <a:buFont typeface="Arial" panose="020B0604020202020204" pitchFamily="34" charset="0"/>
              <a:buChar char="–"/>
              <a:defRPr sz="1900">
                <a:solidFill>
                  <a:schemeClr val="tx1"/>
                </a:solidFill>
                <a:latin typeface="Times New Roman" panose="02020603050405020304" pitchFamily="18" charset="0"/>
              </a:defRPr>
            </a:lvl4pPr>
            <a:lvl5pPr marL="2112963" indent="-233363">
              <a:spcBef>
                <a:spcPct val="20000"/>
              </a:spcBef>
              <a:buFont typeface="Arial" panose="020B0604020202020204" pitchFamily="34" charset="0"/>
              <a:buChar char="»"/>
              <a:defRPr sz="1900">
                <a:solidFill>
                  <a:schemeClr val="tx1"/>
                </a:solidFill>
                <a:latin typeface="Times New Roman" panose="02020603050405020304" pitchFamily="18" charset="0"/>
              </a:defRPr>
            </a:lvl5pPr>
            <a:lvl6pPr marL="25701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6pPr>
            <a:lvl7pPr marL="30273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7pPr>
            <a:lvl8pPr marL="34845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8pPr>
            <a:lvl9pPr marL="39417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9pPr>
          </a:lstStyle>
          <a:p>
            <a:pPr algn="ctr">
              <a:spcBef>
                <a:spcPct val="0"/>
              </a:spcBef>
              <a:buFontTx/>
              <a:buNone/>
            </a:pPr>
            <a:r>
              <a:rPr lang="lv-LV" altLang="lv-LV" sz="1100">
                <a:latin typeface="Verdana" panose="020B0604030504040204" pitchFamily="34" charset="0"/>
                <a:ea typeface="Verdana" panose="020B0604030504040204" pitchFamily="34" charset="0"/>
                <a:cs typeface="Verdana" panose="020B0604030504040204" pitchFamily="34" charset="0"/>
              </a:rPr>
              <a:t>INFORMATĪVAIS SEMINĀRS</a:t>
            </a:r>
          </a:p>
        </p:txBody>
      </p:sp>
      <p:sp>
        <p:nvSpPr>
          <p:cNvPr id="21508" name="Title 1">
            <a:extLst>
              <a:ext uri="{FF2B5EF4-FFF2-40B4-BE49-F238E27FC236}">
                <a16:creationId xmlns:a16="http://schemas.microsoft.com/office/drawing/2014/main" id="{DC6E44AF-8E4D-42AE-B87C-2B54DD906571}"/>
              </a:ext>
            </a:extLst>
          </p:cNvPr>
          <p:cNvSpPr txBox="1">
            <a:spLocks/>
          </p:cNvSpPr>
          <p:nvPr/>
        </p:nvSpPr>
        <p:spPr bwMode="auto">
          <a:xfrm>
            <a:off x="685800" y="2706688"/>
            <a:ext cx="777240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57" tIns="46979" rIns="93957" bIns="46979" anchor="ctr"/>
          <a:lstStyle>
            <a:lvl1pPr>
              <a:spcBef>
                <a:spcPct val="20000"/>
              </a:spcBef>
              <a:buFont typeface="Arial" panose="020B0604020202020204" pitchFamily="34" charset="0"/>
              <a:buChar char="•"/>
              <a:defRPr sz="3300">
                <a:solidFill>
                  <a:schemeClr val="tx1"/>
                </a:solidFill>
                <a:latin typeface="Times New Roman" panose="02020603050405020304" pitchFamily="18" charset="0"/>
              </a:defRPr>
            </a:lvl1pPr>
            <a:lvl2pPr marL="762000" indent="-292100">
              <a:spcBef>
                <a:spcPct val="20000"/>
              </a:spcBef>
              <a:buFont typeface="Arial" panose="020B0604020202020204" pitchFamily="34" charset="0"/>
              <a:buChar char="–"/>
              <a:defRPr sz="2900">
                <a:solidFill>
                  <a:schemeClr val="tx1"/>
                </a:solidFill>
                <a:latin typeface="Times New Roman" panose="02020603050405020304" pitchFamily="18" charset="0"/>
              </a:defRPr>
            </a:lvl2pPr>
            <a:lvl3pPr marL="1173163" indent="-233363">
              <a:spcBef>
                <a:spcPct val="20000"/>
              </a:spcBef>
              <a:buFont typeface="Arial" panose="020B0604020202020204" pitchFamily="34" charset="0"/>
              <a:buChar char="•"/>
              <a:defRPr sz="2500">
                <a:solidFill>
                  <a:schemeClr val="tx1"/>
                </a:solidFill>
                <a:latin typeface="Times New Roman" panose="02020603050405020304" pitchFamily="18" charset="0"/>
              </a:defRPr>
            </a:lvl3pPr>
            <a:lvl4pPr marL="1643063" indent="-233363">
              <a:spcBef>
                <a:spcPct val="20000"/>
              </a:spcBef>
              <a:buFont typeface="Arial" panose="020B0604020202020204" pitchFamily="34" charset="0"/>
              <a:buChar char="–"/>
              <a:defRPr sz="1900">
                <a:solidFill>
                  <a:schemeClr val="tx1"/>
                </a:solidFill>
                <a:latin typeface="Times New Roman" panose="02020603050405020304" pitchFamily="18" charset="0"/>
              </a:defRPr>
            </a:lvl4pPr>
            <a:lvl5pPr marL="2112963" indent="-233363">
              <a:spcBef>
                <a:spcPct val="20000"/>
              </a:spcBef>
              <a:buFont typeface="Arial" panose="020B0604020202020204" pitchFamily="34" charset="0"/>
              <a:buChar char="»"/>
              <a:defRPr sz="1900">
                <a:solidFill>
                  <a:schemeClr val="tx1"/>
                </a:solidFill>
                <a:latin typeface="Times New Roman" panose="02020603050405020304" pitchFamily="18" charset="0"/>
              </a:defRPr>
            </a:lvl5pPr>
            <a:lvl6pPr marL="25701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6pPr>
            <a:lvl7pPr marL="30273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7pPr>
            <a:lvl8pPr marL="34845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8pPr>
            <a:lvl9pPr marL="39417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9pPr>
          </a:lstStyle>
          <a:p>
            <a:pPr algn="ctr">
              <a:spcBef>
                <a:spcPct val="0"/>
              </a:spcBef>
              <a:buFontTx/>
              <a:buNone/>
            </a:pPr>
            <a:r>
              <a:rPr lang="lv-LV" altLang="lv-LV" sz="1400">
                <a:latin typeface="Verdana" panose="020B0604030504040204" pitchFamily="34" charset="0"/>
                <a:ea typeface="Verdana" panose="020B0604030504040204" pitchFamily="34" charset="0"/>
                <a:cs typeface="Verdana" panose="020B0604030504040204" pitchFamily="34" charset="0"/>
              </a:rPr>
              <a:t>sadarbībā ar Latvijas Investīciju un attīstības aģentūru</a:t>
            </a:r>
          </a:p>
        </p:txBody>
      </p:sp>
      <p:sp>
        <p:nvSpPr>
          <p:cNvPr id="21509" name="Title 1">
            <a:extLst>
              <a:ext uri="{FF2B5EF4-FFF2-40B4-BE49-F238E27FC236}">
                <a16:creationId xmlns:a16="http://schemas.microsoft.com/office/drawing/2014/main" id="{2E98F349-532A-4CC7-878A-5EB39F14071E}"/>
              </a:ext>
            </a:extLst>
          </p:cNvPr>
          <p:cNvSpPr txBox="1">
            <a:spLocks/>
          </p:cNvSpPr>
          <p:nvPr/>
        </p:nvSpPr>
        <p:spPr bwMode="auto">
          <a:xfrm>
            <a:off x="790575" y="4360863"/>
            <a:ext cx="77724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57" tIns="46979" rIns="93957" bIns="46979" anchor="ctr"/>
          <a:lstStyle>
            <a:lvl1pPr>
              <a:spcBef>
                <a:spcPct val="20000"/>
              </a:spcBef>
              <a:buFont typeface="Arial" panose="020B0604020202020204" pitchFamily="34" charset="0"/>
              <a:buChar char="•"/>
              <a:defRPr sz="3300">
                <a:solidFill>
                  <a:schemeClr val="tx1"/>
                </a:solidFill>
                <a:latin typeface="Times New Roman" panose="02020603050405020304" pitchFamily="18" charset="0"/>
              </a:defRPr>
            </a:lvl1pPr>
            <a:lvl2pPr marL="762000" indent="-292100">
              <a:spcBef>
                <a:spcPct val="20000"/>
              </a:spcBef>
              <a:buFont typeface="Arial" panose="020B0604020202020204" pitchFamily="34" charset="0"/>
              <a:buChar char="–"/>
              <a:defRPr sz="2900">
                <a:solidFill>
                  <a:schemeClr val="tx1"/>
                </a:solidFill>
                <a:latin typeface="Times New Roman" panose="02020603050405020304" pitchFamily="18" charset="0"/>
              </a:defRPr>
            </a:lvl2pPr>
            <a:lvl3pPr marL="1173163" indent="-233363">
              <a:spcBef>
                <a:spcPct val="20000"/>
              </a:spcBef>
              <a:buFont typeface="Arial" panose="020B0604020202020204" pitchFamily="34" charset="0"/>
              <a:buChar char="•"/>
              <a:defRPr sz="2500">
                <a:solidFill>
                  <a:schemeClr val="tx1"/>
                </a:solidFill>
                <a:latin typeface="Times New Roman" panose="02020603050405020304" pitchFamily="18" charset="0"/>
              </a:defRPr>
            </a:lvl3pPr>
            <a:lvl4pPr marL="1643063" indent="-233363">
              <a:spcBef>
                <a:spcPct val="20000"/>
              </a:spcBef>
              <a:buFont typeface="Arial" panose="020B0604020202020204" pitchFamily="34" charset="0"/>
              <a:buChar char="–"/>
              <a:defRPr sz="1900">
                <a:solidFill>
                  <a:schemeClr val="tx1"/>
                </a:solidFill>
                <a:latin typeface="Times New Roman" panose="02020603050405020304" pitchFamily="18" charset="0"/>
              </a:defRPr>
            </a:lvl4pPr>
            <a:lvl5pPr marL="2112963" indent="-233363">
              <a:spcBef>
                <a:spcPct val="20000"/>
              </a:spcBef>
              <a:buFont typeface="Arial" panose="020B0604020202020204" pitchFamily="34" charset="0"/>
              <a:buChar char="»"/>
              <a:defRPr sz="1900">
                <a:solidFill>
                  <a:schemeClr val="tx1"/>
                </a:solidFill>
                <a:latin typeface="Times New Roman" panose="02020603050405020304" pitchFamily="18" charset="0"/>
              </a:defRPr>
            </a:lvl5pPr>
            <a:lvl6pPr marL="25701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6pPr>
            <a:lvl7pPr marL="30273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7pPr>
            <a:lvl8pPr marL="34845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8pPr>
            <a:lvl9pPr marL="39417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9pPr>
          </a:lstStyle>
          <a:p>
            <a:pPr algn="ctr">
              <a:spcBef>
                <a:spcPct val="0"/>
              </a:spcBef>
              <a:buFontTx/>
              <a:buNone/>
            </a:pPr>
            <a:r>
              <a:rPr lang="lv-LV" altLang="lv-LV" sz="1200" dirty="0">
                <a:latin typeface="Verdana" panose="020B0604030504040204" pitchFamily="34" charset="0"/>
                <a:ea typeface="Verdana" panose="020B0604030504040204" pitchFamily="34" charset="0"/>
                <a:cs typeface="Verdana" panose="020B0604030504040204" pitchFamily="34" charset="0"/>
              </a:rPr>
              <a:t>2026. gada 5. februārī</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9192763-61A1-4410-90D1-C707F4E668D4}"/>
              </a:ext>
            </a:extLst>
          </p:cNvPr>
          <p:cNvSpPr>
            <a:spLocks noGrp="1"/>
          </p:cNvSpPr>
          <p:nvPr>
            <p:ph type="sldNum" sz="quarter" idx="13"/>
          </p:nvPr>
        </p:nvSpPr>
        <p:spPr>
          <a:xfrm>
            <a:off x="8362335" y="4743450"/>
            <a:ext cx="476865" cy="215696"/>
          </a:xfrm>
        </p:spPr>
        <p:txBody>
          <a:bodyPr/>
          <a:lstStyle/>
          <a:p>
            <a:pPr>
              <a:defRPr/>
            </a:pPr>
            <a:fld id="{490F7AE8-DF71-408C-81AB-B54460B70369}" type="slidenum">
              <a:rPr lang="en-US" altLang="lv-LV" smtClean="0"/>
              <a:pPr>
                <a:defRPr/>
              </a:pPr>
              <a:t>10</a:t>
            </a:fld>
            <a:endParaRPr lang="en-US" altLang="lv-LV" dirty="0"/>
          </a:p>
        </p:txBody>
      </p:sp>
      <p:sp>
        <p:nvSpPr>
          <p:cNvPr id="10" name="Title 1">
            <a:extLst>
              <a:ext uri="{FF2B5EF4-FFF2-40B4-BE49-F238E27FC236}">
                <a16:creationId xmlns:a16="http://schemas.microsoft.com/office/drawing/2014/main" id="{55461F07-F449-4595-B6CE-7F35717C4E65}"/>
              </a:ext>
            </a:extLst>
          </p:cNvPr>
          <p:cNvSpPr>
            <a:spLocks noGrp="1"/>
          </p:cNvSpPr>
          <p:nvPr>
            <p:ph type="title"/>
          </p:nvPr>
        </p:nvSpPr>
        <p:spPr>
          <a:xfrm>
            <a:off x="2190136" y="184354"/>
            <a:ext cx="6806380" cy="1063727"/>
          </a:xfrm>
        </p:spPr>
        <p:txBody>
          <a:bodyPr anchor="ctr">
            <a:normAutofit/>
          </a:bodyPr>
          <a:lstStyle/>
          <a:p>
            <a:r>
              <a:rPr lang="lv-LV" sz="2800" dirty="0">
                <a:solidFill>
                  <a:srgbClr val="000000"/>
                </a:solidFill>
                <a:cs typeface="Times New Roman" panose="02020603050405020304" pitchFamily="18" charset="0"/>
              </a:rPr>
              <a:t>Pieteikšanās licencei II</a:t>
            </a:r>
            <a:endParaRPr lang="lv-LV" sz="2800" dirty="0">
              <a:cs typeface="Times New Roman" panose="02020603050405020304" pitchFamily="18" charset="0"/>
            </a:endParaRPr>
          </a:p>
        </p:txBody>
      </p:sp>
      <p:sp>
        <p:nvSpPr>
          <p:cNvPr id="11" name="Content Placeholder 2">
            <a:extLst>
              <a:ext uri="{FF2B5EF4-FFF2-40B4-BE49-F238E27FC236}">
                <a16:creationId xmlns:a16="http://schemas.microsoft.com/office/drawing/2014/main" id="{1CE2B477-56F6-4398-9FB2-7DCF93A5E736}"/>
              </a:ext>
            </a:extLst>
          </p:cNvPr>
          <p:cNvSpPr txBox="1">
            <a:spLocks/>
          </p:cNvSpPr>
          <p:nvPr/>
        </p:nvSpPr>
        <p:spPr>
          <a:xfrm>
            <a:off x="687285" y="1873045"/>
            <a:ext cx="7911024" cy="1555955"/>
          </a:xfrm>
          <a:prstGeom prst="rect">
            <a:avLst/>
          </a:prstGeom>
        </p:spPr>
        <p:txBody>
          <a:bodyPr>
            <a:noAutofit/>
          </a:bodyPr>
          <a:lstStyle>
            <a:lvl1pPr marL="350838" indent="-350838" algn="l" defTabSz="938213" rtl="0" eaLnBrk="0" fontAlgn="base" hangingPunct="0">
              <a:spcBef>
                <a:spcPct val="20000"/>
              </a:spcBef>
              <a:spcAft>
                <a:spcPct val="0"/>
              </a:spcAft>
              <a:buFont typeface="Arial" panose="020B0604020202020204" pitchFamily="34" charset="0"/>
              <a:buChar char="•"/>
              <a:defRPr sz="3300" kern="1200">
                <a:solidFill>
                  <a:schemeClr val="tx1"/>
                </a:solidFill>
                <a:latin typeface="+mn-lt"/>
                <a:ea typeface="+mn-ea"/>
                <a:cs typeface="+mn-cs"/>
              </a:defRPr>
            </a:lvl1pPr>
            <a:lvl2pPr marL="762000" indent="-292100" algn="l" defTabSz="938213" rtl="0" eaLnBrk="0" fontAlgn="base" hangingPunct="0">
              <a:spcBef>
                <a:spcPct val="20000"/>
              </a:spcBef>
              <a:spcAft>
                <a:spcPct val="0"/>
              </a:spcAft>
              <a:buFont typeface="Arial" panose="020B0604020202020204" pitchFamily="34" charset="0"/>
              <a:buChar char="–"/>
              <a:defRPr sz="2900" kern="1200">
                <a:solidFill>
                  <a:schemeClr val="tx1"/>
                </a:solidFill>
                <a:latin typeface="+mn-lt"/>
                <a:ea typeface="+mn-ea"/>
                <a:cs typeface="+mn-cs"/>
              </a:defRPr>
            </a:lvl2pPr>
            <a:lvl3pPr marL="1173163" indent="-233363" algn="l" defTabSz="938213"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3pPr>
            <a:lvl4pPr marL="16430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4pPr>
            <a:lvl5pPr marL="21129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marL="285750" marR="0" lvl="0" indent="-285750" algn="l" defTabSz="938213" rtl="0" eaLnBrk="0" fontAlgn="base" latinLnBrk="0" hangingPunct="0">
              <a:lnSpc>
                <a:spcPct val="100000"/>
              </a:lnSpc>
              <a:spcBef>
                <a:spcPts val="600"/>
              </a:spcBef>
              <a:spcAft>
                <a:spcPts val="600"/>
              </a:spcAft>
              <a:buClrTx/>
              <a:buSzTx/>
              <a:buFont typeface="Wingdings" panose="05000000000000000000" pitchFamily="2" charset="2"/>
              <a:buChar char="§"/>
              <a:tabLst/>
              <a:defRPr/>
            </a:pPr>
            <a:r>
              <a:rPr kumimoji="0" lang="lv-LV"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Iesniegums jāiesūta uz Aizsardzības ministrijas oficiālo </a:t>
            </a:r>
            <a:r>
              <a:rPr kumimoji="0" lang="lv-LV" sz="16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e-adresi</a:t>
            </a:r>
          </a:p>
          <a:p>
            <a:pPr marL="0" marR="0" lvl="0" indent="0" algn="l" defTabSz="938213" rtl="0" eaLnBrk="0" fontAlgn="base" latinLnBrk="0" hangingPunct="0">
              <a:lnSpc>
                <a:spcPct val="100000"/>
              </a:lnSpc>
              <a:spcBef>
                <a:spcPts val="600"/>
              </a:spcBef>
              <a:spcAft>
                <a:spcPts val="600"/>
              </a:spcAft>
              <a:buClrTx/>
              <a:buSzTx/>
              <a:buFont typeface="Arial" panose="020B0604020202020204" pitchFamily="34" charset="0"/>
              <a:buNone/>
              <a:tabLst/>
              <a:defRPr/>
            </a:pPr>
            <a:endParaRPr kumimoji="0" lang="lv-LV" sz="16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endParaRPr>
          </a:p>
          <a:p>
            <a:pPr marL="285750" marR="0" lvl="0" indent="-285750" algn="l" defTabSz="938213" rtl="0" eaLnBrk="0" fontAlgn="base" latinLnBrk="0" hangingPunct="0">
              <a:lnSpc>
                <a:spcPct val="100000"/>
              </a:lnSpc>
              <a:spcBef>
                <a:spcPts val="600"/>
              </a:spcBef>
              <a:spcAft>
                <a:spcPts val="600"/>
              </a:spcAft>
              <a:buClrTx/>
              <a:buSzTx/>
              <a:buFont typeface="Wingdings" panose="05000000000000000000" pitchFamily="2" charset="2"/>
              <a:buChar char="§"/>
              <a:tabLst/>
              <a:defRPr/>
            </a:pPr>
            <a:r>
              <a:rPr kumimoji="0" lang="lv-LV"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Papildus </a:t>
            </a:r>
            <a:r>
              <a:rPr kumimoji="0" lang="lv-LV" sz="16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skaidrojumus vai jautājumus </a:t>
            </a:r>
            <a:r>
              <a:rPr kumimoji="0" lang="lv-LV"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par licencēšana procesu var uzdot e-pastā: </a:t>
            </a:r>
            <a:r>
              <a:rPr kumimoji="0" lang="lv-LV" sz="16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hlinkClick r:id="rId2"/>
              </a:rPr>
              <a:t>licences@mod.gov.lv</a:t>
            </a:r>
            <a:endParaRPr kumimoji="0" lang="lv-LV"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5118833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9192763-61A1-4410-90D1-C707F4E668D4}"/>
              </a:ext>
            </a:extLst>
          </p:cNvPr>
          <p:cNvSpPr>
            <a:spLocks noGrp="1"/>
          </p:cNvSpPr>
          <p:nvPr>
            <p:ph type="sldNum" sz="quarter" idx="13"/>
          </p:nvPr>
        </p:nvSpPr>
        <p:spPr>
          <a:xfrm>
            <a:off x="8450826" y="4743450"/>
            <a:ext cx="388374" cy="215696"/>
          </a:xfrm>
        </p:spPr>
        <p:txBody>
          <a:bodyPr/>
          <a:lstStyle/>
          <a:p>
            <a:pPr>
              <a:defRPr/>
            </a:pPr>
            <a:fld id="{490F7AE8-DF71-408C-81AB-B54460B70369}" type="slidenum">
              <a:rPr lang="en-US" altLang="lv-LV" smtClean="0"/>
              <a:pPr>
                <a:defRPr/>
              </a:pPr>
              <a:t>11</a:t>
            </a:fld>
            <a:endParaRPr lang="en-US" altLang="lv-LV" dirty="0"/>
          </a:p>
        </p:txBody>
      </p:sp>
      <p:sp>
        <p:nvSpPr>
          <p:cNvPr id="10" name="Title 1">
            <a:extLst>
              <a:ext uri="{FF2B5EF4-FFF2-40B4-BE49-F238E27FC236}">
                <a16:creationId xmlns:a16="http://schemas.microsoft.com/office/drawing/2014/main" id="{55461F07-F449-4595-B6CE-7F35717C4E65}"/>
              </a:ext>
            </a:extLst>
          </p:cNvPr>
          <p:cNvSpPr>
            <a:spLocks noGrp="1"/>
          </p:cNvSpPr>
          <p:nvPr>
            <p:ph type="title"/>
          </p:nvPr>
        </p:nvSpPr>
        <p:spPr>
          <a:xfrm>
            <a:off x="1951704" y="184354"/>
            <a:ext cx="6806380" cy="1063727"/>
          </a:xfrm>
        </p:spPr>
        <p:txBody>
          <a:bodyPr anchor="ctr">
            <a:normAutofit/>
          </a:bodyPr>
          <a:lstStyle/>
          <a:p>
            <a:r>
              <a:rPr kumimoji="0" lang="lv-LV" sz="2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Prasības fiziskajām personām I</a:t>
            </a:r>
            <a:endParaRPr lang="lv-LV" sz="2800" dirty="0">
              <a:cs typeface="Times New Roman" panose="02020603050405020304" pitchFamily="18" charset="0"/>
            </a:endParaRPr>
          </a:p>
        </p:txBody>
      </p:sp>
      <p:sp>
        <p:nvSpPr>
          <p:cNvPr id="11" name="Content Placeholder 2">
            <a:extLst>
              <a:ext uri="{FF2B5EF4-FFF2-40B4-BE49-F238E27FC236}">
                <a16:creationId xmlns:a16="http://schemas.microsoft.com/office/drawing/2014/main" id="{1CE2B477-56F6-4398-9FB2-7DCF93A5E736}"/>
              </a:ext>
            </a:extLst>
          </p:cNvPr>
          <p:cNvSpPr txBox="1">
            <a:spLocks/>
          </p:cNvSpPr>
          <p:nvPr/>
        </p:nvSpPr>
        <p:spPr>
          <a:xfrm>
            <a:off x="687285" y="1710813"/>
            <a:ext cx="7911024" cy="2905432"/>
          </a:xfrm>
          <a:prstGeom prst="rect">
            <a:avLst/>
          </a:prstGeom>
        </p:spPr>
        <p:txBody>
          <a:bodyPr>
            <a:noAutofit/>
          </a:bodyPr>
          <a:lstStyle>
            <a:lvl1pPr marL="350838" indent="-350838" algn="l" defTabSz="938213" rtl="0" eaLnBrk="0" fontAlgn="base" hangingPunct="0">
              <a:spcBef>
                <a:spcPct val="20000"/>
              </a:spcBef>
              <a:spcAft>
                <a:spcPct val="0"/>
              </a:spcAft>
              <a:buFont typeface="Arial" panose="020B0604020202020204" pitchFamily="34" charset="0"/>
              <a:buChar char="•"/>
              <a:defRPr sz="3300" kern="1200">
                <a:solidFill>
                  <a:schemeClr val="tx1"/>
                </a:solidFill>
                <a:latin typeface="+mn-lt"/>
                <a:ea typeface="+mn-ea"/>
                <a:cs typeface="+mn-cs"/>
              </a:defRPr>
            </a:lvl1pPr>
            <a:lvl2pPr marL="762000" indent="-292100" algn="l" defTabSz="938213" rtl="0" eaLnBrk="0" fontAlgn="base" hangingPunct="0">
              <a:spcBef>
                <a:spcPct val="20000"/>
              </a:spcBef>
              <a:spcAft>
                <a:spcPct val="0"/>
              </a:spcAft>
              <a:buFont typeface="Arial" panose="020B0604020202020204" pitchFamily="34" charset="0"/>
              <a:buChar char="–"/>
              <a:defRPr sz="2900" kern="1200">
                <a:solidFill>
                  <a:schemeClr val="tx1"/>
                </a:solidFill>
                <a:latin typeface="+mn-lt"/>
                <a:ea typeface="+mn-ea"/>
                <a:cs typeface="+mn-cs"/>
              </a:defRPr>
            </a:lvl2pPr>
            <a:lvl3pPr marL="1173163" indent="-233363" algn="l" defTabSz="938213"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3pPr>
            <a:lvl4pPr marL="16430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4pPr>
            <a:lvl5pPr marL="21129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marL="171450" marR="0" lvl="0" indent="-171450" algn="l" defTabSz="540000" rtl="0" eaLnBrk="0" fontAlgn="base" latinLnBrk="0" hangingPunct="0">
              <a:lnSpc>
                <a:spcPct val="114000"/>
              </a:lnSpc>
              <a:spcBef>
                <a:spcPts val="0"/>
              </a:spcBef>
              <a:spcAft>
                <a:spcPct val="0"/>
              </a:spcAft>
              <a:buClrTx/>
              <a:buSzTx/>
              <a:buFont typeface="Wingdings" panose="05000000000000000000" pitchFamily="2" charset="2"/>
              <a:buChar char="§"/>
              <a:tabLst/>
              <a:defRPr/>
            </a:pPr>
            <a:r>
              <a:rPr kumimoji="0" lang="lv-LV"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ir vismaz </a:t>
            </a:r>
            <a:r>
              <a:rPr kumimoji="0" lang="lv-LV" sz="16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21 gada vecumu sasnieguši </a:t>
            </a:r>
          </a:p>
          <a:p>
            <a:pPr marL="171450" marR="0" lvl="0" indent="-171450" algn="l" defTabSz="540000" rtl="0" eaLnBrk="0" fontAlgn="base" latinLnBrk="0" hangingPunct="0">
              <a:lnSpc>
                <a:spcPct val="114000"/>
              </a:lnSpc>
              <a:spcBef>
                <a:spcPts val="0"/>
              </a:spcBef>
              <a:spcAft>
                <a:spcPct val="0"/>
              </a:spcAft>
              <a:buClrTx/>
              <a:buSzTx/>
              <a:buFont typeface="Wingdings" panose="05000000000000000000" pitchFamily="2" charset="2"/>
              <a:buChar char="§"/>
              <a:tabLst/>
              <a:defRPr/>
            </a:pPr>
            <a:r>
              <a:rPr kumimoji="0" lang="lv-LV"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Latvijas vai ES, NATO, Eiropas Ekonomikas zonas dalībvalstu </a:t>
            </a:r>
            <a:r>
              <a:rPr kumimoji="0" lang="lv-LV" sz="16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pilsoņi </a:t>
            </a:r>
            <a:r>
              <a:rPr kumimoji="0" lang="lv-LV"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vai trešo valsts pilsoņi ar Ministru kabineta atļauju</a:t>
            </a:r>
          </a:p>
          <a:p>
            <a:pPr marL="171450" marR="0" lvl="0" indent="-171450" algn="l" defTabSz="540000" rtl="0" eaLnBrk="0" fontAlgn="base" latinLnBrk="0" hangingPunct="0">
              <a:lnSpc>
                <a:spcPct val="114000"/>
              </a:lnSpc>
              <a:spcBef>
                <a:spcPts val="0"/>
              </a:spcBef>
              <a:spcAft>
                <a:spcPct val="0"/>
              </a:spcAft>
              <a:buClrTx/>
              <a:buSzTx/>
              <a:buFont typeface="Wingdings" panose="05000000000000000000" pitchFamily="2" charset="2"/>
              <a:buChar char="§"/>
              <a:tabLst/>
              <a:defRPr/>
            </a:pPr>
            <a:r>
              <a:rPr kumimoji="0" lang="lv-LV"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ir psihiatra un narkologa </a:t>
            </a:r>
            <a:r>
              <a:rPr kumimoji="0" lang="lv-LV" sz="16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atzinums</a:t>
            </a:r>
          </a:p>
          <a:p>
            <a:pPr marL="171450" marR="0" lvl="0" indent="-171450" algn="l" defTabSz="540000" rtl="0" eaLnBrk="0" fontAlgn="base" latinLnBrk="0" hangingPunct="0">
              <a:lnSpc>
                <a:spcPct val="114000"/>
              </a:lnSpc>
              <a:spcBef>
                <a:spcPts val="0"/>
              </a:spcBef>
              <a:spcAft>
                <a:spcPct val="0"/>
              </a:spcAft>
              <a:buClrTx/>
              <a:buSzTx/>
              <a:buFont typeface="Wingdings" panose="05000000000000000000" pitchFamily="2" charset="2"/>
              <a:buChar char="§"/>
              <a:tabLst/>
              <a:defRPr/>
            </a:pPr>
            <a:endParaRPr kumimoji="0" lang="lv-LV"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endParaRPr>
          </a:p>
          <a:p>
            <a:pPr marL="171450" marR="0" lvl="0" indent="-171450" algn="l" defTabSz="540000" rtl="0" eaLnBrk="0" fontAlgn="base" latinLnBrk="0" hangingPunct="0">
              <a:lnSpc>
                <a:spcPct val="114000"/>
              </a:lnSpc>
              <a:spcBef>
                <a:spcPts val="0"/>
              </a:spcBef>
              <a:spcAft>
                <a:spcPct val="0"/>
              </a:spcAft>
              <a:buClrTx/>
              <a:buSzTx/>
              <a:buFont typeface="Wingdings" panose="05000000000000000000" pitchFamily="2" charset="2"/>
              <a:buChar char="§"/>
              <a:tabLst/>
              <a:defRPr/>
            </a:pPr>
            <a:r>
              <a:rPr kumimoji="0" lang="lv-LV" sz="16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nav</a:t>
            </a:r>
            <a:r>
              <a:rPr kumimoji="0" lang="lv-LV"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 sodīti par tīša noziedzīga nodarījuma izdarīšanu</a:t>
            </a:r>
          </a:p>
          <a:p>
            <a:pPr marL="171450" marR="0" lvl="0" indent="-171450" algn="l" defTabSz="540000" rtl="0" eaLnBrk="0" fontAlgn="base" latinLnBrk="0" hangingPunct="0">
              <a:lnSpc>
                <a:spcPct val="114000"/>
              </a:lnSpc>
              <a:spcBef>
                <a:spcPts val="0"/>
              </a:spcBef>
              <a:spcAft>
                <a:spcPct val="0"/>
              </a:spcAft>
              <a:buClrTx/>
              <a:buSzTx/>
              <a:buFont typeface="Wingdings" panose="05000000000000000000" pitchFamily="2" charset="2"/>
              <a:buChar char="§"/>
              <a:tabLst/>
              <a:defRPr/>
            </a:pPr>
            <a:r>
              <a:rPr kumimoji="0" lang="lv-LV" sz="16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nav</a:t>
            </a:r>
            <a:r>
              <a:rPr kumimoji="0" lang="lv-LV"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 administratīvi sodīti par alkohola, narkotisko, psihotropo vai toksisko vielu ietekmē izdarītiem pārkāpumiem, kā arī nav administratīvi sodīti par ieroču un munīcijas iegādāšanās, glabāšanas un nēsāšanas noteikumu pārkāpumiem</a:t>
            </a:r>
          </a:p>
          <a:p>
            <a:pPr marL="0" marR="0" lvl="0" indent="0" algn="l" defTabSz="540000" rtl="0" eaLnBrk="0" fontAlgn="base" latinLnBrk="0" hangingPunct="0">
              <a:lnSpc>
                <a:spcPct val="114000"/>
              </a:lnSpc>
              <a:spcBef>
                <a:spcPts val="0"/>
              </a:spcBef>
              <a:spcAft>
                <a:spcPct val="0"/>
              </a:spcAft>
              <a:buClrTx/>
              <a:buSzTx/>
              <a:buFont typeface="Arial" panose="020B0604020202020204" pitchFamily="34" charset="0"/>
              <a:buNone/>
              <a:tabLst/>
              <a:defRPr/>
            </a:pPr>
            <a:endParaRPr kumimoji="0" lang="lv-LV"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endParaRPr>
          </a:p>
        </p:txBody>
      </p:sp>
      <p:grpSp>
        <p:nvGrpSpPr>
          <p:cNvPr id="6" name="Group 5">
            <a:extLst>
              <a:ext uri="{FF2B5EF4-FFF2-40B4-BE49-F238E27FC236}">
                <a16:creationId xmlns:a16="http://schemas.microsoft.com/office/drawing/2014/main" id="{67EFC679-C9EF-4AE9-AF2E-5B41AB2EF09B}"/>
              </a:ext>
            </a:extLst>
          </p:cNvPr>
          <p:cNvGrpSpPr/>
          <p:nvPr/>
        </p:nvGrpSpPr>
        <p:grpSpPr>
          <a:xfrm>
            <a:off x="7604321" y="276532"/>
            <a:ext cx="1324252" cy="720332"/>
            <a:chOff x="7604321" y="276532"/>
            <a:chExt cx="1324252" cy="720332"/>
          </a:xfrm>
        </p:grpSpPr>
        <p:pic>
          <p:nvPicPr>
            <p:cNvPr id="7" name="Graphic 6" descr="User with solid fill">
              <a:extLst>
                <a:ext uri="{FF2B5EF4-FFF2-40B4-BE49-F238E27FC236}">
                  <a16:creationId xmlns:a16="http://schemas.microsoft.com/office/drawing/2014/main" id="{395BDB4D-9C8F-48F4-BA00-494B46FC507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04321" y="276532"/>
              <a:ext cx="720332" cy="720332"/>
            </a:xfrm>
            <a:prstGeom prst="rect">
              <a:avLst/>
            </a:prstGeom>
          </p:spPr>
        </p:pic>
        <p:pic>
          <p:nvPicPr>
            <p:cNvPr id="8" name="Graphic 7" descr="Checkmark with solid fill">
              <a:extLst>
                <a:ext uri="{FF2B5EF4-FFF2-40B4-BE49-F238E27FC236}">
                  <a16:creationId xmlns:a16="http://schemas.microsoft.com/office/drawing/2014/main" id="{FE72FEE2-5C53-4274-A1C5-58CF12BAB2C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08241" y="276532"/>
              <a:ext cx="720332" cy="720332"/>
            </a:xfrm>
            <a:prstGeom prst="rect">
              <a:avLst/>
            </a:prstGeom>
          </p:spPr>
        </p:pic>
      </p:grpSp>
      <p:sp>
        <p:nvSpPr>
          <p:cNvPr id="9" name="TextBox 8">
            <a:extLst>
              <a:ext uri="{FF2B5EF4-FFF2-40B4-BE49-F238E27FC236}">
                <a16:creationId xmlns:a16="http://schemas.microsoft.com/office/drawing/2014/main" id="{0F4862B4-F794-471F-8A2C-5C6960FC2443}"/>
              </a:ext>
            </a:extLst>
          </p:cNvPr>
          <p:cNvSpPr txBox="1"/>
          <p:nvPr/>
        </p:nvSpPr>
        <p:spPr>
          <a:xfrm>
            <a:off x="1951704" y="873753"/>
            <a:ext cx="4572000" cy="246221"/>
          </a:xfrm>
          <a:prstGeom prst="rect">
            <a:avLst/>
          </a:prstGeom>
          <a:noFill/>
        </p:spPr>
        <p:txBody>
          <a:bodyPr wrap="square">
            <a:spAutoFit/>
          </a:bodyPr>
          <a:lstStyle/>
          <a:p>
            <a:r>
              <a:rPr lang="lv-LV" sz="1000" dirty="0">
                <a:latin typeface="Verdana" panose="020B0604030504040204" pitchFamily="34" charset="0"/>
                <a:ea typeface="Verdana" panose="020B0604030504040204" pitchFamily="34" charset="0"/>
                <a:cs typeface="Times New Roman" panose="02020603050405020304" pitchFamily="18" charset="0"/>
              </a:rPr>
              <a:t>Stratēģiskas nozīmes preču aprites likuma 5. panta ceturtā daļa</a:t>
            </a:r>
            <a:endParaRPr lang="lv-LV" sz="10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4295121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9192763-61A1-4410-90D1-C707F4E668D4}"/>
              </a:ext>
            </a:extLst>
          </p:cNvPr>
          <p:cNvSpPr>
            <a:spLocks noGrp="1"/>
          </p:cNvSpPr>
          <p:nvPr>
            <p:ph type="sldNum" sz="quarter" idx="13"/>
          </p:nvPr>
        </p:nvSpPr>
        <p:spPr>
          <a:xfrm>
            <a:off x="8450826" y="4743450"/>
            <a:ext cx="388374" cy="215696"/>
          </a:xfrm>
        </p:spPr>
        <p:txBody>
          <a:bodyPr/>
          <a:lstStyle/>
          <a:p>
            <a:pPr>
              <a:defRPr/>
            </a:pPr>
            <a:fld id="{490F7AE8-DF71-408C-81AB-B54460B70369}" type="slidenum">
              <a:rPr lang="en-US" altLang="lv-LV" smtClean="0"/>
              <a:pPr>
                <a:defRPr/>
              </a:pPr>
              <a:t>12</a:t>
            </a:fld>
            <a:endParaRPr lang="en-US" altLang="lv-LV" dirty="0"/>
          </a:p>
        </p:txBody>
      </p:sp>
      <p:sp>
        <p:nvSpPr>
          <p:cNvPr id="10" name="Title 1">
            <a:extLst>
              <a:ext uri="{FF2B5EF4-FFF2-40B4-BE49-F238E27FC236}">
                <a16:creationId xmlns:a16="http://schemas.microsoft.com/office/drawing/2014/main" id="{55461F07-F449-4595-B6CE-7F35717C4E65}"/>
              </a:ext>
            </a:extLst>
          </p:cNvPr>
          <p:cNvSpPr>
            <a:spLocks noGrp="1"/>
          </p:cNvSpPr>
          <p:nvPr>
            <p:ph type="title"/>
          </p:nvPr>
        </p:nvSpPr>
        <p:spPr>
          <a:xfrm>
            <a:off x="1929582" y="199102"/>
            <a:ext cx="6806380" cy="1063727"/>
          </a:xfrm>
        </p:spPr>
        <p:txBody>
          <a:bodyPr anchor="ctr">
            <a:normAutofit/>
          </a:bodyPr>
          <a:lstStyle/>
          <a:p>
            <a:r>
              <a:rPr kumimoji="0" lang="lv-LV" sz="2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Prasības fiziskajām personām II</a:t>
            </a:r>
            <a:endParaRPr lang="lv-LV" sz="2800" dirty="0">
              <a:cs typeface="Times New Roman" panose="02020603050405020304" pitchFamily="18" charset="0"/>
            </a:endParaRPr>
          </a:p>
        </p:txBody>
      </p:sp>
      <p:sp>
        <p:nvSpPr>
          <p:cNvPr id="11" name="Content Placeholder 2">
            <a:extLst>
              <a:ext uri="{FF2B5EF4-FFF2-40B4-BE49-F238E27FC236}">
                <a16:creationId xmlns:a16="http://schemas.microsoft.com/office/drawing/2014/main" id="{1CE2B477-56F6-4398-9FB2-7DCF93A5E736}"/>
              </a:ext>
            </a:extLst>
          </p:cNvPr>
          <p:cNvSpPr txBox="1">
            <a:spLocks/>
          </p:cNvSpPr>
          <p:nvPr/>
        </p:nvSpPr>
        <p:spPr>
          <a:xfrm>
            <a:off x="522595" y="1423219"/>
            <a:ext cx="8316605" cy="3945194"/>
          </a:xfrm>
          <a:prstGeom prst="rect">
            <a:avLst/>
          </a:prstGeom>
        </p:spPr>
        <p:txBody>
          <a:bodyPr>
            <a:noAutofit/>
          </a:bodyPr>
          <a:lstStyle>
            <a:lvl1pPr marL="350838" indent="-350838" algn="l" defTabSz="938213" rtl="0" eaLnBrk="0" fontAlgn="base" hangingPunct="0">
              <a:spcBef>
                <a:spcPct val="20000"/>
              </a:spcBef>
              <a:spcAft>
                <a:spcPct val="0"/>
              </a:spcAft>
              <a:buFont typeface="Arial" panose="020B0604020202020204" pitchFamily="34" charset="0"/>
              <a:buChar char="•"/>
              <a:defRPr sz="3300" kern="1200">
                <a:solidFill>
                  <a:schemeClr val="tx1"/>
                </a:solidFill>
                <a:latin typeface="+mn-lt"/>
                <a:ea typeface="+mn-ea"/>
                <a:cs typeface="+mn-cs"/>
              </a:defRPr>
            </a:lvl1pPr>
            <a:lvl2pPr marL="762000" indent="-292100" algn="l" defTabSz="938213" rtl="0" eaLnBrk="0" fontAlgn="base" hangingPunct="0">
              <a:spcBef>
                <a:spcPct val="20000"/>
              </a:spcBef>
              <a:spcAft>
                <a:spcPct val="0"/>
              </a:spcAft>
              <a:buFont typeface="Arial" panose="020B0604020202020204" pitchFamily="34" charset="0"/>
              <a:buChar char="–"/>
              <a:defRPr sz="2900" kern="1200">
                <a:solidFill>
                  <a:schemeClr val="tx1"/>
                </a:solidFill>
                <a:latin typeface="+mn-lt"/>
                <a:ea typeface="+mn-ea"/>
                <a:cs typeface="+mn-cs"/>
              </a:defRPr>
            </a:lvl2pPr>
            <a:lvl3pPr marL="1173163" indent="-233363" algn="l" defTabSz="938213"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3pPr>
            <a:lvl4pPr marL="16430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4pPr>
            <a:lvl5pPr marL="21129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marL="171450" marR="0" lvl="0" indent="-171450" algn="l" defTabSz="540000" rtl="0" eaLnBrk="0" fontAlgn="base" latinLnBrk="0" hangingPunct="0">
              <a:lnSpc>
                <a:spcPct val="114000"/>
              </a:lnSpc>
              <a:spcBef>
                <a:spcPts val="0"/>
              </a:spcBef>
              <a:spcAft>
                <a:spcPct val="0"/>
              </a:spcAft>
              <a:buClrTx/>
              <a:buSzTx/>
              <a:buFont typeface="Wingdings" panose="05000000000000000000" pitchFamily="2" charset="2"/>
              <a:buChar char="§"/>
              <a:tabLst/>
              <a:defRPr/>
            </a:pPr>
            <a:r>
              <a:rPr kumimoji="0" lang="lv-LV" sz="16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nav</a:t>
            </a:r>
            <a:r>
              <a:rPr kumimoji="0" lang="lv-LV"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 ziņu, kas apliecinātu viņu piederību pie aizliegtiem militarizētiem vai bruņotiem grupējumiem, sabiedriskām organizācijām (partijām) vai to apvienībām</a:t>
            </a:r>
          </a:p>
          <a:p>
            <a:pPr marL="171450" marR="0" lvl="0" indent="-171450" algn="l" defTabSz="540000" rtl="0" eaLnBrk="0" fontAlgn="base" latinLnBrk="0" hangingPunct="0">
              <a:lnSpc>
                <a:spcPct val="114000"/>
              </a:lnSpc>
              <a:spcBef>
                <a:spcPts val="0"/>
              </a:spcBef>
              <a:spcAft>
                <a:spcPct val="0"/>
              </a:spcAft>
              <a:buClrTx/>
              <a:buSzTx/>
              <a:buFont typeface="Wingdings" panose="05000000000000000000" pitchFamily="2" charset="2"/>
              <a:buChar char="§"/>
              <a:tabLst/>
              <a:defRPr/>
            </a:pPr>
            <a:endParaRPr kumimoji="0" lang="lv-LV" sz="16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endParaRPr>
          </a:p>
          <a:p>
            <a:pPr marL="171450" marR="0" lvl="0" indent="-171450" algn="l" defTabSz="540000" rtl="0" eaLnBrk="0" fontAlgn="base" latinLnBrk="0" hangingPunct="0">
              <a:lnSpc>
                <a:spcPct val="114000"/>
              </a:lnSpc>
              <a:spcBef>
                <a:spcPts val="0"/>
              </a:spcBef>
              <a:spcAft>
                <a:spcPct val="0"/>
              </a:spcAft>
              <a:buClrTx/>
              <a:buSzTx/>
              <a:buFont typeface="Wingdings" panose="05000000000000000000" pitchFamily="2" charset="2"/>
              <a:buChar char="§"/>
              <a:tabLst/>
              <a:defRPr/>
            </a:pPr>
            <a:r>
              <a:rPr kumimoji="0" lang="lv-LV" sz="16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nav</a:t>
            </a:r>
            <a:r>
              <a:rPr kumimoji="0" lang="lv-LV"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 atbrīvoti no kriminālatbildības saskaņā ar </a:t>
            </a:r>
            <a:r>
              <a:rPr kumimoji="0" lang="lv-LV"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hlinkClick r:id="rId2"/>
              </a:rPr>
              <a:t>Krimināllikuma</a:t>
            </a:r>
            <a:r>
              <a:rPr kumimoji="0" lang="lv-LV"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 </a:t>
            </a:r>
            <a:r>
              <a:rPr kumimoji="0" lang="lv-LV"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hlinkClick r:id="rId3"/>
              </a:rPr>
              <a:t>58.pantu</a:t>
            </a:r>
            <a:endParaRPr kumimoji="0" lang="lv-LV"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endParaRPr>
          </a:p>
          <a:p>
            <a:pPr marL="171450" marR="0" lvl="0" indent="-171450" algn="l" defTabSz="540000" rtl="0" eaLnBrk="0" fontAlgn="base" latinLnBrk="0" hangingPunct="0">
              <a:lnSpc>
                <a:spcPct val="114000"/>
              </a:lnSpc>
              <a:spcBef>
                <a:spcPts val="0"/>
              </a:spcBef>
              <a:spcAft>
                <a:spcPct val="0"/>
              </a:spcAft>
              <a:buClrTx/>
              <a:buSzTx/>
              <a:buFont typeface="Wingdings" panose="05000000000000000000" pitchFamily="2" charset="2"/>
              <a:buChar char="§"/>
              <a:tabLst/>
              <a:defRPr/>
            </a:pPr>
            <a:r>
              <a:rPr kumimoji="0" lang="lv-LV" sz="16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nav</a:t>
            </a:r>
            <a:r>
              <a:rPr kumimoji="0" lang="lv-LV"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 nosacīti atbrīvoti no kriminālatbildības saskaņā ar </a:t>
            </a:r>
            <a:r>
              <a:rPr kumimoji="0" lang="lv-LV"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hlinkClick r:id="rId2"/>
              </a:rPr>
              <a:t>Krimināllikuma</a:t>
            </a:r>
            <a:r>
              <a:rPr kumimoji="0" lang="lv-LV"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 </a:t>
            </a:r>
            <a:r>
              <a:rPr kumimoji="0" lang="lv-LV"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hlinkClick r:id="rId4"/>
              </a:rPr>
              <a:t>58.</a:t>
            </a:r>
            <a:r>
              <a:rPr kumimoji="0" lang="lv-LV" sz="1600" b="0" i="0" u="none" strike="noStrike" kern="120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hlinkClick r:id="rId4"/>
              </a:rPr>
              <a:t>1</a:t>
            </a:r>
            <a:r>
              <a:rPr kumimoji="0" lang="lv-LV"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hlinkClick r:id="rId4"/>
              </a:rPr>
              <a:t> pantu</a:t>
            </a:r>
            <a:endParaRPr kumimoji="0" lang="lv-LV"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endParaRPr>
          </a:p>
          <a:p>
            <a:pPr marL="171450" marR="0" lvl="0" indent="-171450" algn="l" defTabSz="540000" rtl="0" eaLnBrk="0" fontAlgn="base" latinLnBrk="0" hangingPunct="0">
              <a:lnSpc>
                <a:spcPct val="114000"/>
              </a:lnSpc>
              <a:spcBef>
                <a:spcPts val="0"/>
              </a:spcBef>
              <a:spcAft>
                <a:spcPct val="0"/>
              </a:spcAft>
              <a:buClrTx/>
              <a:buSzTx/>
              <a:buFont typeface="Wingdings" panose="05000000000000000000" pitchFamily="2" charset="2"/>
              <a:buChar char="§"/>
              <a:tabLst/>
              <a:defRPr/>
            </a:pPr>
            <a:r>
              <a:rPr kumimoji="0" lang="lv-LV" sz="16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nav</a:t>
            </a:r>
            <a:r>
              <a:rPr kumimoji="0" lang="lv-LV"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 atbrīvoti no soda vai soda izciešanas saskaņā ar </a:t>
            </a:r>
            <a:r>
              <a:rPr kumimoji="0" lang="lv-LV"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hlinkClick r:id="rId2"/>
              </a:rPr>
              <a:t>Krimināllikuma</a:t>
            </a:r>
            <a:r>
              <a:rPr kumimoji="0" lang="lv-LV"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 </a:t>
            </a:r>
            <a:r>
              <a:rPr kumimoji="0" lang="lv-LV"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hlinkClick r:id="rId5"/>
              </a:rPr>
              <a:t>59.pantu</a:t>
            </a:r>
            <a:endParaRPr kumimoji="0" lang="lv-LV"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endParaRPr>
          </a:p>
          <a:p>
            <a:pPr marL="171450" marR="0" lvl="0" indent="-171450" algn="l" defTabSz="540000" rtl="0" eaLnBrk="0" fontAlgn="base" latinLnBrk="0" hangingPunct="0">
              <a:lnSpc>
                <a:spcPct val="114000"/>
              </a:lnSpc>
              <a:spcBef>
                <a:spcPts val="0"/>
              </a:spcBef>
              <a:spcAft>
                <a:spcPct val="0"/>
              </a:spcAft>
              <a:buClrTx/>
              <a:buSzTx/>
              <a:buFont typeface="Wingdings" panose="05000000000000000000" pitchFamily="2" charset="2"/>
              <a:buChar char="§"/>
              <a:tabLst/>
              <a:defRPr/>
            </a:pPr>
            <a:endParaRPr kumimoji="0" lang="lv-LV"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endParaRPr>
          </a:p>
          <a:p>
            <a:pPr marL="0" marR="0" lvl="0" indent="0" algn="l" defTabSz="540000" rtl="0" eaLnBrk="0" fontAlgn="base" latinLnBrk="0" hangingPunct="0">
              <a:lnSpc>
                <a:spcPct val="114000"/>
              </a:lnSpc>
              <a:spcBef>
                <a:spcPts val="0"/>
              </a:spcBef>
              <a:spcAft>
                <a:spcPct val="0"/>
              </a:spcAft>
              <a:buClrTx/>
              <a:buSzTx/>
              <a:buFont typeface="Arial" panose="020B0604020202020204" pitchFamily="34" charset="0"/>
              <a:buNone/>
              <a:tabLst/>
              <a:defRPr/>
            </a:pPr>
            <a:r>
              <a:rPr kumimoji="0" lang="lv-LV" sz="1400" b="1" i="1"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plānots</a:t>
            </a:r>
            <a:r>
              <a:rPr kumimoji="0" lang="lv-LV"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 iegrozīt likumā</a:t>
            </a:r>
            <a:endParaRPr kumimoji="0" lang="lv-LV" sz="1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endParaRPr>
          </a:p>
          <a:p>
            <a:pPr marL="627063" marR="0" lvl="1" indent="-171450" algn="l" defTabSz="540000" rtl="0" eaLnBrk="0" fontAlgn="base" latinLnBrk="0" hangingPunct="0">
              <a:lnSpc>
                <a:spcPct val="114000"/>
              </a:lnSpc>
              <a:spcBef>
                <a:spcPts val="0"/>
              </a:spcBef>
              <a:spcAft>
                <a:spcPct val="0"/>
              </a:spcAft>
              <a:buClrTx/>
              <a:buSzTx/>
              <a:buFont typeface="Wingdings" panose="05000000000000000000" pitchFamily="2" charset="2"/>
              <a:buChar char="§"/>
              <a:tabLst/>
              <a:defRPr/>
            </a:pPr>
            <a:r>
              <a:rPr kumimoji="0" lang="lv-LV" sz="1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netiek</a:t>
            </a:r>
            <a:r>
              <a:rPr kumimoji="0" lang="lv-LV"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 piemērots aizdomās turamā statuss</a:t>
            </a:r>
          </a:p>
          <a:p>
            <a:pPr marL="627063" marR="0" lvl="1" indent="-171450" algn="l" defTabSz="540000" rtl="0" eaLnBrk="0" fontAlgn="base" latinLnBrk="0" hangingPunct="0">
              <a:lnSpc>
                <a:spcPct val="114000"/>
              </a:lnSpc>
              <a:spcBef>
                <a:spcPts val="0"/>
              </a:spcBef>
              <a:spcAft>
                <a:spcPct val="0"/>
              </a:spcAft>
              <a:buClrTx/>
              <a:buSzTx/>
              <a:buFont typeface="Wingdings" panose="05000000000000000000" pitchFamily="2" charset="2"/>
              <a:buChar char="§"/>
              <a:tabLst/>
              <a:defRPr/>
            </a:pPr>
            <a:r>
              <a:rPr kumimoji="0" lang="lv-LV" sz="1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nav saukti </a:t>
            </a:r>
            <a:r>
              <a:rPr kumimoji="0" lang="lv-LV"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pie kriminālatbildības par noziedzīga nodarījuma izdarīšanu</a:t>
            </a:r>
          </a:p>
        </p:txBody>
      </p:sp>
      <p:grpSp>
        <p:nvGrpSpPr>
          <p:cNvPr id="6" name="Group 5">
            <a:extLst>
              <a:ext uri="{FF2B5EF4-FFF2-40B4-BE49-F238E27FC236}">
                <a16:creationId xmlns:a16="http://schemas.microsoft.com/office/drawing/2014/main" id="{67EFC679-C9EF-4AE9-AF2E-5B41AB2EF09B}"/>
              </a:ext>
            </a:extLst>
          </p:cNvPr>
          <p:cNvGrpSpPr/>
          <p:nvPr/>
        </p:nvGrpSpPr>
        <p:grpSpPr>
          <a:xfrm>
            <a:off x="7604321" y="276532"/>
            <a:ext cx="1324252" cy="720332"/>
            <a:chOff x="7604321" y="276532"/>
            <a:chExt cx="1324252" cy="720332"/>
          </a:xfrm>
        </p:grpSpPr>
        <p:pic>
          <p:nvPicPr>
            <p:cNvPr id="7" name="Graphic 6" descr="User with solid fill">
              <a:extLst>
                <a:ext uri="{FF2B5EF4-FFF2-40B4-BE49-F238E27FC236}">
                  <a16:creationId xmlns:a16="http://schemas.microsoft.com/office/drawing/2014/main" id="{395BDB4D-9C8F-48F4-BA00-494B46FC507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604321" y="276532"/>
              <a:ext cx="720332" cy="720332"/>
            </a:xfrm>
            <a:prstGeom prst="rect">
              <a:avLst/>
            </a:prstGeom>
          </p:spPr>
        </p:pic>
        <p:pic>
          <p:nvPicPr>
            <p:cNvPr id="8" name="Graphic 7" descr="Checkmark with solid fill">
              <a:extLst>
                <a:ext uri="{FF2B5EF4-FFF2-40B4-BE49-F238E27FC236}">
                  <a16:creationId xmlns:a16="http://schemas.microsoft.com/office/drawing/2014/main" id="{FE72FEE2-5C53-4274-A1C5-58CF12BAB2C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208241" y="276532"/>
              <a:ext cx="720332" cy="720332"/>
            </a:xfrm>
            <a:prstGeom prst="rect">
              <a:avLst/>
            </a:prstGeom>
          </p:spPr>
        </p:pic>
      </p:grpSp>
      <p:sp>
        <p:nvSpPr>
          <p:cNvPr id="9" name="TextBox 8">
            <a:extLst>
              <a:ext uri="{FF2B5EF4-FFF2-40B4-BE49-F238E27FC236}">
                <a16:creationId xmlns:a16="http://schemas.microsoft.com/office/drawing/2014/main" id="{C74BA1D8-54F7-4FBE-82B6-31DB1DB902E0}"/>
              </a:ext>
            </a:extLst>
          </p:cNvPr>
          <p:cNvSpPr txBox="1"/>
          <p:nvPr/>
        </p:nvSpPr>
        <p:spPr>
          <a:xfrm>
            <a:off x="1951704" y="873753"/>
            <a:ext cx="4572000" cy="246221"/>
          </a:xfrm>
          <a:prstGeom prst="rect">
            <a:avLst/>
          </a:prstGeom>
          <a:noFill/>
        </p:spPr>
        <p:txBody>
          <a:bodyPr wrap="square">
            <a:spAutoFit/>
          </a:bodyPr>
          <a:lstStyle/>
          <a:p>
            <a:r>
              <a:rPr lang="lv-LV" sz="1000" dirty="0">
                <a:latin typeface="Verdana" panose="020B0604030504040204" pitchFamily="34" charset="0"/>
                <a:ea typeface="Verdana" panose="020B0604030504040204" pitchFamily="34" charset="0"/>
                <a:cs typeface="Times New Roman" panose="02020603050405020304" pitchFamily="18" charset="0"/>
              </a:rPr>
              <a:t>Stratēģiskas nozīmes preču aprites likuma 5. panta ceturtā daļa</a:t>
            </a:r>
            <a:endParaRPr lang="lv-LV" sz="10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9485812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9192763-61A1-4410-90D1-C707F4E668D4}"/>
              </a:ext>
            </a:extLst>
          </p:cNvPr>
          <p:cNvSpPr>
            <a:spLocks noGrp="1"/>
          </p:cNvSpPr>
          <p:nvPr>
            <p:ph type="sldNum" sz="quarter" idx="13"/>
          </p:nvPr>
        </p:nvSpPr>
        <p:spPr>
          <a:xfrm>
            <a:off x="8450826" y="4743450"/>
            <a:ext cx="388374" cy="215696"/>
          </a:xfrm>
        </p:spPr>
        <p:txBody>
          <a:bodyPr/>
          <a:lstStyle/>
          <a:p>
            <a:pPr>
              <a:defRPr/>
            </a:pPr>
            <a:fld id="{490F7AE8-DF71-408C-81AB-B54460B70369}" type="slidenum">
              <a:rPr lang="en-US" altLang="lv-LV" smtClean="0"/>
              <a:pPr>
                <a:defRPr/>
              </a:pPr>
              <a:t>13</a:t>
            </a:fld>
            <a:endParaRPr lang="en-US" altLang="lv-LV" dirty="0"/>
          </a:p>
        </p:txBody>
      </p:sp>
      <p:sp>
        <p:nvSpPr>
          <p:cNvPr id="10" name="Title 1">
            <a:extLst>
              <a:ext uri="{FF2B5EF4-FFF2-40B4-BE49-F238E27FC236}">
                <a16:creationId xmlns:a16="http://schemas.microsoft.com/office/drawing/2014/main" id="{55461F07-F449-4595-B6CE-7F35717C4E65}"/>
              </a:ext>
            </a:extLst>
          </p:cNvPr>
          <p:cNvSpPr>
            <a:spLocks noGrp="1"/>
          </p:cNvSpPr>
          <p:nvPr>
            <p:ph type="title"/>
          </p:nvPr>
        </p:nvSpPr>
        <p:spPr>
          <a:xfrm>
            <a:off x="2330244" y="199102"/>
            <a:ext cx="6405717" cy="1063727"/>
          </a:xfrm>
        </p:spPr>
        <p:txBody>
          <a:bodyPr anchor="ctr">
            <a:normAutofit/>
          </a:bodyPr>
          <a:lstStyle/>
          <a:p>
            <a:r>
              <a:rPr kumimoji="0" lang="lv-LV" sz="2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Prasības glabātavām</a:t>
            </a:r>
            <a:endParaRPr lang="lv-LV" sz="2800" dirty="0">
              <a:cs typeface="Times New Roman" panose="02020603050405020304" pitchFamily="18" charset="0"/>
            </a:endParaRPr>
          </a:p>
        </p:txBody>
      </p:sp>
      <p:sp>
        <p:nvSpPr>
          <p:cNvPr id="11" name="Content Placeholder 2">
            <a:extLst>
              <a:ext uri="{FF2B5EF4-FFF2-40B4-BE49-F238E27FC236}">
                <a16:creationId xmlns:a16="http://schemas.microsoft.com/office/drawing/2014/main" id="{1CE2B477-56F6-4398-9FB2-7DCF93A5E736}"/>
              </a:ext>
            </a:extLst>
          </p:cNvPr>
          <p:cNvSpPr txBox="1">
            <a:spLocks/>
          </p:cNvSpPr>
          <p:nvPr/>
        </p:nvSpPr>
        <p:spPr>
          <a:xfrm>
            <a:off x="522595" y="1504336"/>
            <a:ext cx="8316605" cy="3399503"/>
          </a:xfrm>
          <a:prstGeom prst="rect">
            <a:avLst/>
          </a:prstGeom>
        </p:spPr>
        <p:txBody>
          <a:bodyPr>
            <a:noAutofit/>
          </a:bodyPr>
          <a:lstStyle>
            <a:lvl1pPr marL="350838" indent="-350838" algn="l" defTabSz="938213" rtl="0" eaLnBrk="0" fontAlgn="base" hangingPunct="0">
              <a:spcBef>
                <a:spcPct val="20000"/>
              </a:spcBef>
              <a:spcAft>
                <a:spcPct val="0"/>
              </a:spcAft>
              <a:buFont typeface="Arial" panose="020B0604020202020204" pitchFamily="34" charset="0"/>
              <a:buChar char="•"/>
              <a:defRPr sz="3300" kern="1200">
                <a:solidFill>
                  <a:schemeClr val="tx1"/>
                </a:solidFill>
                <a:latin typeface="+mn-lt"/>
                <a:ea typeface="+mn-ea"/>
                <a:cs typeface="+mn-cs"/>
              </a:defRPr>
            </a:lvl1pPr>
            <a:lvl2pPr marL="762000" indent="-292100" algn="l" defTabSz="938213" rtl="0" eaLnBrk="0" fontAlgn="base" hangingPunct="0">
              <a:spcBef>
                <a:spcPct val="20000"/>
              </a:spcBef>
              <a:spcAft>
                <a:spcPct val="0"/>
              </a:spcAft>
              <a:buFont typeface="Arial" panose="020B0604020202020204" pitchFamily="34" charset="0"/>
              <a:buChar char="–"/>
              <a:defRPr sz="2900" kern="1200">
                <a:solidFill>
                  <a:schemeClr val="tx1"/>
                </a:solidFill>
                <a:latin typeface="+mn-lt"/>
                <a:ea typeface="+mn-ea"/>
                <a:cs typeface="+mn-cs"/>
              </a:defRPr>
            </a:lvl2pPr>
            <a:lvl3pPr marL="1173163" indent="-233363" algn="l" defTabSz="938213"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3pPr>
            <a:lvl4pPr marL="16430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4pPr>
            <a:lvl5pPr marL="21129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marL="0" marR="0" lvl="0" indent="0" algn="l" defTabSz="938213" rtl="0" eaLnBrk="0" fontAlgn="base" latinLnBrk="0" hangingPunct="0">
              <a:lnSpc>
                <a:spcPct val="100000"/>
              </a:lnSpc>
              <a:spcBef>
                <a:spcPts val="1200"/>
              </a:spcBef>
              <a:spcAft>
                <a:spcPts val="600"/>
              </a:spcAft>
              <a:buClrTx/>
              <a:buSzTx/>
              <a:buFont typeface="Arial" panose="020B0604020202020204" pitchFamily="34" charset="0"/>
              <a:buNone/>
              <a:tabLst/>
              <a:defRPr/>
            </a:pPr>
            <a:r>
              <a:rPr kumimoji="0" lang="lv-LV" sz="1600" b="0" i="0" u="sng"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Visām ML klasēm </a:t>
            </a:r>
            <a:r>
              <a:rPr kumimoji="0" lang="lv-LV"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sym typeface="Wingdings" panose="05000000000000000000" pitchFamily="2" charset="2"/>
              </a:rPr>
              <a:t></a:t>
            </a:r>
            <a:r>
              <a:rPr kumimoji="0" lang="lv-LV"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 </a:t>
            </a:r>
            <a:r>
              <a:rPr kumimoji="0" lang="lv-LV" sz="16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Valsts ugunsdzēsības un glābšanas dienesta </a:t>
            </a:r>
            <a:r>
              <a:rPr kumimoji="0" lang="lv-LV"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atzinums</a:t>
            </a:r>
          </a:p>
          <a:p>
            <a:pPr marL="0" marR="0" lvl="0" indent="0" algn="l" defTabSz="938213"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lv-LV" sz="105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Atbilstoši MK 19.04.2016. noteikumiem Nr. 238 «</a:t>
            </a:r>
            <a:r>
              <a:rPr kumimoji="0" lang="lv-LV" sz="105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Ugunsdrošības noteikumi</a:t>
            </a:r>
            <a:r>
              <a:rPr kumimoji="0" lang="lv-LV" sz="105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a:t>
            </a:r>
          </a:p>
          <a:p>
            <a:pPr marL="0" marR="0" lvl="0" indent="0" algn="l" defTabSz="938213" rtl="0" eaLnBrk="0" fontAlgn="base" latinLnBrk="0" hangingPunct="0">
              <a:lnSpc>
                <a:spcPct val="100000"/>
              </a:lnSpc>
              <a:spcBef>
                <a:spcPct val="20000"/>
              </a:spcBef>
              <a:spcAft>
                <a:spcPct val="0"/>
              </a:spcAft>
              <a:buClrTx/>
              <a:buSzTx/>
              <a:buFont typeface="Arial" panose="020B0604020202020204" pitchFamily="34" charset="0"/>
              <a:buNone/>
              <a:tabLst/>
              <a:defRPr/>
            </a:pPr>
            <a:endParaRPr kumimoji="0" lang="lv-LV" sz="1600" b="0" i="1"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endParaRPr>
          </a:p>
          <a:p>
            <a:pPr marL="0" marR="0" lvl="0" indent="0" algn="l" defTabSz="938213" rtl="0" eaLnBrk="0" fontAlgn="base" latinLnBrk="0" hangingPunct="0">
              <a:lnSpc>
                <a:spcPct val="100000"/>
              </a:lnSpc>
              <a:spcBef>
                <a:spcPts val="1200"/>
              </a:spcBef>
              <a:spcAft>
                <a:spcPts val="600"/>
              </a:spcAft>
              <a:buClrTx/>
              <a:buSzTx/>
              <a:buFont typeface="Arial" panose="020B0604020202020204" pitchFamily="34" charset="0"/>
              <a:buNone/>
              <a:tabLst/>
              <a:defRPr/>
            </a:pPr>
            <a:r>
              <a:rPr kumimoji="0" lang="lv-LV" sz="1600" b="0" i="0" u="sng"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ML1</a:t>
            </a:r>
            <a:r>
              <a:rPr kumimoji="0" lang="lv-LV"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 un </a:t>
            </a:r>
            <a:r>
              <a:rPr kumimoji="0" lang="lv-LV" sz="1600" b="0" i="0" u="sng"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ML2</a:t>
            </a:r>
            <a:r>
              <a:rPr kumimoji="0" lang="lv-LV"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 klasei </a:t>
            </a:r>
            <a:r>
              <a:rPr kumimoji="0" lang="lv-LV"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sym typeface="Wingdings" panose="05000000000000000000" pitchFamily="2" charset="2"/>
              </a:rPr>
              <a:t> </a:t>
            </a:r>
            <a:r>
              <a:rPr kumimoji="0" lang="lv-LV" sz="16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Valsts policijas </a:t>
            </a:r>
            <a:r>
              <a:rPr kumimoji="0" lang="lv-LV"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atzinums</a:t>
            </a:r>
          </a:p>
          <a:p>
            <a:pPr marL="0" marR="0" lvl="0" indent="0" algn="l" defTabSz="938213"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lv-LV" sz="11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Atbilstoši MK 19.11.2019. noteikumiem Nr. 536 «Ieroču, munīcijas un speciālo līdzekļu komerciālās aprites kārtība»</a:t>
            </a:r>
          </a:p>
          <a:p>
            <a:pPr marL="0" marR="0" lvl="0" indent="0" algn="l" defTabSz="938213" rtl="0" eaLnBrk="0" fontAlgn="base" latinLnBrk="0" hangingPunct="0">
              <a:lnSpc>
                <a:spcPct val="100000"/>
              </a:lnSpc>
              <a:spcBef>
                <a:spcPct val="20000"/>
              </a:spcBef>
              <a:spcAft>
                <a:spcPct val="0"/>
              </a:spcAft>
              <a:buClrTx/>
              <a:buSzTx/>
              <a:buFont typeface="Arial" panose="020B0604020202020204" pitchFamily="34" charset="0"/>
              <a:buNone/>
              <a:tabLst/>
              <a:defRPr/>
            </a:pPr>
            <a:endParaRPr kumimoji="0" lang="lv-LV"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endParaRPr>
          </a:p>
          <a:p>
            <a:pPr marL="0" marR="0" lvl="0" indent="0" algn="l" defTabSz="938213" rtl="0" eaLnBrk="0" fontAlgn="base" latinLnBrk="0" hangingPunct="0">
              <a:lnSpc>
                <a:spcPct val="100000"/>
              </a:lnSpc>
              <a:spcBef>
                <a:spcPts val="1200"/>
              </a:spcBef>
              <a:spcAft>
                <a:spcPts val="600"/>
              </a:spcAft>
              <a:buClrTx/>
              <a:buSzTx/>
              <a:buFont typeface="Arial" panose="020B0604020202020204" pitchFamily="34" charset="0"/>
              <a:buNone/>
              <a:tabLst/>
              <a:defRPr/>
            </a:pPr>
            <a:r>
              <a:rPr kumimoji="0" lang="lv-LV" sz="1600" b="0" i="0" u="sng"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ML3</a:t>
            </a:r>
            <a:r>
              <a:rPr kumimoji="0" lang="lv-LV"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 </a:t>
            </a:r>
            <a:r>
              <a:rPr kumimoji="0" lang="lv-LV" sz="1600" b="0" i="0" u="sng"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ML4</a:t>
            </a:r>
            <a:r>
              <a:rPr kumimoji="0" lang="lv-LV"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 un </a:t>
            </a:r>
            <a:r>
              <a:rPr kumimoji="0" lang="lv-LV" sz="1600" b="0" i="0" u="sng"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ML8</a:t>
            </a:r>
            <a:r>
              <a:rPr kumimoji="0" lang="lv-LV"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 klasei </a:t>
            </a:r>
            <a:r>
              <a:rPr kumimoji="0" lang="lv-LV"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sym typeface="Wingdings" panose="05000000000000000000" pitchFamily="2" charset="2"/>
              </a:rPr>
              <a:t> </a:t>
            </a:r>
            <a:r>
              <a:rPr kumimoji="0" lang="lv-LV" sz="16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Valsts policijas + Valsts ugunsdzēsības un glābšanas dienesta </a:t>
            </a:r>
            <a:r>
              <a:rPr kumimoji="0" lang="lv-LV"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atzinums</a:t>
            </a:r>
          </a:p>
          <a:p>
            <a:pPr marL="0" marR="0" lvl="0" indent="0" algn="l" defTabSz="938213"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lv-LV" sz="105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Atbilstoši MK 10.01.2012. noteikumiem Nr. 33 «Kārtībā, kādā komersants glabā ES Kopējā militāro preču sarakstā minēto militāro munīciju, militāro pirotehniku, militārās sprāgstvielas un spridzināšanas ietaises»</a:t>
            </a:r>
          </a:p>
        </p:txBody>
      </p:sp>
      <p:pic>
        <p:nvPicPr>
          <p:cNvPr id="9" name="Graphic 8" descr="Checkmark with solid fill">
            <a:extLst>
              <a:ext uri="{FF2B5EF4-FFF2-40B4-BE49-F238E27FC236}">
                <a16:creationId xmlns:a16="http://schemas.microsoft.com/office/drawing/2014/main" id="{E8AF3B91-9330-408A-8E2A-EFFE3D0E946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08241" y="276532"/>
            <a:ext cx="720332" cy="720332"/>
          </a:xfrm>
          <a:prstGeom prst="rect">
            <a:avLst/>
          </a:prstGeom>
        </p:spPr>
      </p:pic>
      <p:pic>
        <p:nvPicPr>
          <p:cNvPr id="12" name="Graphic 11" descr="Home with solid fill">
            <a:extLst>
              <a:ext uri="{FF2B5EF4-FFF2-40B4-BE49-F238E27FC236}">
                <a16:creationId xmlns:a16="http://schemas.microsoft.com/office/drawing/2014/main" id="{92328334-FA0F-4209-98CA-E1734F92CE4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487909" y="276532"/>
            <a:ext cx="720332" cy="720332"/>
          </a:xfrm>
          <a:prstGeom prst="rect">
            <a:avLst/>
          </a:prstGeom>
        </p:spPr>
      </p:pic>
    </p:spTree>
    <p:extLst>
      <p:ext uri="{BB962C8B-B14F-4D97-AF65-F5344CB8AC3E}">
        <p14:creationId xmlns:p14="http://schemas.microsoft.com/office/powerpoint/2010/main" val="12359217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9192763-61A1-4410-90D1-C707F4E668D4}"/>
              </a:ext>
            </a:extLst>
          </p:cNvPr>
          <p:cNvSpPr>
            <a:spLocks noGrp="1"/>
          </p:cNvSpPr>
          <p:nvPr>
            <p:ph type="sldNum" sz="quarter" idx="13"/>
          </p:nvPr>
        </p:nvSpPr>
        <p:spPr>
          <a:xfrm>
            <a:off x="8450826" y="4743450"/>
            <a:ext cx="388374" cy="215696"/>
          </a:xfrm>
        </p:spPr>
        <p:txBody>
          <a:bodyPr/>
          <a:lstStyle/>
          <a:p>
            <a:pPr>
              <a:defRPr/>
            </a:pPr>
            <a:fld id="{490F7AE8-DF71-408C-81AB-B54460B70369}" type="slidenum">
              <a:rPr lang="en-US" altLang="lv-LV" smtClean="0"/>
              <a:pPr>
                <a:defRPr/>
              </a:pPr>
              <a:t>14</a:t>
            </a:fld>
            <a:endParaRPr lang="en-US" altLang="lv-LV" dirty="0"/>
          </a:p>
        </p:txBody>
      </p:sp>
      <p:sp>
        <p:nvSpPr>
          <p:cNvPr id="10" name="Title 1">
            <a:extLst>
              <a:ext uri="{FF2B5EF4-FFF2-40B4-BE49-F238E27FC236}">
                <a16:creationId xmlns:a16="http://schemas.microsoft.com/office/drawing/2014/main" id="{55461F07-F449-4595-B6CE-7F35717C4E65}"/>
              </a:ext>
            </a:extLst>
          </p:cNvPr>
          <p:cNvSpPr>
            <a:spLocks noGrp="1"/>
          </p:cNvSpPr>
          <p:nvPr>
            <p:ph type="title"/>
          </p:nvPr>
        </p:nvSpPr>
        <p:spPr>
          <a:xfrm>
            <a:off x="2330244" y="199102"/>
            <a:ext cx="6405717" cy="1063727"/>
          </a:xfrm>
        </p:spPr>
        <p:txBody>
          <a:bodyPr anchor="ctr">
            <a:normAutofit/>
          </a:bodyPr>
          <a:lstStyle/>
          <a:p>
            <a:r>
              <a:rPr kumimoji="0" lang="lv-LV" sz="2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Būtiski iegaumēt</a:t>
            </a:r>
            <a:endParaRPr lang="lv-LV" sz="2800" dirty="0">
              <a:cs typeface="Times New Roman" panose="02020603050405020304" pitchFamily="18" charset="0"/>
            </a:endParaRPr>
          </a:p>
        </p:txBody>
      </p:sp>
      <p:sp>
        <p:nvSpPr>
          <p:cNvPr id="11" name="Content Placeholder 2">
            <a:extLst>
              <a:ext uri="{FF2B5EF4-FFF2-40B4-BE49-F238E27FC236}">
                <a16:creationId xmlns:a16="http://schemas.microsoft.com/office/drawing/2014/main" id="{1CE2B477-56F6-4398-9FB2-7DCF93A5E736}"/>
              </a:ext>
            </a:extLst>
          </p:cNvPr>
          <p:cNvSpPr txBox="1">
            <a:spLocks/>
          </p:cNvSpPr>
          <p:nvPr/>
        </p:nvSpPr>
        <p:spPr>
          <a:xfrm>
            <a:off x="827395" y="1382661"/>
            <a:ext cx="8316605" cy="1009408"/>
          </a:xfrm>
          <a:prstGeom prst="rect">
            <a:avLst/>
          </a:prstGeom>
        </p:spPr>
        <p:txBody>
          <a:bodyPr>
            <a:noAutofit/>
          </a:bodyPr>
          <a:lstStyle>
            <a:lvl1pPr marL="350838" indent="-350838" algn="l" defTabSz="938213" rtl="0" eaLnBrk="0" fontAlgn="base" hangingPunct="0">
              <a:spcBef>
                <a:spcPct val="20000"/>
              </a:spcBef>
              <a:spcAft>
                <a:spcPct val="0"/>
              </a:spcAft>
              <a:buFont typeface="Arial" panose="020B0604020202020204" pitchFamily="34" charset="0"/>
              <a:buChar char="•"/>
              <a:defRPr sz="3300" kern="1200">
                <a:solidFill>
                  <a:schemeClr val="tx1"/>
                </a:solidFill>
                <a:latin typeface="+mn-lt"/>
                <a:ea typeface="+mn-ea"/>
                <a:cs typeface="+mn-cs"/>
              </a:defRPr>
            </a:lvl1pPr>
            <a:lvl2pPr marL="762000" indent="-292100" algn="l" defTabSz="938213" rtl="0" eaLnBrk="0" fontAlgn="base" hangingPunct="0">
              <a:spcBef>
                <a:spcPct val="20000"/>
              </a:spcBef>
              <a:spcAft>
                <a:spcPct val="0"/>
              </a:spcAft>
              <a:buFont typeface="Arial" panose="020B0604020202020204" pitchFamily="34" charset="0"/>
              <a:buChar char="–"/>
              <a:defRPr sz="2900" kern="1200">
                <a:solidFill>
                  <a:schemeClr val="tx1"/>
                </a:solidFill>
                <a:latin typeface="+mn-lt"/>
                <a:ea typeface="+mn-ea"/>
                <a:cs typeface="+mn-cs"/>
              </a:defRPr>
            </a:lvl2pPr>
            <a:lvl3pPr marL="1173163" indent="-233363" algn="l" defTabSz="938213"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3pPr>
            <a:lvl4pPr marL="16430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4pPr>
            <a:lvl5pPr marL="21129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marL="0" marR="0" lvl="0" indent="0" algn="l" defTabSz="938213" rtl="0" eaLnBrk="0" fontAlgn="base" latinLnBrk="0" hangingPunct="0">
              <a:lnSpc>
                <a:spcPct val="114000"/>
              </a:lnSpc>
              <a:spcBef>
                <a:spcPts val="0"/>
              </a:spcBef>
              <a:spcAft>
                <a:spcPct val="0"/>
              </a:spcAft>
              <a:buClrTx/>
              <a:buSzTx/>
              <a:buFontTx/>
              <a:buNone/>
              <a:tabLst/>
              <a:defRPr/>
            </a:pPr>
            <a:r>
              <a:rPr kumimoji="0" lang="lv-LV"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sym typeface="Wingdings" panose="05000000000000000000" pitchFamily="2" charset="2"/>
              </a:rPr>
              <a:t> </a:t>
            </a:r>
            <a:r>
              <a:rPr kumimoji="0" lang="lv-LV"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Licenci piešķir uz 9 gadiem</a:t>
            </a:r>
          </a:p>
          <a:p>
            <a:pPr marL="0" marR="0" lvl="0" indent="0" algn="l" defTabSz="938213" rtl="0" eaLnBrk="0" fontAlgn="base" latinLnBrk="0" hangingPunct="0">
              <a:lnSpc>
                <a:spcPct val="114000"/>
              </a:lnSpc>
              <a:spcBef>
                <a:spcPts val="0"/>
              </a:spcBef>
              <a:spcAft>
                <a:spcPct val="0"/>
              </a:spcAft>
              <a:buClrTx/>
              <a:buSzTx/>
              <a:buFontTx/>
              <a:buNone/>
              <a:tabLst/>
              <a:defRPr/>
            </a:pPr>
            <a:r>
              <a:rPr kumimoji="0" lang="lv-LV"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sym typeface="Wingdings" panose="05000000000000000000" pitchFamily="2" charset="2"/>
              </a:rPr>
              <a:t> </a:t>
            </a:r>
            <a:r>
              <a:rPr kumimoji="0" lang="lv-LV" sz="16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Pirms</a:t>
            </a:r>
            <a:r>
              <a:rPr kumimoji="0" lang="lv-LV"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 veikt izmaiņas dokumentācijā, kas tika iesniegta saistībā ar speciālo atļauju (licenci), ir jāsazinās ar Aizsardzības ministriju</a:t>
            </a:r>
            <a:endParaRPr kumimoji="0" lang="lv-LV"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endParaRPr>
          </a:p>
        </p:txBody>
      </p:sp>
      <p:pic>
        <p:nvPicPr>
          <p:cNvPr id="7" name="Graphic 6" descr="Warning with solid fill">
            <a:extLst>
              <a:ext uri="{FF2B5EF4-FFF2-40B4-BE49-F238E27FC236}">
                <a16:creationId xmlns:a16="http://schemas.microsoft.com/office/drawing/2014/main" id="{BE3FB8FA-06F5-4077-86FA-448FAB4B6E6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36426" y="273765"/>
            <a:ext cx="914400" cy="914400"/>
          </a:xfrm>
          <a:prstGeom prst="rect">
            <a:avLst/>
          </a:prstGeom>
        </p:spPr>
      </p:pic>
      <p:sp>
        <p:nvSpPr>
          <p:cNvPr id="8" name="Content Placeholder 2">
            <a:extLst>
              <a:ext uri="{FF2B5EF4-FFF2-40B4-BE49-F238E27FC236}">
                <a16:creationId xmlns:a16="http://schemas.microsoft.com/office/drawing/2014/main" id="{93502212-ACE6-4296-A937-804E94F43C59}"/>
              </a:ext>
            </a:extLst>
          </p:cNvPr>
          <p:cNvSpPr txBox="1">
            <a:spLocks/>
          </p:cNvSpPr>
          <p:nvPr/>
        </p:nvSpPr>
        <p:spPr>
          <a:xfrm>
            <a:off x="303571" y="2513745"/>
            <a:ext cx="4025081" cy="2429302"/>
          </a:xfrm>
          <a:prstGeom prst="rect">
            <a:avLst/>
          </a:prstGeom>
        </p:spPr>
        <p:txBody>
          <a:bodyPr>
            <a:normAutofit lnSpcReduction="10000"/>
          </a:bodyPr>
          <a:lstStyle>
            <a:lvl1pPr marL="350838" indent="-350838" algn="l" defTabSz="938213" rtl="0" eaLnBrk="0" fontAlgn="base" hangingPunct="0">
              <a:spcBef>
                <a:spcPct val="20000"/>
              </a:spcBef>
              <a:spcAft>
                <a:spcPct val="0"/>
              </a:spcAft>
              <a:buFont typeface="Arial" panose="020B0604020202020204" pitchFamily="34" charset="0"/>
              <a:buChar char="•"/>
              <a:defRPr sz="3300" kern="1200">
                <a:solidFill>
                  <a:schemeClr val="tx1"/>
                </a:solidFill>
                <a:latin typeface="+mn-lt"/>
                <a:ea typeface="+mn-ea"/>
                <a:cs typeface="+mn-cs"/>
              </a:defRPr>
            </a:lvl1pPr>
            <a:lvl2pPr marL="762000" indent="-292100" algn="l" defTabSz="938213" rtl="0" eaLnBrk="0" fontAlgn="base" hangingPunct="0">
              <a:spcBef>
                <a:spcPct val="20000"/>
              </a:spcBef>
              <a:spcAft>
                <a:spcPct val="0"/>
              </a:spcAft>
              <a:buFont typeface="Arial" panose="020B0604020202020204" pitchFamily="34" charset="0"/>
              <a:buChar char="–"/>
              <a:defRPr sz="2900" kern="1200">
                <a:solidFill>
                  <a:schemeClr val="tx1"/>
                </a:solidFill>
                <a:latin typeface="+mn-lt"/>
                <a:ea typeface="+mn-ea"/>
                <a:cs typeface="+mn-cs"/>
              </a:defRPr>
            </a:lvl2pPr>
            <a:lvl3pPr marL="1173163" indent="-233363" algn="l" defTabSz="938213"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3pPr>
            <a:lvl4pPr marL="16430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4pPr>
            <a:lvl5pPr marL="21129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marL="0" indent="0">
              <a:lnSpc>
                <a:spcPct val="122000"/>
              </a:lnSpc>
              <a:spcBef>
                <a:spcPts val="0"/>
              </a:spcBef>
              <a:buNone/>
            </a:pPr>
            <a:r>
              <a:rPr lang="lv-LV" sz="1600" b="1" dirty="0">
                <a:latin typeface="Verdana" panose="020B0604030504040204" pitchFamily="34" charset="0"/>
                <a:ea typeface="Verdana" panose="020B0604030504040204" pitchFamily="34" charset="0"/>
                <a:cs typeface="Times New Roman" panose="02020603050405020304" pitchFamily="18" charset="0"/>
              </a:rPr>
              <a:t>Jālūdz atļauja </a:t>
            </a:r>
            <a:r>
              <a:rPr lang="lv-LV" sz="1600" dirty="0">
                <a:latin typeface="Verdana" panose="020B0604030504040204" pitchFamily="34" charset="0"/>
                <a:ea typeface="Verdana" panose="020B0604030504040204" pitchFamily="34" charset="0"/>
                <a:cs typeface="Times New Roman" panose="02020603050405020304" pitchFamily="18" charset="0"/>
              </a:rPr>
              <a:t>veikt izmaiņas, t.sk., par plānoto: </a:t>
            </a:r>
          </a:p>
          <a:p>
            <a:pPr marL="449263" lvl="1">
              <a:lnSpc>
                <a:spcPct val="122000"/>
              </a:lnSpc>
              <a:spcBef>
                <a:spcPts val="0"/>
              </a:spcBef>
              <a:buFont typeface="Wingdings" panose="05000000000000000000" pitchFamily="2" charset="2"/>
              <a:buChar char="§"/>
            </a:pPr>
            <a:r>
              <a:rPr lang="lv-LV" sz="1600" dirty="0">
                <a:latin typeface="Verdana" panose="020B0604030504040204" pitchFamily="34" charset="0"/>
                <a:ea typeface="Verdana" panose="020B0604030504040204" pitchFamily="34" charset="0"/>
              </a:rPr>
              <a:t>glabātavas/ražošanas maiņu</a:t>
            </a:r>
          </a:p>
          <a:p>
            <a:pPr marL="449263" lvl="1">
              <a:lnSpc>
                <a:spcPct val="122000"/>
              </a:lnSpc>
              <a:spcBef>
                <a:spcPts val="0"/>
              </a:spcBef>
              <a:buFont typeface="Wingdings" panose="05000000000000000000" pitchFamily="2" charset="2"/>
              <a:buChar char="§"/>
            </a:pPr>
            <a:r>
              <a:rPr lang="lv-LV" sz="1600" dirty="0">
                <a:latin typeface="Verdana" panose="020B0604030504040204" pitchFamily="34" charset="0"/>
                <a:ea typeface="Verdana" panose="020B0604030504040204" pitchFamily="34" charset="0"/>
              </a:rPr>
              <a:t>papildus cilvēku iesaisti</a:t>
            </a:r>
          </a:p>
          <a:p>
            <a:pPr marL="449263" lvl="1">
              <a:lnSpc>
                <a:spcPct val="122000"/>
              </a:lnSpc>
              <a:spcBef>
                <a:spcPts val="0"/>
              </a:spcBef>
              <a:buFont typeface="Wingdings" panose="05000000000000000000" pitchFamily="2" charset="2"/>
              <a:buChar char="§"/>
            </a:pPr>
            <a:r>
              <a:rPr lang="lv-LV" sz="1600" dirty="0">
                <a:latin typeface="Verdana" panose="020B0604030504040204" pitchFamily="34" charset="0"/>
                <a:ea typeface="Verdana" panose="020B0604030504040204" pitchFamily="34" charset="0"/>
              </a:rPr>
              <a:t>izmaiņām valdes, dalībnieku, patiesā labuma guvēju, padomes, akcionāru sastāvā</a:t>
            </a:r>
          </a:p>
          <a:p>
            <a:pPr marL="449263" lvl="1">
              <a:lnSpc>
                <a:spcPct val="122000"/>
              </a:lnSpc>
              <a:spcBef>
                <a:spcPts val="0"/>
              </a:spcBef>
              <a:buFont typeface="Wingdings" panose="05000000000000000000" pitchFamily="2" charset="2"/>
              <a:buChar char="§"/>
            </a:pPr>
            <a:r>
              <a:rPr lang="lv-LV" sz="1600" dirty="0">
                <a:latin typeface="Verdana" panose="020B0604030504040204" pitchFamily="34" charset="0"/>
                <a:ea typeface="Verdana" panose="020B0604030504040204" pitchFamily="34" charset="0"/>
              </a:rPr>
              <a:t>apakšuzņēmēju piesaisti</a:t>
            </a:r>
          </a:p>
        </p:txBody>
      </p:sp>
      <p:sp>
        <p:nvSpPr>
          <p:cNvPr id="13" name="TextBox 12">
            <a:extLst>
              <a:ext uri="{FF2B5EF4-FFF2-40B4-BE49-F238E27FC236}">
                <a16:creationId xmlns:a16="http://schemas.microsoft.com/office/drawing/2014/main" id="{EE1661EB-2B65-455C-BBB5-0B5F16F5B1BE}"/>
              </a:ext>
            </a:extLst>
          </p:cNvPr>
          <p:cNvSpPr txBox="1"/>
          <p:nvPr/>
        </p:nvSpPr>
        <p:spPr>
          <a:xfrm>
            <a:off x="4815350" y="2515589"/>
            <a:ext cx="4159044" cy="2029786"/>
          </a:xfrm>
          <a:prstGeom prst="rect">
            <a:avLst/>
          </a:prstGeom>
          <a:noFill/>
        </p:spPr>
        <p:txBody>
          <a:bodyPr wrap="square">
            <a:spAutoFit/>
          </a:bodyPr>
          <a:lstStyle/>
          <a:p>
            <a:pPr>
              <a:lnSpc>
                <a:spcPct val="114000"/>
              </a:lnSpc>
            </a:pPr>
            <a:r>
              <a:rPr lang="lv-LV" sz="1600" b="1" dirty="0">
                <a:latin typeface="Verdana" panose="020B0604030504040204" pitchFamily="34" charset="0"/>
                <a:ea typeface="Verdana" panose="020B0604030504040204" pitchFamily="34" charset="0"/>
                <a:cs typeface="Times New Roman" panose="02020603050405020304" pitchFamily="18" charset="0"/>
              </a:rPr>
              <a:t>Jāinformē par:</a:t>
            </a:r>
          </a:p>
          <a:p>
            <a:pPr marL="538163" lvl="1" indent="-285750">
              <a:lnSpc>
                <a:spcPct val="114000"/>
              </a:lnSpc>
              <a:buFont typeface="Wingdings" panose="05000000000000000000" pitchFamily="2" charset="2"/>
              <a:buChar char="§"/>
            </a:pPr>
            <a:r>
              <a:rPr lang="lv-LV" sz="1600" dirty="0">
                <a:latin typeface="Verdana" panose="020B0604030504040204" pitchFamily="34" charset="0"/>
                <a:ea typeface="Verdana" panose="020B0604030504040204" pitchFamily="34" charset="0"/>
              </a:rPr>
              <a:t>apsardzes firmas maiņu</a:t>
            </a:r>
          </a:p>
          <a:p>
            <a:pPr marL="538163" lvl="1" indent="-285750">
              <a:lnSpc>
                <a:spcPct val="114000"/>
              </a:lnSpc>
              <a:buFont typeface="Wingdings" panose="05000000000000000000" pitchFamily="2" charset="2"/>
              <a:buChar char="§"/>
            </a:pPr>
            <a:r>
              <a:rPr lang="lv-LV" sz="1600" dirty="0">
                <a:latin typeface="Verdana" panose="020B0604030504040204" pitchFamily="34" charset="0"/>
                <a:ea typeface="Verdana" panose="020B0604030504040204" pitchFamily="34" charset="0"/>
              </a:rPr>
              <a:t>glabātavas nomas līguma pagarinājumu</a:t>
            </a:r>
          </a:p>
          <a:p>
            <a:pPr marL="538163" lvl="1" indent="-285750">
              <a:lnSpc>
                <a:spcPct val="114000"/>
              </a:lnSpc>
              <a:buFont typeface="Wingdings" panose="05000000000000000000" pitchFamily="2" charset="2"/>
              <a:buChar char="§"/>
            </a:pPr>
            <a:r>
              <a:rPr lang="lv-LV" sz="1600" dirty="0">
                <a:latin typeface="Verdana" panose="020B0604030504040204" pitchFamily="34" charset="0"/>
                <a:ea typeface="Verdana" panose="020B0604030504040204" pitchFamily="34" charset="0"/>
              </a:rPr>
              <a:t>personām, ar kurām tika izbeigtas darba attiecības</a:t>
            </a:r>
          </a:p>
          <a:p>
            <a:pPr marL="538163" lvl="1" indent="-285750">
              <a:lnSpc>
                <a:spcPct val="114000"/>
              </a:lnSpc>
              <a:buFont typeface="Wingdings" panose="05000000000000000000" pitchFamily="2" charset="2"/>
              <a:buChar char="§"/>
            </a:pPr>
            <a:r>
              <a:rPr lang="lv-LV" sz="1600" dirty="0">
                <a:latin typeface="Verdana" panose="020B0604030504040204" pitchFamily="34" charset="0"/>
                <a:ea typeface="Verdana" panose="020B0604030504040204" pitchFamily="34" charset="0"/>
              </a:rPr>
              <a:t>citiem jautājumiem</a:t>
            </a:r>
          </a:p>
        </p:txBody>
      </p:sp>
    </p:spTree>
    <p:extLst>
      <p:ext uri="{BB962C8B-B14F-4D97-AF65-F5344CB8AC3E}">
        <p14:creationId xmlns:p14="http://schemas.microsoft.com/office/powerpoint/2010/main" val="26225174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9192763-61A1-4410-90D1-C707F4E668D4}"/>
              </a:ext>
            </a:extLst>
          </p:cNvPr>
          <p:cNvSpPr>
            <a:spLocks noGrp="1"/>
          </p:cNvSpPr>
          <p:nvPr>
            <p:ph type="sldNum" sz="quarter" idx="13"/>
          </p:nvPr>
        </p:nvSpPr>
        <p:spPr>
          <a:xfrm>
            <a:off x="8450826" y="4743450"/>
            <a:ext cx="388374" cy="215696"/>
          </a:xfrm>
        </p:spPr>
        <p:txBody>
          <a:bodyPr/>
          <a:lstStyle/>
          <a:p>
            <a:pPr>
              <a:defRPr/>
            </a:pPr>
            <a:fld id="{490F7AE8-DF71-408C-81AB-B54460B70369}" type="slidenum">
              <a:rPr lang="en-US" altLang="lv-LV" smtClean="0"/>
              <a:pPr>
                <a:defRPr/>
              </a:pPr>
              <a:t>15</a:t>
            </a:fld>
            <a:endParaRPr lang="en-US" altLang="lv-LV" dirty="0"/>
          </a:p>
        </p:txBody>
      </p:sp>
      <p:sp>
        <p:nvSpPr>
          <p:cNvPr id="10" name="Title 1">
            <a:extLst>
              <a:ext uri="{FF2B5EF4-FFF2-40B4-BE49-F238E27FC236}">
                <a16:creationId xmlns:a16="http://schemas.microsoft.com/office/drawing/2014/main" id="{55461F07-F449-4595-B6CE-7F35717C4E65}"/>
              </a:ext>
            </a:extLst>
          </p:cNvPr>
          <p:cNvSpPr>
            <a:spLocks noGrp="1"/>
          </p:cNvSpPr>
          <p:nvPr>
            <p:ph type="title"/>
          </p:nvPr>
        </p:nvSpPr>
        <p:spPr>
          <a:xfrm>
            <a:off x="2330244" y="199102"/>
            <a:ext cx="6644150" cy="1063727"/>
          </a:xfrm>
        </p:spPr>
        <p:txBody>
          <a:bodyPr anchor="ctr">
            <a:normAutofit/>
          </a:bodyPr>
          <a:lstStyle/>
          <a:p>
            <a:r>
              <a:rPr kumimoji="0" lang="lv-LV" sz="2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Militārā ražotāja sertifikāts</a:t>
            </a:r>
            <a:endParaRPr lang="lv-LV" sz="2800" dirty="0">
              <a:cs typeface="Times New Roman" panose="02020603050405020304" pitchFamily="18" charset="0"/>
            </a:endParaRPr>
          </a:p>
        </p:txBody>
      </p:sp>
      <p:sp>
        <p:nvSpPr>
          <p:cNvPr id="11" name="Content Placeholder 2">
            <a:extLst>
              <a:ext uri="{FF2B5EF4-FFF2-40B4-BE49-F238E27FC236}">
                <a16:creationId xmlns:a16="http://schemas.microsoft.com/office/drawing/2014/main" id="{1CE2B477-56F6-4398-9FB2-7DCF93A5E736}"/>
              </a:ext>
            </a:extLst>
          </p:cNvPr>
          <p:cNvSpPr txBox="1">
            <a:spLocks/>
          </p:cNvSpPr>
          <p:nvPr/>
        </p:nvSpPr>
        <p:spPr>
          <a:xfrm>
            <a:off x="493458" y="1382660"/>
            <a:ext cx="8332839" cy="1339767"/>
          </a:xfrm>
          <a:prstGeom prst="rect">
            <a:avLst/>
          </a:prstGeom>
        </p:spPr>
        <p:txBody>
          <a:bodyPr>
            <a:noAutofit/>
          </a:bodyPr>
          <a:lstStyle>
            <a:lvl1pPr marL="350838" indent="-350838" algn="l" defTabSz="938213" rtl="0" eaLnBrk="0" fontAlgn="base" hangingPunct="0">
              <a:spcBef>
                <a:spcPct val="20000"/>
              </a:spcBef>
              <a:spcAft>
                <a:spcPct val="0"/>
              </a:spcAft>
              <a:buFont typeface="Arial" panose="020B0604020202020204" pitchFamily="34" charset="0"/>
              <a:buChar char="•"/>
              <a:defRPr sz="3300" kern="1200">
                <a:solidFill>
                  <a:schemeClr val="tx1"/>
                </a:solidFill>
                <a:latin typeface="+mn-lt"/>
                <a:ea typeface="+mn-ea"/>
                <a:cs typeface="+mn-cs"/>
              </a:defRPr>
            </a:lvl1pPr>
            <a:lvl2pPr marL="762000" indent="-292100" algn="l" defTabSz="938213" rtl="0" eaLnBrk="0" fontAlgn="base" hangingPunct="0">
              <a:spcBef>
                <a:spcPct val="20000"/>
              </a:spcBef>
              <a:spcAft>
                <a:spcPct val="0"/>
              </a:spcAft>
              <a:buFont typeface="Arial" panose="020B0604020202020204" pitchFamily="34" charset="0"/>
              <a:buChar char="–"/>
              <a:defRPr sz="2900" kern="1200">
                <a:solidFill>
                  <a:schemeClr val="tx1"/>
                </a:solidFill>
                <a:latin typeface="+mn-lt"/>
                <a:ea typeface="+mn-ea"/>
                <a:cs typeface="+mn-cs"/>
              </a:defRPr>
            </a:lvl2pPr>
            <a:lvl3pPr marL="1173163" indent="-233363" algn="l" defTabSz="938213"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3pPr>
            <a:lvl4pPr marL="16430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4pPr>
            <a:lvl5pPr marL="21129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marL="0" marR="0" lvl="0" indent="0" algn="l" defTabSz="938213" rtl="0" eaLnBrk="0" fontAlgn="base" latinLnBrk="0" hangingPunct="0">
              <a:lnSpc>
                <a:spcPct val="114000"/>
              </a:lnSpc>
              <a:spcBef>
                <a:spcPts val="0"/>
              </a:spcBef>
              <a:spcAft>
                <a:spcPct val="0"/>
              </a:spcAft>
              <a:buClrTx/>
              <a:buSzTx/>
              <a:buFontTx/>
              <a:buNone/>
              <a:tabLst/>
              <a:defRPr/>
            </a:pPr>
            <a:r>
              <a:rPr kumimoji="0" lang="lv-LV" sz="1600" b="1" i="0" u="none" strike="noStrike" kern="1200" cap="none" spc="0" normalizeH="0" baseline="0" dirty="0">
                <a:ln>
                  <a:noFill/>
                </a:ln>
                <a:solidFill>
                  <a:prstClr val="black"/>
                </a:solidFill>
                <a:effectLst/>
                <a:highlight>
                  <a:srgbClr val="8DCADB"/>
                </a:highlight>
                <a:uLnTx/>
                <a:uFillTx/>
                <a:latin typeface="Verdana" panose="020B0604030504040204" pitchFamily="34" charset="0"/>
                <a:ea typeface="Verdana" panose="020B0604030504040204" pitchFamily="34" charset="0"/>
                <a:cs typeface="Times New Roman" panose="02020603050405020304" pitchFamily="18" charset="0"/>
                <a:sym typeface="Wingdings" panose="05000000000000000000" pitchFamily="2" charset="2"/>
              </a:rPr>
              <a:t>NOSACĪJUMI</a:t>
            </a:r>
          </a:p>
          <a:p>
            <a:pPr marL="0" marR="0" lvl="0" indent="361950" algn="l" defTabSz="938213" rtl="0" eaLnBrk="0" fontAlgn="base" latinLnBrk="0" hangingPunct="0">
              <a:lnSpc>
                <a:spcPct val="114000"/>
              </a:lnSpc>
              <a:spcBef>
                <a:spcPts val="0"/>
              </a:spcBef>
              <a:spcAft>
                <a:spcPct val="0"/>
              </a:spcAft>
              <a:buClrTx/>
              <a:buSzTx/>
              <a:buFont typeface="Wingdings" panose="05000000000000000000" pitchFamily="2" charset="2"/>
              <a:buChar char="§"/>
              <a:tabLst/>
              <a:defRPr/>
            </a:pPr>
            <a:r>
              <a:rPr lang="lv-LV" sz="1600" dirty="0">
                <a:solidFill>
                  <a:prstClr val="black"/>
                </a:solidFill>
                <a:latin typeface="Verdana" panose="020B0604030504040204" pitchFamily="34" charset="0"/>
                <a:ea typeface="Verdana" panose="020B0604030504040204" pitchFamily="34" charset="0"/>
                <a:cs typeface="Times New Roman" panose="02020603050405020304" pitchFamily="18" charset="0"/>
                <a:sym typeface="Wingdings" panose="05000000000000000000" pitchFamily="2" charset="2"/>
              </a:rPr>
              <a:t>K</a:t>
            </a:r>
            <a:r>
              <a:rPr kumimoji="0" lang="lv-LV" sz="1600" b="0" i="0" u="none" strike="noStrike" kern="1200" cap="none" spc="0" normalizeH="0" baseline="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sym typeface="Wingdings" panose="05000000000000000000" pitchFamily="2" charset="2"/>
              </a:rPr>
              <a:t>omersanta iesaistīto personu </a:t>
            </a:r>
            <a:r>
              <a:rPr kumimoji="0" lang="lv-LV" sz="1600" b="1" i="0" u="none" strike="noStrike" kern="1200" cap="none" spc="0" normalizeH="0" baseline="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sym typeface="Wingdings" panose="05000000000000000000" pitchFamily="2" charset="2"/>
              </a:rPr>
              <a:t>pieredze</a:t>
            </a:r>
          </a:p>
          <a:p>
            <a:pPr marL="0" marR="0" lvl="0" indent="361950" algn="l" defTabSz="938213" rtl="0" eaLnBrk="0" fontAlgn="base" latinLnBrk="0" hangingPunct="0">
              <a:lnSpc>
                <a:spcPct val="114000"/>
              </a:lnSpc>
              <a:spcBef>
                <a:spcPts val="0"/>
              </a:spcBef>
              <a:spcAft>
                <a:spcPct val="0"/>
              </a:spcAft>
              <a:buClrTx/>
              <a:buSzTx/>
              <a:buFont typeface="Wingdings" panose="05000000000000000000" pitchFamily="2" charset="2"/>
              <a:buChar char="§"/>
              <a:tabLst/>
              <a:defRPr/>
            </a:pPr>
            <a:r>
              <a:rPr lang="lv-LV" sz="1600" dirty="0">
                <a:solidFill>
                  <a:prstClr val="black"/>
                </a:solidFill>
                <a:latin typeface="Verdana" panose="020B0604030504040204" pitchFamily="34" charset="0"/>
                <a:ea typeface="Verdana" panose="020B0604030504040204" pitchFamily="34" charset="0"/>
                <a:cs typeface="Times New Roman" panose="02020603050405020304" pitchFamily="18" charset="0"/>
                <a:sym typeface="Wingdings" panose="05000000000000000000" pitchFamily="2" charset="2"/>
              </a:rPr>
              <a:t>N</a:t>
            </a:r>
            <a:r>
              <a:rPr kumimoji="0" lang="lv-LV" sz="1600" b="0" i="0" u="none" strike="noStrike" kern="1200" cap="none" spc="0" normalizeH="0" baseline="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sym typeface="Wingdings" panose="05000000000000000000" pitchFamily="2" charset="2"/>
              </a:rPr>
              <a:t>ozīmīgi (valsts mērogā) eksporta un ražošanas </a:t>
            </a:r>
            <a:r>
              <a:rPr kumimoji="0" lang="lv-LV" sz="1600" b="1" i="0" u="none" strike="noStrike" kern="1200" cap="none" spc="0" normalizeH="0" baseline="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sym typeface="Wingdings" panose="05000000000000000000" pitchFamily="2" charset="2"/>
              </a:rPr>
              <a:t>apjomi</a:t>
            </a:r>
          </a:p>
          <a:p>
            <a:pPr marL="0" marR="0" lvl="0" indent="361950" algn="l" defTabSz="938213" rtl="0" eaLnBrk="0" fontAlgn="base" latinLnBrk="0" hangingPunct="0">
              <a:lnSpc>
                <a:spcPct val="114000"/>
              </a:lnSpc>
              <a:spcBef>
                <a:spcPts val="0"/>
              </a:spcBef>
              <a:spcAft>
                <a:spcPct val="0"/>
              </a:spcAft>
              <a:buClrTx/>
              <a:buSzTx/>
              <a:buFont typeface="Wingdings" panose="05000000000000000000" pitchFamily="2" charset="2"/>
              <a:buChar char="§"/>
              <a:tabLst/>
              <a:defRPr/>
            </a:pPr>
            <a:r>
              <a:rPr kumimoji="0" lang="lv-LV" sz="1600" b="0" i="0" u="none" strike="noStrike" kern="1200" cap="none" spc="0" normalizeH="0" baseline="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sym typeface="Wingdings" panose="05000000000000000000" pitchFamily="2" charset="2"/>
              </a:rPr>
              <a:t>Aktīva speciālā atļauj</a:t>
            </a:r>
            <a:r>
              <a:rPr lang="lv-LV" sz="1600" dirty="0">
                <a:solidFill>
                  <a:prstClr val="black"/>
                </a:solidFill>
                <a:latin typeface="Verdana" panose="020B0604030504040204" pitchFamily="34" charset="0"/>
                <a:ea typeface="Verdana" panose="020B0604030504040204" pitchFamily="34" charset="0"/>
                <a:cs typeface="Times New Roman" panose="02020603050405020304" pitchFamily="18" charset="0"/>
                <a:sym typeface="Wingdings" panose="05000000000000000000" pitchFamily="2" charset="2"/>
              </a:rPr>
              <a:t>a (</a:t>
            </a:r>
            <a:r>
              <a:rPr lang="lv-LV" sz="1600" b="1" dirty="0">
                <a:solidFill>
                  <a:prstClr val="black"/>
                </a:solidFill>
                <a:latin typeface="Verdana" panose="020B0604030504040204" pitchFamily="34" charset="0"/>
                <a:ea typeface="Verdana" panose="020B0604030504040204" pitchFamily="34" charset="0"/>
                <a:cs typeface="Times New Roman" panose="02020603050405020304" pitchFamily="18" charset="0"/>
                <a:sym typeface="Wingdings" panose="05000000000000000000" pitchFamily="2" charset="2"/>
              </a:rPr>
              <a:t>licence</a:t>
            </a:r>
            <a:r>
              <a:rPr lang="lv-LV" sz="1600" dirty="0">
                <a:solidFill>
                  <a:prstClr val="black"/>
                </a:solidFill>
                <a:latin typeface="Verdana" panose="020B0604030504040204" pitchFamily="34" charset="0"/>
                <a:ea typeface="Verdana" panose="020B0604030504040204" pitchFamily="34" charset="0"/>
                <a:cs typeface="Times New Roman" panose="02020603050405020304" pitchFamily="18" charset="0"/>
                <a:sym typeface="Wingdings" panose="05000000000000000000" pitchFamily="2" charset="2"/>
              </a:rPr>
              <a:t>)</a:t>
            </a:r>
            <a:endParaRPr kumimoji="0" lang="lv-LV" sz="1600" b="0" i="0" u="none" strike="noStrike" kern="1200" cap="none" spc="0" normalizeH="0" baseline="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endParaRPr>
          </a:p>
        </p:txBody>
      </p:sp>
      <p:sp>
        <p:nvSpPr>
          <p:cNvPr id="8" name="Content Placeholder 2">
            <a:extLst>
              <a:ext uri="{FF2B5EF4-FFF2-40B4-BE49-F238E27FC236}">
                <a16:creationId xmlns:a16="http://schemas.microsoft.com/office/drawing/2014/main" id="{93502212-ACE6-4296-A937-804E94F43C59}"/>
              </a:ext>
            </a:extLst>
          </p:cNvPr>
          <p:cNvSpPr txBox="1">
            <a:spLocks/>
          </p:cNvSpPr>
          <p:nvPr/>
        </p:nvSpPr>
        <p:spPr>
          <a:xfrm>
            <a:off x="493458" y="2826161"/>
            <a:ext cx="8214239" cy="2236718"/>
          </a:xfrm>
          <a:prstGeom prst="rect">
            <a:avLst/>
          </a:prstGeom>
        </p:spPr>
        <p:txBody>
          <a:bodyPr>
            <a:noAutofit/>
          </a:bodyPr>
          <a:lstStyle>
            <a:lvl1pPr marL="350838" indent="-350838" algn="l" defTabSz="938213" rtl="0" eaLnBrk="0" fontAlgn="base" hangingPunct="0">
              <a:spcBef>
                <a:spcPct val="20000"/>
              </a:spcBef>
              <a:spcAft>
                <a:spcPct val="0"/>
              </a:spcAft>
              <a:buFont typeface="Arial" panose="020B0604020202020204" pitchFamily="34" charset="0"/>
              <a:buChar char="•"/>
              <a:defRPr sz="3300" kern="1200">
                <a:solidFill>
                  <a:schemeClr val="tx1"/>
                </a:solidFill>
                <a:latin typeface="+mn-lt"/>
                <a:ea typeface="+mn-ea"/>
                <a:cs typeface="+mn-cs"/>
              </a:defRPr>
            </a:lvl1pPr>
            <a:lvl2pPr marL="762000" indent="-292100" algn="l" defTabSz="938213" rtl="0" eaLnBrk="0" fontAlgn="base" hangingPunct="0">
              <a:spcBef>
                <a:spcPct val="20000"/>
              </a:spcBef>
              <a:spcAft>
                <a:spcPct val="0"/>
              </a:spcAft>
              <a:buFont typeface="Arial" panose="020B0604020202020204" pitchFamily="34" charset="0"/>
              <a:buChar char="–"/>
              <a:defRPr sz="2900" kern="1200">
                <a:solidFill>
                  <a:schemeClr val="tx1"/>
                </a:solidFill>
                <a:latin typeface="+mn-lt"/>
                <a:ea typeface="+mn-ea"/>
                <a:cs typeface="+mn-cs"/>
              </a:defRPr>
            </a:lvl2pPr>
            <a:lvl3pPr marL="1173163" indent="-233363" algn="l" defTabSz="938213"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3pPr>
            <a:lvl4pPr marL="16430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4pPr>
            <a:lvl5pPr marL="21129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marL="0" indent="0" algn="just">
              <a:lnSpc>
                <a:spcPct val="114000"/>
              </a:lnSpc>
              <a:spcBef>
                <a:spcPts val="0"/>
              </a:spcBef>
              <a:spcAft>
                <a:spcPts val="0"/>
              </a:spcAft>
              <a:buNone/>
            </a:pPr>
            <a:r>
              <a:rPr lang="lv-LV" sz="1600" b="1" dirty="0">
                <a:highlight>
                  <a:srgbClr val="9BBB59"/>
                </a:highlight>
                <a:latin typeface="Verdana" panose="020B0604030504040204" pitchFamily="34" charset="0"/>
                <a:ea typeface="Verdana" panose="020B0604030504040204" pitchFamily="34" charset="0"/>
                <a:cs typeface="Times New Roman" panose="02020603050405020304" pitchFamily="18" charset="0"/>
              </a:rPr>
              <a:t>PRIEKŠROCĪBAS</a:t>
            </a:r>
            <a:r>
              <a:rPr lang="lv-LV" sz="1600" dirty="0">
                <a:latin typeface="Verdana" panose="020B0604030504040204" pitchFamily="34" charset="0"/>
                <a:ea typeface="Verdana" panose="020B0604030504040204" pitchFamily="34" charset="0"/>
                <a:cs typeface="Times New Roman" panose="02020603050405020304" pitchFamily="18" charset="0"/>
              </a:rPr>
              <a:t> </a:t>
            </a:r>
          </a:p>
          <a:p>
            <a:pPr algn="just">
              <a:lnSpc>
                <a:spcPct val="114000"/>
              </a:lnSpc>
              <a:spcBef>
                <a:spcPts val="0"/>
              </a:spcBef>
              <a:spcAft>
                <a:spcPts val="0"/>
              </a:spcAft>
              <a:buFont typeface="Wingdings" panose="05000000000000000000" pitchFamily="2" charset="2"/>
              <a:buChar char="§"/>
            </a:pPr>
            <a:r>
              <a:rPr lang="lv-LV" sz="1600" dirty="0">
                <a:latin typeface="Verdana" panose="020B0604030504040204" pitchFamily="34" charset="0"/>
                <a:ea typeface="Verdana" panose="020B0604030504040204" pitchFamily="34" charset="0"/>
                <a:cs typeface="Times New Roman" panose="02020603050405020304" pitchFamily="18" charset="0"/>
              </a:rPr>
              <a:t>Atvieglo eksporta/importa darījumus ar militārām precēm</a:t>
            </a:r>
          </a:p>
          <a:p>
            <a:pPr algn="just">
              <a:lnSpc>
                <a:spcPct val="114000"/>
              </a:lnSpc>
              <a:spcBef>
                <a:spcPts val="0"/>
              </a:spcBef>
              <a:spcAft>
                <a:spcPts val="0"/>
              </a:spcAft>
              <a:buFont typeface="Wingdings" panose="05000000000000000000" pitchFamily="2" charset="2"/>
              <a:buChar char="§"/>
            </a:pPr>
            <a:r>
              <a:rPr lang="lv-LV" sz="1600" dirty="0">
                <a:latin typeface="Verdana" panose="020B0604030504040204" pitchFamily="34" charset="0"/>
                <a:ea typeface="Verdana" panose="020B0604030504040204" pitchFamily="34" charset="0"/>
                <a:cs typeface="Times New Roman" panose="02020603050405020304" pitchFamily="18" charset="0"/>
              </a:rPr>
              <a:t>Paātrina darbu ar nepieciešamo izejvielu un preču pārvietošanu no citām ES valstīm. </a:t>
            </a:r>
            <a:r>
              <a:rPr lang="lv-LV" sz="1200" dirty="0">
                <a:latin typeface="Verdana" panose="020B0604030504040204" pitchFamily="34" charset="0"/>
                <a:ea typeface="Verdana" panose="020B0604030504040204" pitchFamily="34" charset="0"/>
                <a:cs typeface="Times New Roman" panose="02020603050405020304" pitchFamily="18" charset="0"/>
              </a:rPr>
              <a:t>Ja licencētajiem komersantiem katrs preču pārvietošanas gadījums ES ietvaros ir jāsaskaņo ar Ārlietu ministriju, saņemot pārvietošanas licenci, tad militārā ražotāja statuss sniedz iespēju komersantam saņemt izejvielas (materiālus) savu militāro preču ražošanai no citām ES valstīm bez Ārlietu ministrijas Stratēģiskas nozīmes preču kontroles komitejas izsniegtas licences</a:t>
            </a:r>
            <a:endParaRPr lang="lv-LV" sz="1600" dirty="0">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0387546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9192763-61A1-4410-90D1-C707F4E668D4}"/>
              </a:ext>
            </a:extLst>
          </p:cNvPr>
          <p:cNvSpPr>
            <a:spLocks noGrp="1"/>
          </p:cNvSpPr>
          <p:nvPr>
            <p:ph type="sldNum" sz="quarter" idx="13"/>
          </p:nvPr>
        </p:nvSpPr>
        <p:spPr>
          <a:xfrm>
            <a:off x="8450826" y="4743450"/>
            <a:ext cx="388374" cy="215696"/>
          </a:xfrm>
        </p:spPr>
        <p:txBody>
          <a:bodyPr/>
          <a:lstStyle/>
          <a:p>
            <a:pPr>
              <a:defRPr/>
            </a:pPr>
            <a:fld id="{490F7AE8-DF71-408C-81AB-B54460B70369}" type="slidenum">
              <a:rPr lang="en-US" altLang="lv-LV" smtClean="0"/>
              <a:pPr>
                <a:defRPr/>
              </a:pPr>
              <a:t>16</a:t>
            </a:fld>
            <a:endParaRPr lang="en-US" altLang="lv-LV" dirty="0"/>
          </a:p>
        </p:txBody>
      </p:sp>
      <p:sp>
        <p:nvSpPr>
          <p:cNvPr id="10" name="Title 1">
            <a:extLst>
              <a:ext uri="{FF2B5EF4-FFF2-40B4-BE49-F238E27FC236}">
                <a16:creationId xmlns:a16="http://schemas.microsoft.com/office/drawing/2014/main" id="{55461F07-F449-4595-B6CE-7F35717C4E65}"/>
              </a:ext>
            </a:extLst>
          </p:cNvPr>
          <p:cNvSpPr>
            <a:spLocks noGrp="1"/>
          </p:cNvSpPr>
          <p:nvPr>
            <p:ph type="title"/>
          </p:nvPr>
        </p:nvSpPr>
        <p:spPr>
          <a:xfrm>
            <a:off x="2330244" y="199102"/>
            <a:ext cx="6644150" cy="1063727"/>
          </a:xfrm>
        </p:spPr>
        <p:txBody>
          <a:bodyPr anchor="ctr">
            <a:normAutofit/>
          </a:bodyPr>
          <a:lstStyle/>
          <a:p>
            <a:r>
              <a:rPr kumimoji="0" lang="lv-LV" sz="2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Militārā ražotāja sertifikāts</a:t>
            </a:r>
            <a:endParaRPr lang="lv-LV" sz="2800" dirty="0">
              <a:cs typeface="Times New Roman" panose="02020603050405020304" pitchFamily="18" charset="0"/>
            </a:endParaRPr>
          </a:p>
        </p:txBody>
      </p:sp>
      <p:sp>
        <p:nvSpPr>
          <p:cNvPr id="11" name="Content Placeholder 2">
            <a:extLst>
              <a:ext uri="{FF2B5EF4-FFF2-40B4-BE49-F238E27FC236}">
                <a16:creationId xmlns:a16="http://schemas.microsoft.com/office/drawing/2014/main" id="{1CE2B477-56F6-4398-9FB2-7DCF93A5E736}"/>
              </a:ext>
            </a:extLst>
          </p:cNvPr>
          <p:cNvSpPr txBox="1">
            <a:spLocks/>
          </p:cNvSpPr>
          <p:nvPr/>
        </p:nvSpPr>
        <p:spPr>
          <a:xfrm>
            <a:off x="493458" y="1482706"/>
            <a:ext cx="8332839" cy="3476440"/>
          </a:xfrm>
          <a:prstGeom prst="rect">
            <a:avLst/>
          </a:prstGeom>
        </p:spPr>
        <p:txBody>
          <a:bodyPr>
            <a:noAutofit/>
          </a:bodyPr>
          <a:lstStyle>
            <a:lvl1pPr marL="350838" indent="-350838" algn="l" defTabSz="938213" rtl="0" eaLnBrk="0" fontAlgn="base" hangingPunct="0">
              <a:spcBef>
                <a:spcPct val="20000"/>
              </a:spcBef>
              <a:spcAft>
                <a:spcPct val="0"/>
              </a:spcAft>
              <a:buFont typeface="Arial" panose="020B0604020202020204" pitchFamily="34" charset="0"/>
              <a:buChar char="•"/>
              <a:defRPr sz="3300" kern="1200">
                <a:solidFill>
                  <a:schemeClr val="tx1"/>
                </a:solidFill>
                <a:latin typeface="+mn-lt"/>
                <a:ea typeface="+mn-ea"/>
                <a:cs typeface="+mn-cs"/>
              </a:defRPr>
            </a:lvl1pPr>
            <a:lvl2pPr marL="762000" indent="-292100" algn="l" defTabSz="938213" rtl="0" eaLnBrk="0" fontAlgn="base" hangingPunct="0">
              <a:spcBef>
                <a:spcPct val="20000"/>
              </a:spcBef>
              <a:spcAft>
                <a:spcPct val="0"/>
              </a:spcAft>
              <a:buFont typeface="Arial" panose="020B0604020202020204" pitchFamily="34" charset="0"/>
              <a:buChar char="–"/>
              <a:defRPr sz="2900" kern="1200">
                <a:solidFill>
                  <a:schemeClr val="tx1"/>
                </a:solidFill>
                <a:latin typeface="+mn-lt"/>
                <a:ea typeface="+mn-ea"/>
                <a:cs typeface="+mn-cs"/>
              </a:defRPr>
            </a:lvl2pPr>
            <a:lvl3pPr marL="1173163" indent="-233363" algn="l" defTabSz="938213"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3pPr>
            <a:lvl4pPr marL="16430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4pPr>
            <a:lvl5pPr marL="21129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marL="0" marR="0" lvl="0" indent="0" algn="l" defTabSz="938213" rtl="0" eaLnBrk="0" fontAlgn="base" latinLnBrk="0" hangingPunct="0">
              <a:lnSpc>
                <a:spcPct val="114000"/>
              </a:lnSpc>
              <a:spcBef>
                <a:spcPts val="0"/>
              </a:spcBef>
              <a:spcAft>
                <a:spcPct val="0"/>
              </a:spcAft>
              <a:buClrTx/>
              <a:buSzTx/>
              <a:buFontTx/>
              <a:buNone/>
              <a:tabLst/>
              <a:defRPr/>
            </a:pPr>
            <a:r>
              <a:rPr kumimoji="0" lang="lv-LV" sz="1600" b="1" i="0" u="none" strike="noStrike" kern="1200" cap="none" spc="0" normalizeH="0" baseline="0" dirty="0">
                <a:ln>
                  <a:noFill/>
                </a:ln>
                <a:solidFill>
                  <a:prstClr val="black"/>
                </a:solidFill>
                <a:effectLst/>
                <a:highlight>
                  <a:srgbClr val="F79646"/>
                </a:highlight>
                <a:uLnTx/>
                <a:uFillTx/>
                <a:latin typeface="Verdana" panose="020B0604030504040204" pitchFamily="34" charset="0"/>
                <a:ea typeface="Verdana" panose="020B0604030504040204" pitchFamily="34" charset="0"/>
                <a:cs typeface="Times New Roman" panose="02020603050405020304" pitchFamily="18" charset="0"/>
                <a:sym typeface="Wingdings" panose="05000000000000000000" pitchFamily="2" charset="2"/>
              </a:rPr>
              <a:t>ĪPAŠAS PRASĪBAS</a:t>
            </a:r>
          </a:p>
          <a:p>
            <a:pPr marL="176213" marR="0" lvl="0" indent="273050" algn="l" defTabSz="938213" rtl="0" eaLnBrk="0" fontAlgn="base" latinLnBrk="0" hangingPunct="0">
              <a:lnSpc>
                <a:spcPct val="114000"/>
              </a:lnSpc>
              <a:spcBef>
                <a:spcPts val="0"/>
              </a:spcBef>
              <a:spcAft>
                <a:spcPct val="0"/>
              </a:spcAft>
              <a:buClrTx/>
              <a:buSzTx/>
              <a:buFont typeface="Wingdings" panose="05000000000000000000" pitchFamily="2" charset="2"/>
              <a:buChar char="§"/>
              <a:tabLst/>
              <a:defRPr/>
            </a:pPr>
            <a:r>
              <a:rPr lang="lv-LV" sz="1600" dirty="0">
                <a:solidFill>
                  <a:prstClr val="black"/>
                </a:solidFill>
                <a:latin typeface="Verdana" panose="020B0604030504040204" pitchFamily="34" charset="0"/>
                <a:ea typeface="Verdana" panose="020B0604030504040204" pitchFamily="34" charset="0"/>
                <a:cs typeface="Times New Roman" panose="02020603050405020304" pitchFamily="18" charset="0"/>
                <a:sym typeface="Wingdings" panose="05000000000000000000" pitchFamily="2" charset="2"/>
              </a:rPr>
              <a:t>preču reģistrācijas kārtība un termiņi</a:t>
            </a:r>
          </a:p>
          <a:p>
            <a:pPr marL="176213" marR="0" lvl="0" indent="273050" algn="l" defTabSz="938213" rtl="0" eaLnBrk="0" fontAlgn="base" latinLnBrk="0" hangingPunct="0">
              <a:lnSpc>
                <a:spcPct val="114000"/>
              </a:lnSpc>
              <a:spcBef>
                <a:spcPts val="0"/>
              </a:spcBef>
              <a:spcAft>
                <a:spcPct val="0"/>
              </a:spcAft>
              <a:buClrTx/>
              <a:buSzTx/>
              <a:buFont typeface="Wingdings" panose="05000000000000000000" pitchFamily="2" charset="2"/>
              <a:buChar char="§"/>
              <a:tabLst/>
              <a:defRPr/>
            </a:pPr>
            <a:r>
              <a:rPr lang="lv-LV" sz="1600" dirty="0">
                <a:solidFill>
                  <a:prstClr val="black"/>
                </a:solidFill>
                <a:latin typeface="Verdana" panose="020B0604030504040204" pitchFamily="34" charset="0"/>
                <a:ea typeface="Verdana" panose="020B0604030504040204" pitchFamily="34" charset="0"/>
                <a:cs typeface="Times New Roman" panose="02020603050405020304" pitchFamily="18" charset="0"/>
                <a:sym typeface="Wingdings" panose="05000000000000000000" pitchFamily="2" charset="2"/>
              </a:rPr>
              <a:t>visa ražošana notiek tikai militārā ražotāja sertifikātā norādītajā ražošanas telpā</a:t>
            </a:r>
          </a:p>
          <a:p>
            <a:pPr marL="176213" marR="0" lvl="0" indent="273050" algn="l" defTabSz="938213" rtl="0" eaLnBrk="0" fontAlgn="base" latinLnBrk="0" hangingPunct="0">
              <a:lnSpc>
                <a:spcPct val="114000"/>
              </a:lnSpc>
              <a:spcBef>
                <a:spcPts val="0"/>
              </a:spcBef>
              <a:spcAft>
                <a:spcPct val="0"/>
              </a:spcAft>
              <a:buClrTx/>
              <a:buSzTx/>
              <a:buFont typeface="Wingdings" panose="05000000000000000000" pitchFamily="2" charset="2"/>
              <a:buChar char="§"/>
              <a:tabLst/>
              <a:defRPr/>
            </a:pPr>
            <a:r>
              <a:rPr lang="lv-LV" sz="1600" dirty="0">
                <a:solidFill>
                  <a:prstClr val="black"/>
                </a:solidFill>
                <a:latin typeface="Verdana" panose="020B0604030504040204" pitchFamily="34" charset="0"/>
                <a:ea typeface="Verdana" panose="020B0604030504040204" pitchFamily="34" charset="0"/>
                <a:cs typeface="Times New Roman" panose="02020603050405020304" pitchFamily="18" charset="0"/>
                <a:sym typeface="Wingdings" panose="05000000000000000000" pitchFamily="2" charset="2"/>
              </a:rPr>
              <a:t>marķēšana kārtība</a:t>
            </a:r>
          </a:p>
          <a:p>
            <a:pPr marL="176213" marR="0" lvl="0" indent="273050" algn="l" defTabSz="938213" rtl="0" eaLnBrk="0" fontAlgn="base" latinLnBrk="0" hangingPunct="0">
              <a:lnSpc>
                <a:spcPct val="114000"/>
              </a:lnSpc>
              <a:spcBef>
                <a:spcPts val="0"/>
              </a:spcBef>
              <a:spcAft>
                <a:spcPct val="0"/>
              </a:spcAft>
              <a:buClrTx/>
              <a:buSzTx/>
              <a:buFont typeface="Wingdings" panose="05000000000000000000" pitchFamily="2" charset="2"/>
              <a:buChar char="§"/>
              <a:tabLst/>
              <a:defRPr/>
            </a:pPr>
            <a:r>
              <a:rPr lang="lv-LV" sz="1600" dirty="0">
                <a:solidFill>
                  <a:prstClr val="black"/>
                </a:solidFill>
                <a:latin typeface="Verdana" panose="020B0604030504040204" pitchFamily="34" charset="0"/>
                <a:ea typeface="Verdana" panose="020B0604030504040204" pitchFamily="34" charset="0"/>
                <a:cs typeface="Times New Roman" panose="02020603050405020304" pitchFamily="18" charset="0"/>
                <a:sym typeface="Wingdings" panose="05000000000000000000" pitchFamily="2" charset="2"/>
              </a:rPr>
              <a:t>pārvadāšanas kārtība</a:t>
            </a:r>
          </a:p>
          <a:p>
            <a:pPr marL="176213" marR="0" lvl="0" indent="273050" algn="l" defTabSz="938213" rtl="0" eaLnBrk="0" fontAlgn="base" latinLnBrk="0" hangingPunct="0">
              <a:lnSpc>
                <a:spcPct val="114000"/>
              </a:lnSpc>
              <a:spcBef>
                <a:spcPts val="0"/>
              </a:spcBef>
              <a:spcAft>
                <a:spcPct val="0"/>
              </a:spcAft>
              <a:buClrTx/>
              <a:buSzTx/>
              <a:buFont typeface="Wingdings" panose="05000000000000000000" pitchFamily="2" charset="2"/>
              <a:buChar char="§"/>
              <a:tabLst/>
              <a:defRPr/>
            </a:pPr>
            <a:r>
              <a:rPr lang="lv-LV" sz="1600" dirty="0">
                <a:solidFill>
                  <a:prstClr val="black"/>
                </a:solidFill>
                <a:latin typeface="Verdana" panose="020B0604030504040204" pitchFamily="34" charset="0"/>
                <a:ea typeface="Verdana" panose="020B0604030504040204" pitchFamily="34" charset="0"/>
                <a:cs typeface="Times New Roman" panose="02020603050405020304" pitchFamily="18" charset="0"/>
                <a:sym typeface="Wingdings" panose="05000000000000000000" pitchFamily="2" charset="2"/>
              </a:rPr>
              <a:t>fiziskās drošības noteikumi</a:t>
            </a:r>
          </a:p>
          <a:p>
            <a:pPr marL="176213" marR="0" lvl="0" indent="273050" algn="l" defTabSz="938213" rtl="0" eaLnBrk="0" fontAlgn="base" latinLnBrk="0" hangingPunct="0">
              <a:lnSpc>
                <a:spcPct val="114000"/>
              </a:lnSpc>
              <a:spcBef>
                <a:spcPts val="0"/>
              </a:spcBef>
              <a:spcAft>
                <a:spcPct val="0"/>
              </a:spcAft>
              <a:buClrTx/>
              <a:buSzTx/>
              <a:buFont typeface="Wingdings" panose="05000000000000000000" pitchFamily="2" charset="2"/>
              <a:buChar char="§"/>
              <a:tabLst/>
              <a:defRPr/>
            </a:pPr>
            <a:r>
              <a:rPr lang="lv-LV" sz="1600" dirty="0">
                <a:solidFill>
                  <a:prstClr val="black"/>
                </a:solidFill>
                <a:latin typeface="Verdana" panose="020B0604030504040204" pitchFamily="34" charset="0"/>
                <a:ea typeface="Verdana" panose="020B0604030504040204" pitchFamily="34" charset="0"/>
                <a:cs typeface="Times New Roman" panose="02020603050405020304" pitchFamily="18" charset="0"/>
                <a:sym typeface="Wingdings" panose="05000000000000000000" pitchFamily="2" charset="2"/>
              </a:rPr>
              <a:t>atskaišu/pārskatu iesniegšana</a:t>
            </a:r>
          </a:p>
          <a:p>
            <a:pPr marL="0" marR="0" lvl="0" indent="0" algn="l" defTabSz="938213" rtl="0" eaLnBrk="0" fontAlgn="base" latinLnBrk="0" hangingPunct="0">
              <a:lnSpc>
                <a:spcPct val="114000"/>
              </a:lnSpc>
              <a:spcBef>
                <a:spcPts val="0"/>
              </a:spcBef>
              <a:spcAft>
                <a:spcPct val="0"/>
              </a:spcAft>
              <a:buClrTx/>
              <a:buSzTx/>
              <a:buNone/>
              <a:tabLst/>
              <a:defRPr/>
            </a:pPr>
            <a:r>
              <a:rPr lang="lv-LV" sz="1600" dirty="0">
                <a:solidFill>
                  <a:prstClr val="black"/>
                </a:solidFill>
                <a:latin typeface="Verdana" panose="020B0604030504040204" pitchFamily="34" charset="0"/>
                <a:ea typeface="Verdana" panose="020B0604030504040204" pitchFamily="34" charset="0"/>
                <a:cs typeface="Times New Roman" panose="02020603050405020304" pitchFamily="18" charset="0"/>
                <a:sym typeface="Wingdings" panose="05000000000000000000" pitchFamily="2" charset="2"/>
              </a:rPr>
              <a:t>Militāriem ražotājiem izsniedz īpašos nosacījumos noteiktās prasības (fiziskā drošība, NATO STANAG prasības)</a:t>
            </a:r>
          </a:p>
          <a:p>
            <a:pPr marL="0" marR="0" lvl="0" indent="0" algn="l" defTabSz="938213" rtl="0" eaLnBrk="0" fontAlgn="base" latinLnBrk="0" hangingPunct="0">
              <a:lnSpc>
                <a:spcPct val="114000"/>
              </a:lnSpc>
              <a:spcBef>
                <a:spcPts val="0"/>
              </a:spcBef>
              <a:spcAft>
                <a:spcPct val="0"/>
              </a:spcAft>
              <a:buClrTx/>
              <a:buSzTx/>
              <a:buNone/>
              <a:tabLst/>
              <a:defRPr/>
            </a:pPr>
            <a:r>
              <a:rPr lang="lv-LV" sz="1600" dirty="0">
                <a:solidFill>
                  <a:prstClr val="black"/>
                </a:solidFill>
                <a:latin typeface="Verdana" panose="020B0604030504040204" pitchFamily="34" charset="0"/>
                <a:ea typeface="Verdana" panose="020B0604030504040204" pitchFamily="34" charset="0"/>
                <a:cs typeface="Times New Roman" panose="02020603050405020304" pitchFamily="18" charset="0"/>
                <a:sym typeface="Wingdings" panose="05000000000000000000" pitchFamily="2" charset="2"/>
              </a:rPr>
              <a:t>Ministrijas pārstāvji militārā ražotāja kontrolei apseko ražošanas telpas un pārbauda īpašos nosacījumos noteikto prasību izpildi</a:t>
            </a:r>
          </a:p>
        </p:txBody>
      </p:sp>
    </p:spTree>
    <p:extLst>
      <p:ext uri="{BB962C8B-B14F-4D97-AF65-F5344CB8AC3E}">
        <p14:creationId xmlns:p14="http://schemas.microsoft.com/office/powerpoint/2010/main" val="11620524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A1C4FB3-0BDD-4923-9004-5813FFAEA515}"/>
              </a:ext>
            </a:extLst>
          </p:cNvPr>
          <p:cNvSpPr>
            <a:spLocks noGrp="1"/>
          </p:cNvSpPr>
          <p:nvPr>
            <p:ph type="sldNum" sz="quarter" idx="13"/>
          </p:nvPr>
        </p:nvSpPr>
        <p:spPr>
          <a:xfrm>
            <a:off x="8421329" y="4743450"/>
            <a:ext cx="417871" cy="228600"/>
          </a:xfrm>
        </p:spPr>
        <p:txBody>
          <a:bodyPr/>
          <a:lstStyle/>
          <a:p>
            <a:pPr>
              <a:defRPr/>
            </a:pPr>
            <a:fld id="{1F02F424-1FE9-4D5B-9743-661F79D36350}" type="slidenum">
              <a:rPr lang="en-US" altLang="lv-LV" smtClean="0"/>
              <a:pPr>
                <a:defRPr/>
              </a:pPr>
              <a:t>17</a:t>
            </a:fld>
            <a:endParaRPr lang="en-US" altLang="lv-LV" dirty="0"/>
          </a:p>
        </p:txBody>
      </p:sp>
      <p:sp>
        <p:nvSpPr>
          <p:cNvPr id="8" name="Title 1">
            <a:extLst>
              <a:ext uri="{FF2B5EF4-FFF2-40B4-BE49-F238E27FC236}">
                <a16:creationId xmlns:a16="http://schemas.microsoft.com/office/drawing/2014/main" id="{D24D64D3-DF1B-404C-B071-4F0612A2D8E9}"/>
              </a:ext>
            </a:extLst>
          </p:cNvPr>
          <p:cNvSpPr>
            <a:spLocks noGrp="1"/>
          </p:cNvSpPr>
          <p:nvPr>
            <p:ph type="title"/>
          </p:nvPr>
        </p:nvSpPr>
        <p:spPr>
          <a:xfrm>
            <a:off x="2082209" y="341057"/>
            <a:ext cx="6604591" cy="915982"/>
          </a:xfrm>
        </p:spPr>
        <p:txBody>
          <a:bodyPr>
            <a:normAutofit/>
          </a:bodyPr>
          <a:lstStyle/>
          <a:p>
            <a:r>
              <a:rPr lang="lv-LV" dirty="0">
                <a:cs typeface="Times New Roman" panose="02020603050405020304" pitchFamily="18" charset="0"/>
              </a:rPr>
              <a:t>Grozījumi Stratēģiskas nozīmes preču aprites likumā</a:t>
            </a:r>
          </a:p>
        </p:txBody>
      </p:sp>
      <p:sp>
        <p:nvSpPr>
          <p:cNvPr id="9" name="Content Placeholder 2">
            <a:extLst>
              <a:ext uri="{FF2B5EF4-FFF2-40B4-BE49-F238E27FC236}">
                <a16:creationId xmlns:a16="http://schemas.microsoft.com/office/drawing/2014/main" id="{C1DD6AA1-4AFA-4D04-8C82-1FCCBAFD542D}"/>
              </a:ext>
            </a:extLst>
          </p:cNvPr>
          <p:cNvSpPr>
            <a:spLocks noGrp="1"/>
          </p:cNvSpPr>
          <p:nvPr>
            <p:ph idx="1"/>
          </p:nvPr>
        </p:nvSpPr>
        <p:spPr>
          <a:xfrm>
            <a:off x="347353" y="1466730"/>
            <a:ext cx="8590169" cy="3197864"/>
          </a:xfrm>
        </p:spPr>
        <p:txBody>
          <a:bodyPr>
            <a:normAutofit lnSpcReduction="10000"/>
          </a:bodyPr>
          <a:lstStyle/>
          <a:p>
            <a:pPr marL="0" indent="0" algn="just">
              <a:lnSpc>
                <a:spcPct val="124000"/>
              </a:lnSpc>
              <a:spcBef>
                <a:spcPts val="0"/>
              </a:spcBef>
              <a:buNone/>
            </a:pPr>
            <a:r>
              <a:rPr lang="lv-LV" sz="1200" dirty="0">
                <a:solidFill>
                  <a:schemeClr val="tx1">
                    <a:lumMod val="85000"/>
                    <a:lumOff val="15000"/>
                  </a:schemeClr>
                </a:solidFill>
                <a:cs typeface="Times New Roman" panose="02020603050405020304" pitchFamily="18" charset="0"/>
              </a:rPr>
              <a:t>Ārlietu ministrija virza grozījumus Stratēģiskas nozīmes preču aprites likumā, t.sk. Aizsardzības ministrijas </a:t>
            </a:r>
            <a:r>
              <a:rPr lang="lv-LV" sz="1200" b="1" dirty="0">
                <a:solidFill>
                  <a:schemeClr val="tx1">
                    <a:lumMod val="85000"/>
                    <a:lumOff val="15000"/>
                  </a:schemeClr>
                </a:solidFill>
                <a:cs typeface="Times New Roman" panose="02020603050405020304" pitchFamily="18" charset="0"/>
              </a:rPr>
              <a:t>priekšlikumus</a:t>
            </a:r>
            <a:r>
              <a:rPr lang="lv-LV" sz="1200" dirty="0">
                <a:solidFill>
                  <a:schemeClr val="tx1">
                    <a:lumMod val="85000"/>
                    <a:lumOff val="15000"/>
                  </a:schemeClr>
                </a:solidFill>
                <a:cs typeface="Times New Roman" panose="02020603050405020304" pitchFamily="18" charset="0"/>
              </a:rPr>
              <a:t> </a:t>
            </a:r>
            <a:r>
              <a:rPr lang="lv-LV" sz="1200" b="1" dirty="0">
                <a:solidFill>
                  <a:schemeClr val="tx1">
                    <a:lumMod val="85000"/>
                    <a:lumOff val="15000"/>
                  </a:schemeClr>
                </a:solidFill>
                <a:cs typeface="Times New Roman" panose="02020603050405020304" pitchFamily="18" charset="0"/>
              </a:rPr>
              <a:t>licencēšanas procesa atvieglošanai:</a:t>
            </a:r>
          </a:p>
          <a:p>
            <a:pPr marL="176213" lvl="1" indent="273050" algn="just">
              <a:lnSpc>
                <a:spcPct val="124000"/>
              </a:lnSpc>
              <a:spcBef>
                <a:spcPts val="0"/>
              </a:spcBef>
              <a:buFont typeface="Wingdings" panose="05000000000000000000" pitchFamily="2" charset="2"/>
              <a:buChar char="§"/>
            </a:pPr>
            <a:r>
              <a:rPr lang="lv-LV" sz="1200" dirty="0">
                <a:solidFill>
                  <a:schemeClr val="tx1">
                    <a:lumMod val="85000"/>
                    <a:lumOff val="15000"/>
                  </a:schemeClr>
                </a:solidFill>
                <a:cs typeface="Times New Roman" panose="02020603050405020304" pitchFamily="18" charset="0"/>
              </a:rPr>
              <a:t>Komersantu, kuri </a:t>
            </a:r>
            <a:r>
              <a:rPr lang="lv-LV" sz="1200" u="sng" dirty="0">
                <a:solidFill>
                  <a:schemeClr val="tx1">
                    <a:lumMod val="85000"/>
                    <a:lumOff val="15000"/>
                  </a:schemeClr>
                </a:solidFill>
                <a:cs typeface="Times New Roman" panose="02020603050405020304" pitchFamily="18" charset="0"/>
              </a:rPr>
              <a:t>neveic</a:t>
            </a:r>
            <a:r>
              <a:rPr lang="lv-LV" sz="1200" dirty="0">
                <a:solidFill>
                  <a:schemeClr val="tx1">
                    <a:lumMod val="85000"/>
                    <a:lumOff val="15000"/>
                  </a:schemeClr>
                </a:solidFill>
                <a:cs typeface="Times New Roman" panose="02020603050405020304" pitchFamily="18" charset="0"/>
              </a:rPr>
              <a:t> komercdarbību ar munīciju, sprāgstvielām vai ieročiem, pārbaudāmām personām </a:t>
            </a:r>
            <a:r>
              <a:rPr lang="lv-LV" sz="1200" b="1" dirty="0">
                <a:solidFill>
                  <a:schemeClr val="tx1">
                    <a:lumMod val="85000"/>
                    <a:lumOff val="15000"/>
                  </a:schemeClr>
                </a:solidFill>
                <a:cs typeface="Times New Roman" panose="02020603050405020304" pitchFamily="18" charset="0"/>
              </a:rPr>
              <a:t>netiks veikta administratīvo pārkāpumu pārbaude, kā arī netiks pieprasīts psihiatra un narkologa atzinums</a:t>
            </a:r>
          </a:p>
          <a:p>
            <a:pPr marL="176213" lvl="1" indent="273050" algn="just">
              <a:lnSpc>
                <a:spcPct val="124000"/>
              </a:lnSpc>
              <a:spcBef>
                <a:spcPts val="0"/>
              </a:spcBef>
              <a:buFont typeface="Wingdings" panose="05000000000000000000" pitchFamily="2" charset="2"/>
              <a:buChar char="§"/>
            </a:pPr>
            <a:r>
              <a:rPr lang="lv-LV" sz="1200" dirty="0">
                <a:solidFill>
                  <a:schemeClr val="tx1">
                    <a:lumMod val="85000"/>
                    <a:lumOff val="15000"/>
                  </a:schemeClr>
                </a:solidFill>
                <a:cs typeface="Times New Roman" panose="02020603050405020304" pitchFamily="18" charset="0"/>
              </a:rPr>
              <a:t>noteikt licences izsniegšanas termiņu </a:t>
            </a:r>
            <a:r>
              <a:rPr lang="lv-LV" sz="1200" b="1" dirty="0">
                <a:solidFill>
                  <a:schemeClr val="tx1">
                    <a:lumMod val="85000"/>
                    <a:lumOff val="15000"/>
                  </a:schemeClr>
                </a:solidFill>
                <a:cs typeface="Times New Roman" panose="02020603050405020304" pitchFamily="18" charset="0"/>
              </a:rPr>
              <a:t>5 mēneši</a:t>
            </a:r>
            <a:r>
              <a:rPr lang="lv-LV" sz="1200" dirty="0">
                <a:solidFill>
                  <a:schemeClr val="tx1">
                    <a:lumMod val="85000"/>
                    <a:lumOff val="15000"/>
                  </a:schemeClr>
                </a:solidFill>
                <a:cs typeface="Times New Roman" panose="02020603050405020304" pitchFamily="18" charset="0"/>
              </a:rPr>
              <a:t>, kā arī </a:t>
            </a:r>
            <a:r>
              <a:rPr lang="lv-LV" sz="1200" b="1" dirty="0">
                <a:solidFill>
                  <a:schemeClr val="tx1">
                    <a:lumMod val="85000"/>
                    <a:lumOff val="15000"/>
                  </a:schemeClr>
                </a:solidFill>
                <a:cs typeface="Times New Roman" panose="02020603050405020304" pitchFamily="18" charset="0"/>
              </a:rPr>
              <a:t>saīsināt</a:t>
            </a:r>
            <a:r>
              <a:rPr lang="lv-LV" sz="1200" dirty="0">
                <a:solidFill>
                  <a:schemeClr val="tx1">
                    <a:lumMod val="85000"/>
                    <a:lumOff val="15000"/>
                  </a:schemeClr>
                </a:solidFill>
                <a:cs typeface="Times New Roman" panose="02020603050405020304" pitchFamily="18" charset="0"/>
              </a:rPr>
              <a:t> drošības iestādes atzinuma sniegšanas termiņš (1-2 mēneši ar iespēju pagarināt par 2 mēnešiem)</a:t>
            </a:r>
          </a:p>
          <a:p>
            <a:pPr marL="176213" lvl="1" indent="273050" algn="just">
              <a:lnSpc>
                <a:spcPct val="124000"/>
              </a:lnSpc>
              <a:spcBef>
                <a:spcPts val="0"/>
              </a:spcBef>
              <a:buFont typeface="Wingdings" panose="05000000000000000000" pitchFamily="2" charset="2"/>
              <a:buChar char="§"/>
            </a:pPr>
            <a:r>
              <a:rPr lang="lv-LV" sz="1200" dirty="0">
                <a:solidFill>
                  <a:schemeClr val="tx1">
                    <a:lumMod val="85000"/>
                    <a:lumOff val="15000"/>
                  </a:schemeClr>
                </a:solidFill>
                <a:cs typeface="Times New Roman" panose="02020603050405020304" pitchFamily="18" charset="0"/>
              </a:rPr>
              <a:t>Pārbaudes tiem dalībniekiem (fiziskās personas), kuru līdzdalība komersanta pamatkapitālā ir </a:t>
            </a:r>
            <a:r>
              <a:rPr lang="lv-LV" sz="1200" b="1" dirty="0">
                <a:solidFill>
                  <a:schemeClr val="tx1">
                    <a:lumMod val="85000"/>
                    <a:lumOff val="15000"/>
                  </a:schemeClr>
                </a:solidFill>
                <a:cs typeface="Times New Roman" panose="02020603050405020304" pitchFamily="18" charset="0"/>
              </a:rPr>
              <a:t>lielāka par 10% </a:t>
            </a:r>
            <a:r>
              <a:rPr lang="lv-LV" sz="1200" dirty="0">
                <a:solidFill>
                  <a:schemeClr val="tx1">
                    <a:lumMod val="85000"/>
                    <a:lumOff val="15000"/>
                  </a:schemeClr>
                </a:solidFill>
                <a:cs typeface="Times New Roman" panose="02020603050405020304" pitchFamily="18" charset="0"/>
              </a:rPr>
              <a:t>(šobrīd tikai </a:t>
            </a:r>
            <a:r>
              <a:rPr lang="lv-LV" sz="1200" dirty="0">
                <a:cs typeface="Times New Roman" panose="02020603050405020304" pitchFamily="18" charset="0"/>
              </a:rPr>
              <a:t>AS, bet ar grozījumiem regulējums tiks attiecināms arī uz SIA)</a:t>
            </a:r>
            <a:endParaRPr lang="lv-LV" sz="1200" dirty="0">
              <a:solidFill>
                <a:schemeClr val="tx1">
                  <a:lumMod val="85000"/>
                  <a:lumOff val="15000"/>
                </a:schemeClr>
              </a:solidFill>
              <a:cs typeface="Times New Roman" panose="02020603050405020304" pitchFamily="18" charset="0"/>
            </a:endParaRPr>
          </a:p>
          <a:p>
            <a:pPr marL="176213" lvl="1" indent="273050" algn="just">
              <a:lnSpc>
                <a:spcPct val="124000"/>
              </a:lnSpc>
              <a:spcBef>
                <a:spcPts val="0"/>
              </a:spcBef>
              <a:buFont typeface="Wingdings" panose="05000000000000000000" pitchFamily="2" charset="2"/>
              <a:buChar char="§"/>
            </a:pPr>
            <a:r>
              <a:rPr lang="lv-LV" sz="1200" dirty="0">
                <a:solidFill>
                  <a:schemeClr val="tx1">
                    <a:lumMod val="85000"/>
                    <a:lumOff val="15000"/>
                  </a:schemeClr>
                </a:solidFill>
                <a:cs typeface="Times New Roman" panose="02020603050405020304" pitchFamily="18" charset="0"/>
              </a:rPr>
              <a:t>Nav jāpārbauda patiesā labuma guvēja kontrolē esošie investīciju fondi vai biržā kotēti komersanti</a:t>
            </a:r>
          </a:p>
          <a:p>
            <a:pPr marL="176213" lvl="1" indent="273050" algn="just">
              <a:lnSpc>
                <a:spcPct val="124000"/>
              </a:lnSpc>
              <a:spcBef>
                <a:spcPts val="0"/>
              </a:spcBef>
              <a:buFont typeface="Wingdings" panose="05000000000000000000" pitchFamily="2" charset="2"/>
              <a:buChar char="§"/>
            </a:pPr>
            <a:r>
              <a:rPr lang="lv-LV" sz="1200" dirty="0">
                <a:solidFill>
                  <a:schemeClr val="tx1">
                    <a:lumMod val="85000"/>
                    <a:lumOff val="15000"/>
                  </a:schemeClr>
                </a:solidFill>
                <a:cs typeface="Times New Roman" panose="02020603050405020304" pitchFamily="18" charset="0"/>
              </a:rPr>
              <a:t>Komersantu vides, konkurences un darba tiesību </a:t>
            </a:r>
            <a:r>
              <a:rPr lang="lv-LV" sz="1200" b="1" dirty="0">
                <a:solidFill>
                  <a:schemeClr val="tx1">
                    <a:lumMod val="85000"/>
                    <a:lumOff val="15000"/>
                  </a:schemeClr>
                </a:solidFill>
                <a:cs typeface="Times New Roman" panose="02020603050405020304" pitchFamily="18" charset="0"/>
              </a:rPr>
              <a:t>pārkāpumi svītroti </a:t>
            </a:r>
            <a:r>
              <a:rPr lang="lv-LV" sz="1200" dirty="0">
                <a:solidFill>
                  <a:schemeClr val="tx1">
                    <a:lumMod val="85000"/>
                    <a:lumOff val="15000"/>
                  </a:schemeClr>
                </a:solidFill>
                <a:cs typeface="Times New Roman" panose="02020603050405020304" pitchFamily="18" charset="0"/>
              </a:rPr>
              <a:t>kā kritēriji licences darbības apturēšanai vai anulēšanai</a:t>
            </a:r>
          </a:p>
          <a:p>
            <a:pPr marL="176213" lvl="1" indent="273050" algn="just">
              <a:lnSpc>
                <a:spcPct val="124000"/>
              </a:lnSpc>
              <a:spcBef>
                <a:spcPts val="0"/>
              </a:spcBef>
              <a:buFont typeface="Wingdings" panose="05000000000000000000" pitchFamily="2" charset="2"/>
              <a:buChar char="§"/>
            </a:pPr>
            <a:r>
              <a:rPr lang="lv-LV" sz="1200" dirty="0">
                <a:solidFill>
                  <a:schemeClr val="tx1">
                    <a:lumMod val="85000"/>
                    <a:lumOff val="15000"/>
                  </a:schemeClr>
                </a:solidFill>
                <a:cs typeface="Times New Roman" panose="02020603050405020304" pitchFamily="18" charset="0"/>
              </a:rPr>
              <a:t>Pilsoņiem, kas nav LR, ES, EEKZ, NATO dalībvalstu pilsoņi, atļaujas saņemšanai būs nepieciešams </a:t>
            </a:r>
            <a:r>
              <a:rPr lang="lv-LV" sz="1200" b="1" dirty="0">
                <a:solidFill>
                  <a:schemeClr val="tx1">
                    <a:lumMod val="85000"/>
                    <a:lumOff val="15000"/>
                  </a:schemeClr>
                </a:solidFill>
                <a:cs typeface="Times New Roman" panose="02020603050405020304" pitchFamily="18" charset="0"/>
              </a:rPr>
              <a:t>Aizsardzības un Ārlietu ministrijas</a:t>
            </a:r>
            <a:r>
              <a:rPr lang="lv-LV" sz="1200" dirty="0">
                <a:solidFill>
                  <a:schemeClr val="tx1">
                    <a:lumMod val="85000"/>
                    <a:lumOff val="15000"/>
                  </a:schemeClr>
                </a:solidFill>
                <a:cs typeface="Times New Roman" panose="02020603050405020304" pitchFamily="18" charset="0"/>
              </a:rPr>
              <a:t>, nevis Ministru kabineta lēmums</a:t>
            </a:r>
          </a:p>
        </p:txBody>
      </p:sp>
      <p:sp>
        <p:nvSpPr>
          <p:cNvPr id="10" name="Arrow: Right 9">
            <a:extLst>
              <a:ext uri="{FF2B5EF4-FFF2-40B4-BE49-F238E27FC236}">
                <a16:creationId xmlns:a16="http://schemas.microsoft.com/office/drawing/2014/main" id="{E35066B3-A80F-4226-AFB3-A7CB879E7E9B}"/>
              </a:ext>
            </a:extLst>
          </p:cNvPr>
          <p:cNvSpPr/>
          <p:nvPr/>
        </p:nvSpPr>
        <p:spPr>
          <a:xfrm>
            <a:off x="1" y="4701906"/>
            <a:ext cx="1079383" cy="217122"/>
          </a:xfrm>
          <a:prstGeom prst="rightArrow">
            <a:avLst>
              <a:gd name="adj1" fmla="val 50000"/>
              <a:gd name="adj2" fmla="val 64744"/>
            </a:avLst>
          </a:prstGeom>
          <a:solidFill>
            <a:srgbClr val="748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275"/>
          </a:p>
        </p:txBody>
      </p:sp>
      <p:sp>
        <p:nvSpPr>
          <p:cNvPr id="11" name="TextBox 10">
            <a:extLst>
              <a:ext uri="{FF2B5EF4-FFF2-40B4-BE49-F238E27FC236}">
                <a16:creationId xmlns:a16="http://schemas.microsoft.com/office/drawing/2014/main" id="{F3AB899D-6C92-448A-AFE6-55E885A5B151}"/>
              </a:ext>
            </a:extLst>
          </p:cNvPr>
          <p:cNvSpPr txBox="1"/>
          <p:nvPr/>
        </p:nvSpPr>
        <p:spPr>
          <a:xfrm>
            <a:off x="1079384" y="4671968"/>
            <a:ext cx="7126105" cy="276999"/>
          </a:xfrm>
          <a:prstGeom prst="rect">
            <a:avLst/>
          </a:prstGeom>
          <a:solidFill>
            <a:srgbClr val="C3B58F"/>
          </a:solidFill>
        </p:spPr>
        <p:txBody>
          <a:bodyPr wrap="square" rtlCol="0">
            <a:spAutoFit/>
          </a:bodyPr>
          <a:lstStyle/>
          <a:p>
            <a:pPr algn="ctr"/>
            <a:r>
              <a:rPr lang="lv-LV" sz="1200" b="1" dirty="0">
                <a:solidFill>
                  <a:schemeClr val="bg1"/>
                </a:solidFill>
                <a:latin typeface="Verdana" panose="020B0604030504040204" pitchFamily="34" charset="0"/>
                <a:ea typeface="Verdana" panose="020B0604030504040204" pitchFamily="34" charset="0"/>
                <a:cs typeface="Times New Roman" panose="02020603050405020304" pitchFamily="18" charset="0"/>
              </a:rPr>
              <a:t>samazināts licences izsniegšanas termiņš un administratīvais slogs industrijai</a:t>
            </a:r>
          </a:p>
        </p:txBody>
      </p:sp>
    </p:spTree>
    <p:extLst>
      <p:ext uri="{BB962C8B-B14F-4D97-AF65-F5344CB8AC3E}">
        <p14:creationId xmlns:p14="http://schemas.microsoft.com/office/powerpoint/2010/main" val="21524511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A1C4FB3-0BDD-4923-9004-5813FFAEA515}"/>
              </a:ext>
            </a:extLst>
          </p:cNvPr>
          <p:cNvSpPr>
            <a:spLocks noGrp="1"/>
          </p:cNvSpPr>
          <p:nvPr>
            <p:ph type="sldNum" sz="quarter" idx="13"/>
          </p:nvPr>
        </p:nvSpPr>
        <p:spPr>
          <a:xfrm>
            <a:off x="8421329" y="4743450"/>
            <a:ext cx="417871" cy="228600"/>
          </a:xfrm>
        </p:spPr>
        <p:txBody>
          <a:bodyPr/>
          <a:lstStyle/>
          <a:p>
            <a:pPr>
              <a:defRPr/>
            </a:pPr>
            <a:fld id="{1F02F424-1FE9-4D5B-9743-661F79D36350}" type="slidenum">
              <a:rPr lang="en-US" altLang="lv-LV" smtClean="0"/>
              <a:pPr>
                <a:defRPr/>
              </a:pPr>
              <a:t>18</a:t>
            </a:fld>
            <a:endParaRPr lang="en-US" altLang="lv-LV" dirty="0"/>
          </a:p>
        </p:txBody>
      </p:sp>
      <p:sp>
        <p:nvSpPr>
          <p:cNvPr id="8" name="Title 1">
            <a:extLst>
              <a:ext uri="{FF2B5EF4-FFF2-40B4-BE49-F238E27FC236}">
                <a16:creationId xmlns:a16="http://schemas.microsoft.com/office/drawing/2014/main" id="{D24D64D3-DF1B-404C-B071-4F0612A2D8E9}"/>
              </a:ext>
            </a:extLst>
          </p:cNvPr>
          <p:cNvSpPr>
            <a:spLocks noGrp="1"/>
          </p:cNvSpPr>
          <p:nvPr>
            <p:ph type="title"/>
          </p:nvPr>
        </p:nvSpPr>
        <p:spPr>
          <a:xfrm>
            <a:off x="3001297" y="171450"/>
            <a:ext cx="5685503" cy="915982"/>
          </a:xfrm>
        </p:spPr>
        <p:txBody>
          <a:bodyPr anchor="ctr">
            <a:normAutofit/>
          </a:bodyPr>
          <a:lstStyle/>
          <a:p>
            <a:r>
              <a:rPr lang="lv-LV" dirty="0">
                <a:cs typeface="Times New Roman" panose="02020603050405020304" pitchFamily="18" charset="0"/>
              </a:rPr>
              <a:t>Normatīvie akti</a:t>
            </a:r>
          </a:p>
        </p:txBody>
      </p:sp>
      <p:sp>
        <p:nvSpPr>
          <p:cNvPr id="9" name="Content Placeholder 2">
            <a:extLst>
              <a:ext uri="{FF2B5EF4-FFF2-40B4-BE49-F238E27FC236}">
                <a16:creationId xmlns:a16="http://schemas.microsoft.com/office/drawing/2014/main" id="{C1DD6AA1-4AFA-4D04-8C82-1FCCBAFD542D}"/>
              </a:ext>
            </a:extLst>
          </p:cNvPr>
          <p:cNvSpPr>
            <a:spLocks noGrp="1"/>
          </p:cNvSpPr>
          <p:nvPr>
            <p:ph idx="1"/>
          </p:nvPr>
        </p:nvSpPr>
        <p:spPr>
          <a:xfrm>
            <a:off x="304800" y="1399252"/>
            <a:ext cx="8590169" cy="3519335"/>
          </a:xfrm>
        </p:spPr>
        <p:txBody>
          <a:bodyPr>
            <a:normAutofit/>
          </a:bodyPr>
          <a:lstStyle/>
          <a:p>
            <a:pPr marL="0" indent="0" algn="just">
              <a:spcBef>
                <a:spcPts val="0"/>
              </a:spcBef>
              <a:spcAft>
                <a:spcPts val="0"/>
              </a:spcAft>
              <a:buNone/>
            </a:pPr>
            <a:r>
              <a:rPr lang="lv-LV" sz="1400" b="1" dirty="0">
                <a:solidFill>
                  <a:schemeClr val="tx1">
                    <a:lumMod val="85000"/>
                    <a:lumOff val="15000"/>
                  </a:schemeClr>
                </a:solidFill>
                <a:cs typeface="Times New Roman" panose="02020603050405020304" pitchFamily="18" charset="0"/>
              </a:rPr>
              <a:t>Stratēģiskas nozīmes preču aprites likums</a:t>
            </a:r>
          </a:p>
          <a:p>
            <a:pPr marL="0" indent="0" algn="just">
              <a:spcBef>
                <a:spcPts val="0"/>
              </a:spcBef>
              <a:spcAft>
                <a:spcPts val="0"/>
              </a:spcAft>
              <a:buNone/>
            </a:pPr>
            <a:r>
              <a:rPr lang="lv-LV" sz="1100" i="1" dirty="0">
                <a:solidFill>
                  <a:schemeClr val="tx1">
                    <a:lumMod val="85000"/>
                    <a:lumOff val="15000"/>
                  </a:schemeClr>
                </a:solidFill>
                <a:cs typeface="Times New Roman" panose="02020603050405020304" pitchFamily="18" charset="0"/>
              </a:rPr>
              <a:t>Noteiktas prasības komersantiem licences saņemšanai/pārreģistrācijai, kā arī militārā ražotāja sertifikāta saņemšanas nosacījumi</a:t>
            </a:r>
          </a:p>
          <a:p>
            <a:pPr marL="0" indent="0" algn="just">
              <a:spcBef>
                <a:spcPts val="0"/>
              </a:spcBef>
              <a:spcAft>
                <a:spcPts val="0"/>
              </a:spcAft>
              <a:buNone/>
            </a:pPr>
            <a:endParaRPr lang="lv-LV" sz="1200" dirty="0">
              <a:solidFill>
                <a:schemeClr val="tx1">
                  <a:lumMod val="85000"/>
                  <a:lumOff val="15000"/>
                </a:schemeClr>
              </a:solidFill>
              <a:cs typeface="Times New Roman" panose="02020603050405020304" pitchFamily="18" charset="0"/>
            </a:endParaRPr>
          </a:p>
          <a:p>
            <a:pPr marL="0" indent="0" algn="just">
              <a:spcBef>
                <a:spcPts val="0"/>
              </a:spcBef>
              <a:spcAft>
                <a:spcPts val="0"/>
              </a:spcAft>
              <a:buNone/>
            </a:pPr>
            <a:r>
              <a:rPr lang="lv-LV" sz="1400" b="1" dirty="0">
                <a:solidFill>
                  <a:schemeClr val="tx1">
                    <a:lumMod val="85000"/>
                    <a:lumOff val="15000"/>
                  </a:schemeClr>
                </a:solidFill>
                <a:cs typeface="Times New Roman" panose="02020603050405020304" pitchFamily="18" charset="0"/>
              </a:rPr>
              <a:t>Ieroču aprites likums</a:t>
            </a:r>
          </a:p>
          <a:p>
            <a:pPr marL="0" indent="0" algn="just">
              <a:spcBef>
                <a:spcPts val="0"/>
              </a:spcBef>
              <a:spcAft>
                <a:spcPts val="0"/>
              </a:spcAft>
              <a:buNone/>
            </a:pPr>
            <a:r>
              <a:rPr lang="lv-LV" sz="1100" i="1" dirty="0">
                <a:solidFill>
                  <a:schemeClr val="tx1">
                    <a:lumMod val="85000"/>
                    <a:lumOff val="15000"/>
                  </a:schemeClr>
                </a:solidFill>
                <a:cs typeface="Times New Roman" panose="02020603050405020304" pitchFamily="18" charset="0"/>
              </a:rPr>
              <a:t>Noteikti militārā ražotāja īpašu nosacījumu izsniegšanas kārtība un to saturs</a:t>
            </a:r>
          </a:p>
          <a:p>
            <a:pPr marL="0" indent="0" algn="just">
              <a:spcBef>
                <a:spcPts val="0"/>
              </a:spcBef>
              <a:spcAft>
                <a:spcPts val="0"/>
              </a:spcAft>
              <a:buNone/>
            </a:pPr>
            <a:endParaRPr lang="lv-LV" sz="1200" b="1" dirty="0">
              <a:solidFill>
                <a:schemeClr val="tx1">
                  <a:lumMod val="85000"/>
                  <a:lumOff val="15000"/>
                </a:schemeClr>
              </a:solidFill>
              <a:cs typeface="Times New Roman" panose="02020603050405020304" pitchFamily="18" charset="0"/>
            </a:endParaRPr>
          </a:p>
          <a:p>
            <a:pPr marL="0" indent="0" algn="just">
              <a:spcBef>
                <a:spcPts val="0"/>
              </a:spcBef>
              <a:spcAft>
                <a:spcPts val="0"/>
              </a:spcAft>
              <a:buNone/>
            </a:pPr>
            <a:r>
              <a:rPr lang="lv-LV" sz="1400" b="1" dirty="0">
                <a:solidFill>
                  <a:schemeClr val="tx1">
                    <a:lumMod val="85000"/>
                    <a:lumOff val="15000"/>
                  </a:schemeClr>
                </a:solidFill>
                <a:cs typeface="Times New Roman" panose="02020603050405020304" pitchFamily="18" charset="0"/>
              </a:rPr>
              <a:t>08.05.2012. MK noteikumi Nr. 331 «Kārtība, kādā izsniedz speciālās atļaujas (licences) komercdarbībai ar Eiropas Savienības Kopējā militāro preču sarakstā minētajām precēm»</a:t>
            </a:r>
          </a:p>
          <a:p>
            <a:pPr marL="0" indent="0" algn="just">
              <a:spcBef>
                <a:spcPts val="0"/>
              </a:spcBef>
              <a:spcAft>
                <a:spcPts val="0"/>
              </a:spcAft>
              <a:buNone/>
            </a:pPr>
            <a:r>
              <a:rPr lang="lv-LV" sz="1100" i="1" dirty="0">
                <a:solidFill>
                  <a:schemeClr val="tx1">
                    <a:lumMod val="85000"/>
                    <a:lumOff val="15000"/>
                  </a:schemeClr>
                </a:solidFill>
                <a:cs typeface="Times New Roman" panose="02020603050405020304" pitchFamily="18" charset="0"/>
              </a:rPr>
              <a:t>Nepieciešamie dokumenti licences saņemšanai, kā arī nosaka pārbaudes mehānismus</a:t>
            </a:r>
          </a:p>
          <a:p>
            <a:pPr marL="0" indent="0" algn="just">
              <a:spcBef>
                <a:spcPts val="0"/>
              </a:spcBef>
              <a:spcAft>
                <a:spcPts val="0"/>
              </a:spcAft>
              <a:buNone/>
            </a:pPr>
            <a:endParaRPr lang="lv-LV" sz="1200" dirty="0">
              <a:solidFill>
                <a:schemeClr val="tx1">
                  <a:lumMod val="85000"/>
                  <a:lumOff val="15000"/>
                </a:schemeClr>
              </a:solidFill>
              <a:cs typeface="Times New Roman" panose="02020603050405020304" pitchFamily="18" charset="0"/>
            </a:endParaRPr>
          </a:p>
          <a:p>
            <a:pPr marL="0" indent="0" algn="just">
              <a:spcBef>
                <a:spcPts val="0"/>
              </a:spcBef>
              <a:spcAft>
                <a:spcPts val="0"/>
              </a:spcAft>
              <a:buNone/>
            </a:pPr>
            <a:r>
              <a:rPr lang="lv-LV" sz="1400" b="1" dirty="0">
                <a:solidFill>
                  <a:schemeClr val="tx1">
                    <a:lumMod val="85000"/>
                    <a:lumOff val="15000"/>
                  </a:schemeClr>
                </a:solidFill>
                <a:cs typeface="Times New Roman" panose="02020603050405020304" pitchFamily="18" charset="0"/>
              </a:rPr>
              <a:t>20.07.2010. MK noteikumi Nr. 657 «Kārtība, kādā izsniedz vai atsaka izsniegt stratēģiskas nozīmes preču licences un citus ar stratēģiskas nozīmes preču apritei saistītos dokumentus»</a:t>
            </a:r>
          </a:p>
          <a:p>
            <a:pPr marL="0" indent="0" algn="just">
              <a:spcBef>
                <a:spcPts val="0"/>
              </a:spcBef>
              <a:spcAft>
                <a:spcPts val="0"/>
              </a:spcAft>
              <a:buNone/>
            </a:pPr>
            <a:r>
              <a:rPr lang="lv-LV" sz="1100" i="1" dirty="0">
                <a:solidFill>
                  <a:schemeClr val="tx1">
                    <a:lumMod val="85000"/>
                    <a:lumOff val="15000"/>
                  </a:schemeClr>
                </a:solidFill>
                <a:cs typeface="Times New Roman" panose="02020603050405020304" pitchFamily="18" charset="0"/>
              </a:rPr>
              <a:t>Nepieciešamie dokumenti militārā ražotāja sertifikāta saņemšanai</a:t>
            </a:r>
          </a:p>
        </p:txBody>
      </p:sp>
    </p:spTree>
    <p:extLst>
      <p:ext uri="{BB962C8B-B14F-4D97-AF65-F5344CB8AC3E}">
        <p14:creationId xmlns:p14="http://schemas.microsoft.com/office/powerpoint/2010/main" val="26946270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A1C4FB3-0BDD-4923-9004-5813FFAEA515}"/>
              </a:ext>
            </a:extLst>
          </p:cNvPr>
          <p:cNvSpPr>
            <a:spLocks noGrp="1"/>
          </p:cNvSpPr>
          <p:nvPr>
            <p:ph type="sldNum" sz="quarter" idx="13"/>
          </p:nvPr>
        </p:nvSpPr>
        <p:spPr>
          <a:xfrm>
            <a:off x="8421329" y="4743450"/>
            <a:ext cx="417871" cy="228600"/>
          </a:xfrm>
        </p:spPr>
        <p:txBody>
          <a:bodyPr/>
          <a:lstStyle/>
          <a:p>
            <a:pPr>
              <a:defRPr/>
            </a:pPr>
            <a:fld id="{1F02F424-1FE9-4D5B-9743-661F79D36350}" type="slidenum">
              <a:rPr lang="en-US" altLang="lv-LV" smtClean="0"/>
              <a:pPr>
                <a:defRPr/>
              </a:pPr>
              <a:t>19</a:t>
            </a:fld>
            <a:endParaRPr lang="en-US" altLang="lv-LV" dirty="0"/>
          </a:p>
        </p:txBody>
      </p:sp>
      <p:sp>
        <p:nvSpPr>
          <p:cNvPr id="8" name="Title 1">
            <a:extLst>
              <a:ext uri="{FF2B5EF4-FFF2-40B4-BE49-F238E27FC236}">
                <a16:creationId xmlns:a16="http://schemas.microsoft.com/office/drawing/2014/main" id="{D24D64D3-DF1B-404C-B071-4F0612A2D8E9}"/>
              </a:ext>
            </a:extLst>
          </p:cNvPr>
          <p:cNvSpPr>
            <a:spLocks noGrp="1"/>
          </p:cNvSpPr>
          <p:nvPr>
            <p:ph type="title"/>
          </p:nvPr>
        </p:nvSpPr>
        <p:spPr>
          <a:xfrm>
            <a:off x="3001297" y="171450"/>
            <a:ext cx="5685503" cy="915982"/>
          </a:xfrm>
        </p:spPr>
        <p:txBody>
          <a:bodyPr anchor="ctr">
            <a:normAutofit/>
          </a:bodyPr>
          <a:lstStyle/>
          <a:p>
            <a:r>
              <a:rPr kumimoji="0" lang="lv-LV" sz="2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Aktuālā informācija un kontakti</a:t>
            </a:r>
            <a:endParaRPr lang="lv-LV" dirty="0">
              <a:cs typeface="Times New Roman" panose="02020603050405020304" pitchFamily="18" charset="0"/>
            </a:endParaRPr>
          </a:p>
        </p:txBody>
      </p:sp>
      <p:sp>
        <p:nvSpPr>
          <p:cNvPr id="6" name="Content Placeholder 2">
            <a:extLst>
              <a:ext uri="{FF2B5EF4-FFF2-40B4-BE49-F238E27FC236}">
                <a16:creationId xmlns:a16="http://schemas.microsoft.com/office/drawing/2014/main" id="{09D935DD-4103-4166-B9C6-4BFB4A83F43D}"/>
              </a:ext>
            </a:extLst>
          </p:cNvPr>
          <p:cNvSpPr txBox="1">
            <a:spLocks/>
          </p:cNvSpPr>
          <p:nvPr/>
        </p:nvSpPr>
        <p:spPr bwMode="auto">
          <a:xfrm>
            <a:off x="6308627" y="1727336"/>
            <a:ext cx="2710011"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Autofit/>
          </a:bodyPr>
          <a:lstStyle>
            <a:lvl1pPr marL="350838" indent="-350838"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62000" indent="-292100"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73163" indent="-233363"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43063" indent="-233363"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112963" indent="-233363"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marL="0" indent="0">
              <a:buNone/>
            </a:pPr>
            <a:r>
              <a:rPr lang="lv-LV" sz="1600" b="1" dirty="0">
                <a:cs typeface="Times New Roman" panose="02020603050405020304" pitchFamily="18" charset="0"/>
              </a:rPr>
              <a:t>Konsultācijām un jautājumiem</a:t>
            </a:r>
          </a:p>
          <a:p>
            <a:endParaRPr lang="lv-LV" sz="1600" dirty="0">
              <a:cs typeface="Times New Roman" panose="02020603050405020304" pitchFamily="18" charset="0"/>
            </a:endParaRPr>
          </a:p>
          <a:p>
            <a:pPr marL="0" indent="0">
              <a:buNone/>
            </a:pPr>
            <a:r>
              <a:rPr lang="lv-LV" sz="1600" dirty="0">
                <a:cs typeface="Times New Roman" panose="02020603050405020304" pitchFamily="18" charset="0"/>
                <a:sym typeface="Wingdings" panose="05000000000000000000" pitchFamily="2" charset="2"/>
              </a:rPr>
              <a:t> </a:t>
            </a:r>
            <a:r>
              <a:rPr lang="lv-LV" sz="1600" dirty="0">
                <a:cs typeface="Times New Roman" panose="02020603050405020304" pitchFamily="18" charset="0"/>
              </a:rPr>
              <a:t>e-pasts: </a:t>
            </a:r>
            <a:r>
              <a:rPr lang="lv-LV" sz="1600" dirty="0" err="1">
                <a:cs typeface="Times New Roman" panose="02020603050405020304" pitchFamily="18" charset="0"/>
                <a:hlinkClick r:id="rId3"/>
              </a:rPr>
              <a:t>licences@mod.gov.lv</a:t>
            </a:r>
            <a:endParaRPr lang="lv-LV" sz="1600" dirty="0">
              <a:cs typeface="Times New Roman" panose="02020603050405020304" pitchFamily="18" charset="0"/>
            </a:endParaRPr>
          </a:p>
          <a:p>
            <a:endParaRPr lang="lv-LV" sz="1600" dirty="0">
              <a:cs typeface="Times New Roman" panose="02020603050405020304" pitchFamily="18" charset="0"/>
            </a:endParaRPr>
          </a:p>
          <a:p>
            <a:pPr marL="0" indent="0">
              <a:buNone/>
            </a:pPr>
            <a:r>
              <a:rPr lang="lv-LV" sz="1600" dirty="0">
                <a:cs typeface="Times New Roman" panose="02020603050405020304" pitchFamily="18" charset="0"/>
                <a:sym typeface="Wingdings" panose="05000000000000000000" pitchFamily="2" charset="2"/>
              </a:rPr>
              <a:t> </a:t>
            </a:r>
            <a:r>
              <a:rPr lang="lv-LV" sz="1600" dirty="0">
                <a:cs typeface="Times New Roman" panose="02020603050405020304" pitchFamily="18" charset="0"/>
              </a:rPr>
              <a:t>67335233, 67335102 </a:t>
            </a:r>
          </a:p>
        </p:txBody>
      </p:sp>
      <p:sp>
        <p:nvSpPr>
          <p:cNvPr id="10" name="TextBox 9">
            <a:extLst>
              <a:ext uri="{FF2B5EF4-FFF2-40B4-BE49-F238E27FC236}">
                <a16:creationId xmlns:a16="http://schemas.microsoft.com/office/drawing/2014/main" id="{26EB6720-C05B-4788-BD28-1826051D2BD2}"/>
              </a:ext>
            </a:extLst>
          </p:cNvPr>
          <p:cNvSpPr txBox="1"/>
          <p:nvPr/>
        </p:nvSpPr>
        <p:spPr>
          <a:xfrm>
            <a:off x="233361" y="1727337"/>
            <a:ext cx="2812181" cy="2554545"/>
          </a:xfrm>
          <a:prstGeom prst="rect">
            <a:avLst/>
          </a:prstGeom>
          <a:noFill/>
        </p:spPr>
        <p:txBody>
          <a:bodyPr wrap="square">
            <a:spAutoFit/>
          </a:bodyPr>
          <a:lstStyle/>
          <a:p>
            <a:r>
              <a:rPr lang="lv-LV" sz="1600" b="1" dirty="0">
                <a:latin typeface="Verdana" panose="020B0604030504040204" pitchFamily="34" charset="0"/>
                <a:ea typeface="Verdana" panose="020B0604030504040204" pitchFamily="34" charset="0"/>
                <a:cs typeface="Times New Roman" panose="02020603050405020304" pitchFamily="18" charset="0"/>
              </a:rPr>
              <a:t>AM mājaslapas sadaļa «Uzņēmējiem» </a:t>
            </a:r>
          </a:p>
          <a:p>
            <a:endParaRPr lang="lv-LV" sz="1600" dirty="0">
              <a:latin typeface="Verdana" panose="020B0604030504040204" pitchFamily="34" charset="0"/>
              <a:ea typeface="Verdana" panose="020B0604030504040204" pitchFamily="34" charset="0"/>
              <a:cs typeface="Times New Roman" panose="02020603050405020304" pitchFamily="18" charset="0"/>
              <a:sym typeface="Wingdings" panose="05000000000000000000" pitchFamily="2" charset="2"/>
            </a:endParaRPr>
          </a:p>
          <a:p>
            <a:r>
              <a:rPr lang="lv-LV" sz="1600" dirty="0">
                <a:latin typeface="Verdana" panose="020B0604030504040204" pitchFamily="34" charset="0"/>
                <a:ea typeface="Verdana" panose="020B0604030504040204" pitchFamily="34" charset="0"/>
                <a:cs typeface="Times New Roman" panose="02020603050405020304" pitchFamily="18" charset="0"/>
                <a:sym typeface="Wingdings" panose="05000000000000000000" pitchFamily="2" charset="2"/>
              </a:rPr>
              <a:t> </a:t>
            </a:r>
            <a:r>
              <a:rPr lang="fr-FR" sz="1600" dirty="0">
                <a:latin typeface="Verdana" panose="020B0604030504040204" pitchFamily="34" charset="0"/>
                <a:ea typeface="Verdana" panose="020B0604030504040204" pitchFamily="34" charset="0"/>
                <a:cs typeface="Times New Roman" panose="02020603050405020304" pitchFamily="18" charset="0"/>
                <a:sym typeface="Wingdings" panose="05000000000000000000" pitchFamily="2" charset="2"/>
              </a:rPr>
              <a:t>Licences un </a:t>
            </a:r>
            <a:r>
              <a:rPr lang="fr-FR" sz="1600" dirty="0" err="1">
                <a:latin typeface="Verdana" panose="020B0604030504040204" pitchFamily="34" charset="0"/>
                <a:ea typeface="Verdana" panose="020B0604030504040204" pitchFamily="34" charset="0"/>
                <a:cs typeface="Times New Roman" panose="02020603050405020304" pitchFamily="18" charset="0"/>
                <a:sym typeface="Wingdings" panose="05000000000000000000" pitchFamily="2" charset="2"/>
              </a:rPr>
              <a:t>militārā</a:t>
            </a:r>
            <a:r>
              <a:rPr lang="fr-FR" sz="1600" dirty="0">
                <a:latin typeface="Verdana" panose="020B0604030504040204" pitchFamily="34" charset="0"/>
                <a:ea typeface="Verdana" panose="020B0604030504040204" pitchFamily="34" charset="0"/>
                <a:cs typeface="Times New Roman" panose="02020603050405020304" pitchFamily="18" charset="0"/>
                <a:sym typeface="Wingdings" panose="05000000000000000000" pitchFamily="2" charset="2"/>
              </a:rPr>
              <a:t> </a:t>
            </a:r>
            <a:r>
              <a:rPr lang="fr-FR" sz="1600" dirty="0" err="1">
                <a:latin typeface="Verdana" panose="020B0604030504040204" pitchFamily="34" charset="0"/>
                <a:ea typeface="Verdana" panose="020B0604030504040204" pitchFamily="34" charset="0"/>
                <a:cs typeface="Times New Roman" panose="02020603050405020304" pitchFamily="18" charset="0"/>
                <a:sym typeface="Wingdings" panose="05000000000000000000" pitchFamily="2" charset="2"/>
              </a:rPr>
              <a:t>ražotāja</a:t>
            </a:r>
            <a:r>
              <a:rPr lang="fr-FR" sz="1600" dirty="0">
                <a:latin typeface="Verdana" panose="020B0604030504040204" pitchFamily="34" charset="0"/>
                <a:ea typeface="Verdana" panose="020B0604030504040204" pitchFamily="34" charset="0"/>
                <a:cs typeface="Times New Roman" panose="02020603050405020304" pitchFamily="18" charset="0"/>
                <a:sym typeface="Wingdings" panose="05000000000000000000" pitchFamily="2" charset="2"/>
              </a:rPr>
              <a:t> </a:t>
            </a:r>
            <a:r>
              <a:rPr lang="fr-FR" sz="1600" dirty="0" err="1">
                <a:latin typeface="Verdana" panose="020B0604030504040204" pitchFamily="34" charset="0"/>
                <a:ea typeface="Verdana" panose="020B0604030504040204" pitchFamily="34" charset="0"/>
                <a:cs typeface="Times New Roman" panose="02020603050405020304" pitchFamily="18" charset="0"/>
                <a:sym typeface="Wingdings" panose="05000000000000000000" pitchFamily="2" charset="2"/>
              </a:rPr>
              <a:t>sertifikāts</a:t>
            </a:r>
            <a:endParaRPr lang="lv-LV" sz="1600" dirty="0">
              <a:latin typeface="Verdana" panose="020B0604030504040204" pitchFamily="34" charset="0"/>
              <a:ea typeface="Verdana" panose="020B0604030504040204" pitchFamily="34" charset="0"/>
              <a:cs typeface="Times New Roman" panose="02020603050405020304" pitchFamily="18" charset="0"/>
              <a:sym typeface="Wingdings" panose="05000000000000000000" pitchFamily="2" charset="2"/>
            </a:endParaRPr>
          </a:p>
          <a:p>
            <a:r>
              <a:rPr lang="lv-LV" sz="1600" dirty="0">
                <a:latin typeface="Verdana" panose="020B0604030504040204" pitchFamily="34" charset="0"/>
                <a:ea typeface="Verdana" panose="020B0604030504040204" pitchFamily="34" charset="0"/>
                <a:cs typeface="Times New Roman" panose="02020603050405020304" pitchFamily="18" charset="0"/>
                <a:sym typeface="Wingdings" panose="05000000000000000000" pitchFamily="2" charset="2"/>
              </a:rPr>
              <a:t> </a:t>
            </a:r>
            <a:r>
              <a:rPr lang="lv-LV" sz="1600" dirty="0" err="1">
                <a:latin typeface="Verdana" panose="020B0604030504040204" pitchFamily="34" charset="0"/>
                <a:ea typeface="Verdana" panose="020B0604030504040204" pitchFamily="34" charset="0"/>
                <a:cs typeface="Times New Roman" panose="02020603050405020304" pitchFamily="18" charset="0"/>
                <a:hlinkClick r:id="rId4"/>
              </a:rPr>
              <a:t>www.mod.gov.lv</a:t>
            </a:r>
            <a:r>
              <a:rPr lang="lv-LV" sz="1600" dirty="0">
                <a:latin typeface="Verdana" panose="020B0604030504040204" pitchFamily="34" charset="0"/>
                <a:ea typeface="Verdana" panose="020B0604030504040204" pitchFamily="34" charset="0"/>
                <a:cs typeface="Times New Roman" panose="02020603050405020304" pitchFamily="18" charset="0"/>
                <a:hlinkClick r:id="rId4"/>
              </a:rPr>
              <a:t>/</a:t>
            </a:r>
            <a:r>
              <a:rPr lang="lv-LV" sz="1600" dirty="0" err="1">
                <a:latin typeface="Verdana" panose="020B0604030504040204" pitchFamily="34" charset="0"/>
                <a:ea typeface="Verdana" panose="020B0604030504040204" pitchFamily="34" charset="0"/>
                <a:cs typeface="Times New Roman" panose="02020603050405020304" pitchFamily="18" charset="0"/>
                <a:hlinkClick r:id="rId4"/>
              </a:rPr>
              <a:t>lv</a:t>
            </a:r>
            <a:r>
              <a:rPr lang="lv-LV" sz="1600" dirty="0">
                <a:latin typeface="Verdana" panose="020B0604030504040204" pitchFamily="34" charset="0"/>
                <a:ea typeface="Verdana" panose="020B0604030504040204" pitchFamily="34" charset="0"/>
                <a:cs typeface="Times New Roman" panose="02020603050405020304" pitchFamily="18" charset="0"/>
                <a:hlinkClick r:id="rId4"/>
              </a:rPr>
              <a:t>/</a:t>
            </a:r>
            <a:r>
              <a:rPr lang="lv-LV" sz="1600" dirty="0" err="1">
                <a:latin typeface="Verdana" panose="020B0604030504040204" pitchFamily="34" charset="0"/>
                <a:ea typeface="Verdana" panose="020B0604030504040204" pitchFamily="34" charset="0"/>
                <a:cs typeface="Times New Roman" panose="02020603050405020304" pitchFamily="18" charset="0"/>
                <a:hlinkClick r:id="rId4"/>
              </a:rPr>
              <a:t>uznemejiem</a:t>
            </a:r>
            <a:r>
              <a:rPr lang="lv-LV" sz="1600" dirty="0">
                <a:latin typeface="Verdana" panose="020B0604030504040204" pitchFamily="34" charset="0"/>
                <a:ea typeface="Verdana" panose="020B0604030504040204" pitchFamily="34" charset="0"/>
                <a:cs typeface="Times New Roman" panose="02020603050405020304" pitchFamily="18" charset="0"/>
                <a:hlinkClick r:id="rId4"/>
              </a:rPr>
              <a:t>/licences-un-</a:t>
            </a:r>
            <a:r>
              <a:rPr lang="lv-LV" sz="1600" dirty="0" err="1">
                <a:latin typeface="Verdana" panose="020B0604030504040204" pitchFamily="34" charset="0"/>
                <a:ea typeface="Verdana" panose="020B0604030504040204" pitchFamily="34" charset="0"/>
                <a:cs typeface="Times New Roman" panose="02020603050405020304" pitchFamily="18" charset="0"/>
                <a:hlinkClick r:id="rId4"/>
              </a:rPr>
              <a:t>militara-razotaja-sertifikats</a:t>
            </a:r>
            <a:r>
              <a:rPr lang="lv-LV" sz="1600" dirty="0">
                <a:latin typeface="Verdana" panose="020B0604030504040204" pitchFamily="34" charset="0"/>
                <a:ea typeface="Verdana" panose="020B0604030504040204" pitchFamily="34" charset="0"/>
                <a:cs typeface="Times New Roman" panose="02020603050405020304" pitchFamily="18" charset="0"/>
              </a:rPr>
              <a:t> </a:t>
            </a:r>
          </a:p>
        </p:txBody>
      </p:sp>
      <p:sp>
        <p:nvSpPr>
          <p:cNvPr id="11" name="TextBox 10">
            <a:extLst>
              <a:ext uri="{FF2B5EF4-FFF2-40B4-BE49-F238E27FC236}">
                <a16:creationId xmlns:a16="http://schemas.microsoft.com/office/drawing/2014/main" id="{F2D3AFBA-EDDE-4528-ACBF-753FA73CBBC7}"/>
              </a:ext>
            </a:extLst>
          </p:cNvPr>
          <p:cNvSpPr txBox="1"/>
          <p:nvPr/>
        </p:nvSpPr>
        <p:spPr>
          <a:xfrm>
            <a:off x="3130347" y="1727337"/>
            <a:ext cx="3093475" cy="2308324"/>
          </a:xfrm>
          <a:prstGeom prst="rect">
            <a:avLst/>
          </a:prstGeom>
          <a:noFill/>
        </p:spPr>
        <p:txBody>
          <a:bodyPr wrap="square">
            <a:spAutoFit/>
          </a:bodyPr>
          <a:lstStyle/>
          <a:p>
            <a:r>
              <a:rPr lang="lv-LV" sz="1600" b="1" dirty="0" err="1">
                <a:latin typeface="Verdana" panose="020B0604030504040204" pitchFamily="34" charset="0"/>
                <a:ea typeface="Verdana" panose="020B0604030504040204" pitchFamily="34" charset="0"/>
                <a:cs typeface="Times New Roman" panose="02020603050405020304" pitchFamily="18" charset="0"/>
              </a:rPr>
              <a:t>Latvija.lv</a:t>
            </a:r>
            <a:r>
              <a:rPr lang="lv-LV" sz="1600" b="1" dirty="0">
                <a:latin typeface="Verdana" panose="020B0604030504040204" pitchFamily="34" charset="0"/>
                <a:ea typeface="Verdana" panose="020B0604030504040204" pitchFamily="34" charset="0"/>
                <a:cs typeface="Times New Roman" panose="02020603050405020304" pitchFamily="18" charset="0"/>
              </a:rPr>
              <a:t> e-pakalpojums </a:t>
            </a:r>
          </a:p>
          <a:p>
            <a:endParaRPr lang="lv-LV" sz="1600" b="1" dirty="0">
              <a:latin typeface="Verdana" panose="020B0604030504040204" pitchFamily="34" charset="0"/>
              <a:ea typeface="Verdana" panose="020B0604030504040204" pitchFamily="34" charset="0"/>
              <a:cs typeface="Times New Roman" panose="02020603050405020304" pitchFamily="18" charset="0"/>
              <a:sym typeface="Wingdings" panose="05000000000000000000" pitchFamily="2" charset="2"/>
            </a:endParaRPr>
          </a:p>
          <a:p>
            <a:r>
              <a:rPr lang="lv-LV" sz="1600" dirty="0">
                <a:latin typeface="Verdana" panose="020B0604030504040204" pitchFamily="34" charset="0"/>
                <a:ea typeface="Verdana" panose="020B0604030504040204" pitchFamily="34" charset="0"/>
                <a:cs typeface="Times New Roman" panose="02020603050405020304" pitchFamily="18" charset="0"/>
                <a:sym typeface="Wingdings" panose="05000000000000000000" pitchFamily="2" charset="2"/>
              </a:rPr>
              <a:t> </a:t>
            </a:r>
            <a:r>
              <a:rPr lang="lv-LV" sz="1600" dirty="0">
                <a:latin typeface="Verdana" panose="020B0604030504040204" pitchFamily="34" charset="0"/>
                <a:ea typeface="Verdana" panose="020B0604030504040204" pitchFamily="34" charset="0"/>
              </a:rPr>
              <a:t>Komercdarbība ar Eiropas Savienības Kopējā militāro preču sarakstā minētajām precēm</a:t>
            </a:r>
          </a:p>
          <a:p>
            <a:endParaRPr lang="lv-LV" sz="1600" dirty="0">
              <a:latin typeface="Verdana" panose="020B0604030504040204" pitchFamily="34" charset="0"/>
              <a:ea typeface="Verdana" panose="020B0604030504040204" pitchFamily="34" charset="0"/>
              <a:cs typeface="Times New Roman" panose="02020603050405020304" pitchFamily="18" charset="0"/>
              <a:hlinkClick r:id="rId5"/>
            </a:endParaRPr>
          </a:p>
          <a:p>
            <a:r>
              <a:rPr lang="lv-LV" sz="1600" dirty="0">
                <a:latin typeface="Verdana" panose="020B0604030504040204" pitchFamily="34" charset="0"/>
                <a:ea typeface="Verdana" panose="020B0604030504040204" pitchFamily="34" charset="0"/>
                <a:cs typeface="Times New Roman" panose="02020603050405020304" pitchFamily="18" charset="0"/>
                <a:hlinkClick r:id="rId5"/>
              </a:rPr>
              <a:t>https://latvija.gov.lv/Services/11797</a:t>
            </a:r>
            <a:r>
              <a:rPr lang="lv-LV" sz="1600" dirty="0">
                <a:latin typeface="Verdana" panose="020B0604030504040204" pitchFamily="34" charset="0"/>
                <a:ea typeface="Verdana" panose="020B0604030504040204" pitchFamily="34" charset="0"/>
                <a:cs typeface="Times New Roman" panose="02020603050405020304" pitchFamily="18" charset="0"/>
              </a:rPr>
              <a:t> </a:t>
            </a:r>
          </a:p>
        </p:txBody>
      </p:sp>
    </p:spTree>
    <p:extLst>
      <p:ext uri="{BB962C8B-B14F-4D97-AF65-F5344CB8AC3E}">
        <p14:creationId xmlns:p14="http://schemas.microsoft.com/office/powerpoint/2010/main" val="3550348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0819EF64-E171-4C82-9524-96704E23F12B}"/>
              </a:ext>
            </a:extLst>
          </p:cNvPr>
          <p:cNvSpPr>
            <a:spLocks noGrp="1"/>
          </p:cNvSpPr>
          <p:nvPr>
            <p:ph type="title"/>
          </p:nvPr>
        </p:nvSpPr>
        <p:spPr>
          <a:xfrm>
            <a:off x="2590800" y="228600"/>
            <a:ext cx="6096000" cy="800100"/>
          </a:xfrm>
        </p:spPr>
        <p:txBody>
          <a:bodyPr anchor="ctr"/>
          <a:lstStyle/>
          <a:p>
            <a:r>
              <a:rPr lang="lv-LV" altLang="lv-LV" dirty="0"/>
              <a:t>Semināra mērķis</a:t>
            </a:r>
          </a:p>
        </p:txBody>
      </p:sp>
      <p:sp>
        <p:nvSpPr>
          <p:cNvPr id="25603" name="Content Placeholder 2">
            <a:extLst>
              <a:ext uri="{FF2B5EF4-FFF2-40B4-BE49-F238E27FC236}">
                <a16:creationId xmlns:a16="http://schemas.microsoft.com/office/drawing/2014/main" id="{7FFF9BE9-C5C5-4F14-8C3F-5A75A6E1641A}"/>
              </a:ext>
            </a:extLst>
          </p:cNvPr>
          <p:cNvSpPr>
            <a:spLocks noGrp="1"/>
          </p:cNvSpPr>
          <p:nvPr>
            <p:ph sz="half" idx="1"/>
          </p:nvPr>
        </p:nvSpPr>
        <p:spPr>
          <a:xfrm>
            <a:off x="893762" y="1510119"/>
            <a:ext cx="7966075" cy="3133725"/>
          </a:xfrm>
        </p:spPr>
        <p:txBody>
          <a:bodyPr>
            <a:normAutofit/>
          </a:bodyPr>
          <a:lstStyle/>
          <a:p>
            <a:pPr>
              <a:buFont typeface="Wingdings" panose="05000000000000000000" pitchFamily="2" charset="2"/>
              <a:buChar char="§"/>
            </a:pPr>
            <a:r>
              <a:rPr lang="lv-LV" altLang="lv-LV" sz="1900" dirty="0"/>
              <a:t>Atbalstīt uzņēmumu </a:t>
            </a:r>
            <a:r>
              <a:rPr lang="lv-LV" altLang="lv-LV" sz="1900" b="1" dirty="0"/>
              <a:t>gatavību iesaistīties </a:t>
            </a:r>
            <a:r>
              <a:rPr lang="lv-LV" altLang="lv-LV" sz="1900" dirty="0"/>
              <a:t>aizsardzības nozarē</a:t>
            </a:r>
          </a:p>
          <a:p>
            <a:pPr>
              <a:buFont typeface="Wingdings" panose="05000000000000000000" pitchFamily="2" charset="2"/>
              <a:buChar char="§"/>
            </a:pPr>
            <a:r>
              <a:rPr lang="lv-LV" altLang="lv-LV" sz="1900" b="1" dirty="0"/>
              <a:t>Palielināt izpratni </a:t>
            </a:r>
            <a:r>
              <a:rPr lang="lv-LV" altLang="lv-LV" sz="1900" dirty="0"/>
              <a:t>par licencēm, sertifikātiem un kvalitātes prasībām</a:t>
            </a:r>
          </a:p>
          <a:p>
            <a:pPr>
              <a:buFont typeface="Wingdings" panose="05000000000000000000" pitchFamily="2" charset="2"/>
              <a:buChar char="§"/>
            </a:pPr>
            <a:r>
              <a:rPr lang="lv-LV" altLang="lv-LV" sz="1900" dirty="0"/>
              <a:t>Veicināt Latvijas uzņēmumu </a:t>
            </a:r>
            <a:r>
              <a:rPr lang="lv-LV" altLang="lv-LV" sz="1900" b="1" dirty="0"/>
              <a:t>konkurētspēju</a:t>
            </a:r>
            <a:r>
              <a:rPr lang="lv-LV" altLang="lv-LV" sz="1900" dirty="0"/>
              <a:t> starptautiskajos aizsardzības piegādes ķēžu tirgos</a:t>
            </a:r>
          </a:p>
          <a:p>
            <a:pPr>
              <a:buFont typeface="Wingdings" panose="05000000000000000000" pitchFamily="2" charset="2"/>
              <a:buChar char="§"/>
            </a:pPr>
            <a:r>
              <a:rPr lang="lv-LV" altLang="lv-LV" sz="1900" dirty="0"/>
              <a:t>Nodrošināt </a:t>
            </a:r>
            <a:r>
              <a:rPr lang="lv-LV" altLang="lv-LV" sz="1900" b="1" dirty="0"/>
              <a:t>praktisku informāciju</a:t>
            </a:r>
            <a:r>
              <a:rPr lang="lv-LV" altLang="lv-LV" sz="1900" dirty="0"/>
              <a:t>, kas palīdz sagatavoties sadarbībai ar valsts un ārvalstu partneriem</a:t>
            </a:r>
          </a:p>
          <a:p>
            <a:pPr>
              <a:buFont typeface="Wingdings" panose="05000000000000000000" pitchFamily="2" charset="2"/>
              <a:buChar char="§"/>
            </a:pPr>
            <a:r>
              <a:rPr lang="lv-LV" altLang="lv-LV" sz="1900" dirty="0"/>
              <a:t>Atbalstīt nozares </a:t>
            </a:r>
            <a:r>
              <a:rPr lang="lv-LV" altLang="lv-LV" sz="1900" b="1" dirty="0"/>
              <a:t>izaugsmi</a:t>
            </a:r>
          </a:p>
        </p:txBody>
      </p:sp>
      <p:sp>
        <p:nvSpPr>
          <p:cNvPr id="7" name="Text Placeholder 6">
            <a:extLst>
              <a:ext uri="{FF2B5EF4-FFF2-40B4-BE49-F238E27FC236}">
                <a16:creationId xmlns:a16="http://schemas.microsoft.com/office/drawing/2014/main" id="{34C168E6-396D-4166-864A-B2722919BB12}"/>
              </a:ext>
            </a:extLst>
          </p:cNvPr>
          <p:cNvSpPr>
            <a:spLocks noGrp="1"/>
          </p:cNvSpPr>
          <p:nvPr>
            <p:ph type="body" sz="quarter" idx="10"/>
          </p:nvPr>
        </p:nvSpPr>
        <p:spPr/>
        <p:txBody>
          <a:bodyPr>
            <a:normAutofit fontScale="92500" lnSpcReduction="10000"/>
          </a:bodyPr>
          <a:lstStyle/>
          <a:p>
            <a:pPr>
              <a:defRPr/>
            </a:pPr>
            <a:endParaRPr lang="lv-LV"/>
          </a:p>
        </p:txBody>
      </p:sp>
      <p:sp>
        <p:nvSpPr>
          <p:cNvPr id="8" name="Text Placeholder 7">
            <a:extLst>
              <a:ext uri="{FF2B5EF4-FFF2-40B4-BE49-F238E27FC236}">
                <a16:creationId xmlns:a16="http://schemas.microsoft.com/office/drawing/2014/main" id="{41B17752-0562-4000-BCDA-F99F2603650D}"/>
              </a:ext>
            </a:extLst>
          </p:cNvPr>
          <p:cNvSpPr>
            <a:spLocks noGrp="1"/>
          </p:cNvSpPr>
          <p:nvPr>
            <p:ph type="body" sz="quarter" idx="12"/>
          </p:nvPr>
        </p:nvSpPr>
        <p:spPr/>
        <p:txBody>
          <a:bodyPr>
            <a:normAutofit fontScale="92500" lnSpcReduction="10000"/>
          </a:bodyPr>
          <a:lstStyle/>
          <a:p>
            <a:pPr>
              <a:defRPr/>
            </a:pPr>
            <a:endParaRPr lang="lv-LV"/>
          </a:p>
        </p:txBody>
      </p:sp>
      <p:sp>
        <p:nvSpPr>
          <p:cNvPr id="25606" name="Slide Number Placeholder 8">
            <a:extLst>
              <a:ext uri="{FF2B5EF4-FFF2-40B4-BE49-F238E27FC236}">
                <a16:creationId xmlns:a16="http://schemas.microsoft.com/office/drawing/2014/main" id="{23B32B22-1B5E-45E0-8071-350A33280B92}"/>
              </a:ext>
            </a:extLst>
          </p:cNvPr>
          <p:cNvSpPr>
            <a:spLocks noGrp="1" noChangeArrowheads="1"/>
          </p:cNvSpPr>
          <p:nvPr>
            <p:ph type="sldNum" sz="quarter" idx="18"/>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42B2C61-6E39-4DAA-958D-644D645323B3}" type="slidenum">
              <a:rPr lang="en-US" altLang="lv-LV" smtClean="0"/>
              <a:pPr/>
              <a:t>2</a:t>
            </a:fld>
            <a:endParaRPr lang="en-US" altLang="lv-LV"/>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B85B3341-3F90-4B37-AE50-F5EF06F8105D}"/>
              </a:ext>
            </a:extLst>
          </p:cNvPr>
          <p:cNvSpPr>
            <a:spLocks noGrp="1"/>
          </p:cNvSpPr>
          <p:nvPr>
            <p:ph type="title"/>
          </p:nvPr>
        </p:nvSpPr>
        <p:spPr>
          <a:xfrm>
            <a:off x="1" y="2471737"/>
            <a:ext cx="9143999" cy="1414463"/>
          </a:xfrm>
        </p:spPr>
        <p:txBody>
          <a:bodyPr>
            <a:normAutofit/>
          </a:bodyPr>
          <a:lstStyle/>
          <a:p>
            <a:r>
              <a:rPr lang="lv-LV" sz="1800" dirty="0"/>
              <a:t>Speciālā atļauja (licence) komercdarbībai</a:t>
            </a:r>
            <a:r>
              <a:rPr lang="lv-LV" sz="1800" b="0" dirty="0"/>
              <a:t> </a:t>
            </a:r>
            <a:br>
              <a:rPr lang="lv-LV" sz="1800" b="0" dirty="0"/>
            </a:br>
            <a:r>
              <a:rPr lang="lv-LV" sz="1800" b="0" dirty="0"/>
              <a:t>ar Eiropas Savienības Kopējā militāro preču sarakstā minētajām precēm</a:t>
            </a:r>
            <a:br>
              <a:rPr lang="lv-LV" sz="1800" b="0" dirty="0"/>
            </a:br>
            <a:r>
              <a:rPr lang="lv-LV" sz="1800" dirty="0"/>
              <a:t>un</a:t>
            </a:r>
            <a:br>
              <a:rPr lang="lv-LV" sz="1800" dirty="0"/>
            </a:br>
            <a:r>
              <a:rPr lang="lv-LV" sz="1800" dirty="0"/>
              <a:t>militārā ražotāja sertifikāts</a:t>
            </a:r>
            <a:endParaRPr lang="lv-LV" altLang="lv-LV" sz="2400" dirty="0">
              <a:solidFill>
                <a:srgbClr val="FF0000"/>
              </a:solidFill>
            </a:endParaRPr>
          </a:p>
        </p:txBody>
      </p:sp>
      <p:sp>
        <p:nvSpPr>
          <p:cNvPr id="13315" name="Text Placeholder 2">
            <a:extLst>
              <a:ext uri="{FF2B5EF4-FFF2-40B4-BE49-F238E27FC236}">
                <a16:creationId xmlns:a16="http://schemas.microsoft.com/office/drawing/2014/main" id="{24933C61-95F5-4A8F-A568-BEF6A9858B83}"/>
              </a:ext>
            </a:extLst>
          </p:cNvPr>
          <p:cNvSpPr>
            <a:spLocks noGrp="1"/>
          </p:cNvSpPr>
          <p:nvPr>
            <p:ph type="body" sz="quarter" idx="10"/>
          </p:nvPr>
        </p:nvSpPr>
        <p:spPr>
          <a:xfrm>
            <a:off x="0" y="4066868"/>
            <a:ext cx="9144000" cy="685800"/>
          </a:xfrm>
        </p:spPr>
        <p:txBody>
          <a:bodyPr/>
          <a:lstStyle/>
          <a:p>
            <a:r>
              <a:rPr lang="lv-LV" altLang="en-US" sz="1200" dirty="0"/>
              <a:t>Aizsardzības industrijas un inovāciju politikas departaments</a:t>
            </a:r>
            <a:endParaRPr lang="lv-LV" altLang="lv-LV"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B85B3341-3F90-4B37-AE50-F5EF06F8105D}"/>
              </a:ext>
            </a:extLst>
          </p:cNvPr>
          <p:cNvSpPr>
            <a:spLocks noGrp="1"/>
          </p:cNvSpPr>
          <p:nvPr>
            <p:ph type="title"/>
          </p:nvPr>
        </p:nvSpPr>
        <p:spPr>
          <a:xfrm>
            <a:off x="0" y="2814637"/>
            <a:ext cx="9143999" cy="444757"/>
          </a:xfrm>
        </p:spPr>
        <p:txBody>
          <a:bodyPr>
            <a:normAutofit fontScale="90000"/>
          </a:bodyPr>
          <a:lstStyle/>
          <a:p>
            <a:r>
              <a:rPr lang="lv-LV" altLang="en-US" sz="2400" dirty="0"/>
              <a:t>Savstarpējās valdības kvalitātes nodrošināšana</a:t>
            </a:r>
            <a:endParaRPr lang="lv-LV" altLang="lv-LV" sz="2400" dirty="0">
              <a:solidFill>
                <a:srgbClr val="FF0000"/>
              </a:solidFill>
            </a:endParaRPr>
          </a:p>
        </p:txBody>
      </p:sp>
      <p:sp>
        <p:nvSpPr>
          <p:cNvPr id="13315" name="Text Placeholder 2">
            <a:extLst>
              <a:ext uri="{FF2B5EF4-FFF2-40B4-BE49-F238E27FC236}">
                <a16:creationId xmlns:a16="http://schemas.microsoft.com/office/drawing/2014/main" id="{24933C61-95F5-4A8F-A568-BEF6A9858B83}"/>
              </a:ext>
            </a:extLst>
          </p:cNvPr>
          <p:cNvSpPr>
            <a:spLocks noGrp="1"/>
          </p:cNvSpPr>
          <p:nvPr>
            <p:ph type="body" sz="quarter" idx="10"/>
          </p:nvPr>
        </p:nvSpPr>
        <p:spPr>
          <a:xfrm>
            <a:off x="0" y="3543300"/>
            <a:ext cx="9144000" cy="685800"/>
          </a:xfrm>
        </p:spPr>
        <p:txBody>
          <a:bodyPr/>
          <a:lstStyle/>
          <a:p>
            <a:r>
              <a:rPr lang="lv-LV" altLang="en-US" sz="1200" dirty="0"/>
              <a:t>AM Audita un inspekcijas departaments</a:t>
            </a:r>
            <a:endParaRPr lang="lv-LV" altLang="lv-LV" dirty="0"/>
          </a:p>
        </p:txBody>
      </p:sp>
    </p:spTree>
    <p:extLst>
      <p:ext uri="{BB962C8B-B14F-4D97-AF65-F5344CB8AC3E}">
        <p14:creationId xmlns:p14="http://schemas.microsoft.com/office/powerpoint/2010/main" val="30689546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9">
            <a:extLst>
              <a:ext uri="{FF2B5EF4-FFF2-40B4-BE49-F238E27FC236}">
                <a16:creationId xmlns:a16="http://schemas.microsoft.com/office/drawing/2014/main" id="{7F2B0886-22BC-431E-B30F-6B6FAD072C7B}"/>
              </a:ext>
            </a:extLst>
          </p:cNvPr>
          <p:cNvSpPr>
            <a:spLocks noGrp="1"/>
          </p:cNvSpPr>
          <p:nvPr>
            <p:ph type="title"/>
          </p:nvPr>
        </p:nvSpPr>
        <p:spPr>
          <a:xfrm>
            <a:off x="3083719" y="384573"/>
            <a:ext cx="4572000" cy="421481"/>
          </a:xfrm>
        </p:spPr>
        <p:txBody>
          <a:bodyPr>
            <a:normAutofit fontScale="90000"/>
          </a:bodyPr>
          <a:lstStyle/>
          <a:p>
            <a:pPr algn="ctr"/>
            <a:r>
              <a:rPr lang="lv-LV" altLang="lv-LV" dirty="0"/>
              <a:t>GQA un AQAP skaidrojums</a:t>
            </a:r>
          </a:p>
        </p:txBody>
      </p:sp>
      <p:sp>
        <p:nvSpPr>
          <p:cNvPr id="15363" name="Slide Number Placeholder 4">
            <a:extLst>
              <a:ext uri="{FF2B5EF4-FFF2-40B4-BE49-F238E27FC236}">
                <a16:creationId xmlns:a16="http://schemas.microsoft.com/office/drawing/2014/main" id="{79F2C50A-705D-4516-A3E9-6E941292E400}"/>
              </a:ext>
            </a:extLst>
          </p:cNvPr>
          <p:cNvSpPr>
            <a:spLocks noGrp="1" noChangeArrowheads="1"/>
          </p:cNvSpPr>
          <p:nvPr>
            <p:ph type="sldNum" sz="quarter" idx="13"/>
          </p:nvPr>
        </p:nvSpPr>
        <p:spPr bwMode="auto">
          <a:xfrm>
            <a:off x="8443606" y="4743450"/>
            <a:ext cx="488727"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0C6FDC4-FCFA-4CF5-AFB3-E9786DC618A5}" type="slidenum">
              <a:rPr lang="en-US" altLang="lv-LV" smtClean="0"/>
              <a:pPr/>
              <a:t>22</a:t>
            </a:fld>
            <a:endParaRPr lang="en-US" altLang="lv-LV"/>
          </a:p>
        </p:txBody>
      </p:sp>
      <p:sp>
        <p:nvSpPr>
          <p:cNvPr id="12292" name="TextBox 12">
            <a:extLst>
              <a:ext uri="{FF2B5EF4-FFF2-40B4-BE49-F238E27FC236}">
                <a16:creationId xmlns:a16="http://schemas.microsoft.com/office/drawing/2014/main" id="{6391D056-B3A2-4DB5-A410-BE5DC60F086D}"/>
              </a:ext>
            </a:extLst>
          </p:cNvPr>
          <p:cNvSpPr txBox="1">
            <a:spLocks noChangeArrowheads="1"/>
          </p:cNvSpPr>
          <p:nvPr/>
        </p:nvSpPr>
        <p:spPr bwMode="auto">
          <a:xfrm>
            <a:off x="519199" y="2531937"/>
            <a:ext cx="4642738"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eaLnBrk="1" hangingPunct="1"/>
            <a:r>
              <a:rPr lang="lv-LV" altLang="lv-LV" sz="1600" b="1" i="1" dirty="0">
                <a:latin typeface="Verdana" panose="020B0604030504040204" pitchFamily="34" charset="0"/>
              </a:rPr>
              <a:t>GQA</a:t>
            </a:r>
            <a:r>
              <a:rPr lang="lv-LV" altLang="lv-LV" sz="1600" dirty="0">
                <a:latin typeface="Verdana" panose="020B0604030504040204" pitchFamily="34" charset="0"/>
              </a:rPr>
              <a:t> ir process, ar kuru vienas NATO dalībvalsts kompetentā iestāde pēc citas NATO dalībvalsts iestādes vai organizācijas lūguma pārliecinās, ka </a:t>
            </a:r>
            <a:r>
              <a:rPr lang="lv-LV" altLang="lv-LV" sz="1600" b="1" dirty="0">
                <a:latin typeface="Verdana" panose="020B0604030504040204" pitchFamily="34" charset="0"/>
              </a:rPr>
              <a:t>ar kvalitāti saistītās aizsardzības produktu līgumiskās prasības</a:t>
            </a:r>
            <a:r>
              <a:rPr lang="lv-LV" altLang="lv-LV" sz="1600" dirty="0">
                <a:latin typeface="Verdana" panose="020B0604030504040204" pitchFamily="34" charset="0"/>
              </a:rPr>
              <a:t> ir izpildītas atbilstoši NATO vienošanās STANAG 4107 un AQAP minētajiem nosacījumiem.</a:t>
            </a:r>
          </a:p>
        </p:txBody>
      </p:sp>
      <p:sp>
        <p:nvSpPr>
          <p:cNvPr id="12293" name="TextBox 14">
            <a:extLst>
              <a:ext uri="{FF2B5EF4-FFF2-40B4-BE49-F238E27FC236}">
                <a16:creationId xmlns:a16="http://schemas.microsoft.com/office/drawing/2014/main" id="{EC6A958A-6942-4153-9FDD-22964E589072}"/>
              </a:ext>
            </a:extLst>
          </p:cNvPr>
          <p:cNvSpPr txBox="1">
            <a:spLocks noChangeArrowheads="1"/>
          </p:cNvSpPr>
          <p:nvPr/>
        </p:nvSpPr>
        <p:spPr bwMode="auto">
          <a:xfrm>
            <a:off x="5369719" y="2577281"/>
            <a:ext cx="343561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eaLnBrk="1" hangingPunct="1"/>
            <a:r>
              <a:rPr lang="lv-LV" altLang="lv-LV" sz="1600" b="1" i="1" dirty="0">
                <a:latin typeface="Verdana" panose="020B0604030504040204" pitchFamily="34" charset="0"/>
              </a:rPr>
              <a:t>GQA</a:t>
            </a:r>
            <a:r>
              <a:rPr lang="lv-LV" altLang="lv-LV" sz="1600" dirty="0">
                <a:latin typeface="Verdana" panose="020B0604030504040204" pitchFamily="34" charset="0"/>
              </a:rPr>
              <a:t> </a:t>
            </a:r>
            <a:r>
              <a:rPr lang="lv-LV" altLang="lv-LV" sz="1600" b="1" dirty="0">
                <a:latin typeface="Verdana" panose="020B0604030504040204" pitchFamily="34" charset="0"/>
              </a:rPr>
              <a:t>mērķis</a:t>
            </a:r>
            <a:r>
              <a:rPr lang="lv-LV" altLang="lv-LV" sz="1600" dirty="0">
                <a:latin typeface="Verdana" panose="020B0604030504040204" pitchFamily="34" charset="0"/>
              </a:rPr>
              <a:t> ir gūt pārliecību par piegādātāja kvalitātes vadības sistēmas atbilstību, nodrošinot preces izstrādē, ražošanā un piegādē pasūtītāja noteiktās līgumiskās prasības.</a:t>
            </a:r>
          </a:p>
        </p:txBody>
      </p:sp>
      <p:sp>
        <p:nvSpPr>
          <p:cNvPr id="7" name="TextBox 6">
            <a:extLst>
              <a:ext uri="{FF2B5EF4-FFF2-40B4-BE49-F238E27FC236}">
                <a16:creationId xmlns:a16="http://schemas.microsoft.com/office/drawing/2014/main" id="{6A581726-6FE8-44E2-9C0D-3F5563AF1298}"/>
              </a:ext>
            </a:extLst>
          </p:cNvPr>
          <p:cNvSpPr txBox="1"/>
          <p:nvPr/>
        </p:nvSpPr>
        <p:spPr>
          <a:xfrm>
            <a:off x="519198" y="1495109"/>
            <a:ext cx="8286135" cy="830997"/>
          </a:xfrm>
          <a:prstGeom prst="rect">
            <a:avLst/>
          </a:prstGeom>
          <a:noFill/>
        </p:spPr>
        <p:txBody>
          <a:bodyPr wrap="square">
            <a:spAutoFit/>
          </a:bodyPr>
          <a:lstStyle/>
          <a:p>
            <a:pPr algn="just"/>
            <a:r>
              <a:rPr lang="lv-LV" sz="1600" b="1" dirty="0">
                <a:effectLst/>
                <a:latin typeface="Verdana" panose="020B0604030504040204" pitchFamily="34" charset="0"/>
                <a:ea typeface="Verdana" panose="020B0604030504040204" pitchFamily="34" charset="0"/>
                <a:cs typeface="Calibri" panose="020F0502020204030204" pitchFamily="34" charset="0"/>
              </a:rPr>
              <a:t>GQA</a:t>
            </a:r>
            <a:r>
              <a:rPr lang="lv-LV" sz="1600" dirty="0">
                <a:effectLst/>
                <a:latin typeface="Verdana" panose="020B0604030504040204" pitchFamily="34" charset="0"/>
                <a:ea typeface="Verdana" panose="020B0604030504040204" pitchFamily="34" charset="0"/>
                <a:cs typeface="Calibri" panose="020F0502020204030204" pitchFamily="34" charset="0"/>
              </a:rPr>
              <a:t>  (</a:t>
            </a:r>
            <a:r>
              <a:rPr lang="lv-LV" altLang="lv-LV" sz="1600" i="1" dirty="0" err="1">
                <a:latin typeface="Verdana" panose="020B0604030504040204" pitchFamily="34" charset="0"/>
                <a:ea typeface="Verdana" panose="020B0604030504040204" pitchFamily="34" charset="0"/>
              </a:rPr>
              <a:t>Government</a:t>
            </a:r>
            <a:r>
              <a:rPr lang="lv-LV" altLang="lv-LV" sz="1600" i="1" dirty="0">
                <a:latin typeface="Verdana" panose="020B0604030504040204" pitchFamily="34" charset="0"/>
                <a:ea typeface="Verdana" panose="020B0604030504040204" pitchFamily="34" charset="0"/>
              </a:rPr>
              <a:t> </a:t>
            </a:r>
            <a:r>
              <a:rPr lang="lv-LV" altLang="lv-LV" sz="1600" i="1" dirty="0" err="1">
                <a:latin typeface="Verdana" panose="020B0604030504040204" pitchFamily="34" charset="0"/>
                <a:ea typeface="Verdana" panose="020B0604030504040204" pitchFamily="34" charset="0"/>
              </a:rPr>
              <a:t>Quality</a:t>
            </a:r>
            <a:r>
              <a:rPr lang="lv-LV" altLang="lv-LV" sz="1600" i="1" dirty="0">
                <a:latin typeface="Verdana" panose="020B0604030504040204" pitchFamily="34" charset="0"/>
                <a:ea typeface="Verdana" panose="020B0604030504040204" pitchFamily="34" charset="0"/>
              </a:rPr>
              <a:t> </a:t>
            </a:r>
            <a:r>
              <a:rPr lang="lv-LV" altLang="lv-LV" sz="1600" i="1" dirty="0" err="1">
                <a:latin typeface="Verdana" panose="020B0604030504040204" pitchFamily="34" charset="0"/>
                <a:ea typeface="Verdana" panose="020B0604030504040204" pitchFamily="34" charset="0"/>
              </a:rPr>
              <a:t>Assuarance</a:t>
            </a:r>
            <a:r>
              <a:rPr lang="lv-LV" altLang="lv-LV" sz="1600" i="1" dirty="0">
                <a:latin typeface="Verdana" panose="020B0604030504040204" pitchFamily="34" charset="0"/>
                <a:ea typeface="Verdana" panose="020B0604030504040204" pitchFamily="34" charset="0"/>
              </a:rPr>
              <a:t> ) – </a:t>
            </a:r>
            <a:r>
              <a:rPr lang="lv-LV" sz="1600" dirty="0">
                <a:effectLst/>
                <a:latin typeface="Verdana" panose="020B0604030504040204" pitchFamily="34" charset="0"/>
                <a:ea typeface="Verdana" panose="020B0604030504040204" pitchFamily="34" charset="0"/>
                <a:cs typeface="Calibri" panose="020F0502020204030204" pitchFamily="34" charset="0"/>
              </a:rPr>
              <a:t>Valdības kvalitātes nodrošināšana</a:t>
            </a:r>
          </a:p>
          <a:p>
            <a:pPr algn="just"/>
            <a:r>
              <a:rPr lang="lv-LV" sz="1600" b="1" dirty="0">
                <a:effectLst/>
                <a:latin typeface="Verdana" panose="020B0604030504040204" pitchFamily="34" charset="0"/>
                <a:ea typeface="Verdana" panose="020B0604030504040204" pitchFamily="34" charset="0"/>
                <a:cs typeface="Calibri" panose="020F0502020204030204" pitchFamily="34" charset="0"/>
              </a:rPr>
              <a:t>AQAP</a:t>
            </a:r>
            <a:r>
              <a:rPr lang="lv-LV" sz="1600" dirty="0">
                <a:effectLst/>
                <a:latin typeface="Verdana" panose="020B0604030504040204" pitchFamily="34" charset="0"/>
                <a:ea typeface="Verdana" panose="020B0604030504040204" pitchFamily="34" charset="0"/>
                <a:cs typeface="Calibri" panose="020F0502020204030204" pitchFamily="34" charset="0"/>
              </a:rPr>
              <a:t> (</a:t>
            </a:r>
            <a:r>
              <a:rPr lang="lv-LV" sz="1600" i="1" dirty="0" err="1">
                <a:effectLst/>
                <a:latin typeface="Verdana" panose="020B0604030504040204" pitchFamily="34" charset="0"/>
                <a:ea typeface="Verdana" panose="020B0604030504040204" pitchFamily="34" charset="0"/>
                <a:cs typeface="Calibri" panose="020F0502020204030204" pitchFamily="34" charset="0"/>
              </a:rPr>
              <a:t>Allied</a:t>
            </a:r>
            <a:r>
              <a:rPr lang="lv-LV" sz="1600" i="1" dirty="0">
                <a:effectLst/>
                <a:latin typeface="Verdana" panose="020B0604030504040204" pitchFamily="34" charset="0"/>
                <a:ea typeface="Verdana" panose="020B0604030504040204" pitchFamily="34" charset="0"/>
                <a:cs typeface="Calibri" panose="020F0502020204030204" pitchFamily="34" charset="0"/>
              </a:rPr>
              <a:t> </a:t>
            </a:r>
            <a:r>
              <a:rPr lang="lv-LV" sz="1600" i="1" dirty="0" err="1">
                <a:effectLst/>
                <a:latin typeface="Verdana" panose="020B0604030504040204" pitchFamily="34" charset="0"/>
                <a:ea typeface="Verdana" panose="020B0604030504040204" pitchFamily="34" charset="0"/>
                <a:cs typeface="Calibri" panose="020F0502020204030204" pitchFamily="34" charset="0"/>
              </a:rPr>
              <a:t>Quality</a:t>
            </a:r>
            <a:r>
              <a:rPr lang="lv-LV" sz="1600" i="1" dirty="0">
                <a:effectLst/>
                <a:latin typeface="Verdana" panose="020B0604030504040204" pitchFamily="34" charset="0"/>
                <a:ea typeface="Verdana" panose="020B0604030504040204" pitchFamily="34" charset="0"/>
                <a:cs typeface="Calibri" panose="020F0502020204030204" pitchFamily="34" charset="0"/>
              </a:rPr>
              <a:t> </a:t>
            </a:r>
            <a:r>
              <a:rPr lang="lv-LV" sz="1600" i="1" dirty="0" err="1">
                <a:effectLst/>
                <a:latin typeface="Verdana" panose="020B0604030504040204" pitchFamily="34" charset="0"/>
                <a:ea typeface="Verdana" panose="020B0604030504040204" pitchFamily="34" charset="0"/>
                <a:cs typeface="Calibri" panose="020F0502020204030204" pitchFamily="34" charset="0"/>
              </a:rPr>
              <a:t>Assurance</a:t>
            </a:r>
            <a:r>
              <a:rPr lang="lv-LV" sz="1600" i="1" dirty="0">
                <a:effectLst/>
                <a:latin typeface="Verdana" panose="020B0604030504040204" pitchFamily="34" charset="0"/>
                <a:ea typeface="Verdana" panose="020B0604030504040204" pitchFamily="34" charset="0"/>
                <a:cs typeface="Calibri" panose="020F0502020204030204" pitchFamily="34" charset="0"/>
              </a:rPr>
              <a:t> </a:t>
            </a:r>
            <a:r>
              <a:rPr lang="lv-LV" sz="1600" i="1" dirty="0" err="1">
                <a:effectLst/>
                <a:latin typeface="Verdana" panose="020B0604030504040204" pitchFamily="34" charset="0"/>
                <a:ea typeface="Verdana" panose="020B0604030504040204" pitchFamily="34" charset="0"/>
                <a:cs typeface="Calibri" panose="020F0502020204030204" pitchFamily="34" charset="0"/>
              </a:rPr>
              <a:t>Publications</a:t>
            </a:r>
            <a:r>
              <a:rPr lang="lv-LV" sz="1600" dirty="0">
                <a:effectLst/>
                <a:latin typeface="Verdana" panose="020B0604030504040204" pitchFamily="34" charset="0"/>
                <a:ea typeface="Verdana" panose="020B0604030504040204" pitchFamily="34" charset="0"/>
                <a:cs typeface="Calibri" panose="020F0502020204030204" pitchFamily="34" charset="0"/>
              </a:rPr>
              <a:t>) - Sabiedroto kvalitātes nodrošināšanas publikācijas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fade">
                                      <p:cBhvr>
                                        <p:cTn id="7" dur="500"/>
                                        <p:tgtEl>
                                          <p:spTgt spid="122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2292"/>
                                        </p:tgtEl>
                                        <p:attrNameLst>
                                          <p:attrName>style.visibility</p:attrName>
                                        </p:attrNameLst>
                                      </p:cBhvr>
                                      <p:to>
                                        <p:strVal val="visible"/>
                                      </p:to>
                                    </p:set>
                                    <p:anim calcmode="lin" valueType="num">
                                      <p:cBhvr additive="base">
                                        <p:cTn id="18" dur="500" fill="hold"/>
                                        <p:tgtEl>
                                          <p:spTgt spid="12292"/>
                                        </p:tgtEl>
                                        <p:attrNameLst>
                                          <p:attrName>ppt_x</p:attrName>
                                        </p:attrNameLst>
                                      </p:cBhvr>
                                      <p:tavLst>
                                        <p:tav tm="0">
                                          <p:val>
                                            <p:strVal val="#ppt_x"/>
                                          </p:val>
                                        </p:tav>
                                        <p:tav tm="100000">
                                          <p:val>
                                            <p:strVal val="#ppt_x"/>
                                          </p:val>
                                        </p:tav>
                                      </p:tavLst>
                                    </p:anim>
                                    <p:anim calcmode="lin" valueType="num">
                                      <p:cBhvr additive="base">
                                        <p:cTn id="19" dur="500" fill="hold"/>
                                        <p:tgtEl>
                                          <p:spTgt spid="12292"/>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2293"/>
                                        </p:tgtEl>
                                        <p:attrNameLst>
                                          <p:attrName>style.visibility</p:attrName>
                                        </p:attrNameLst>
                                      </p:cBhvr>
                                      <p:to>
                                        <p:strVal val="visible"/>
                                      </p:to>
                                    </p:set>
                                    <p:anim calcmode="lin" valueType="num">
                                      <p:cBhvr additive="base">
                                        <p:cTn id="24" dur="500" fill="hold"/>
                                        <p:tgtEl>
                                          <p:spTgt spid="12293"/>
                                        </p:tgtEl>
                                        <p:attrNameLst>
                                          <p:attrName>ppt_x</p:attrName>
                                        </p:attrNameLst>
                                      </p:cBhvr>
                                      <p:tavLst>
                                        <p:tav tm="0">
                                          <p:val>
                                            <p:strVal val="#ppt_x"/>
                                          </p:val>
                                        </p:tav>
                                        <p:tav tm="100000">
                                          <p:val>
                                            <p:strVal val="#ppt_x"/>
                                          </p:val>
                                        </p:tav>
                                      </p:tavLst>
                                    </p:anim>
                                    <p:anim calcmode="lin" valueType="num">
                                      <p:cBhvr additive="base">
                                        <p:cTn id="25" dur="500" fill="hold"/>
                                        <p:tgtEl>
                                          <p:spTgt spid="122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2" grpId="0"/>
      <p:bldP spid="12293"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ACF5ADBB-9509-4773-A2F5-CE07FE002E90}"/>
              </a:ext>
            </a:extLst>
          </p:cNvPr>
          <p:cNvSpPr>
            <a:spLocks noGrp="1"/>
          </p:cNvSpPr>
          <p:nvPr>
            <p:ph type="title"/>
          </p:nvPr>
        </p:nvSpPr>
        <p:spPr>
          <a:xfrm>
            <a:off x="2976033" y="463153"/>
            <a:ext cx="4407694" cy="516731"/>
          </a:xfrm>
        </p:spPr>
        <p:txBody>
          <a:bodyPr/>
          <a:lstStyle/>
          <a:p>
            <a:pPr algn="ctr"/>
            <a:r>
              <a:rPr lang="lv-LV" altLang="en-US" dirty="0"/>
              <a:t>Ieguvumi no GQA</a:t>
            </a:r>
            <a:endParaRPr lang="lv-LV" altLang="lv-LV" dirty="0"/>
          </a:p>
        </p:txBody>
      </p:sp>
      <p:sp>
        <p:nvSpPr>
          <p:cNvPr id="19459" name="Text Placeholder 3">
            <a:extLst>
              <a:ext uri="{FF2B5EF4-FFF2-40B4-BE49-F238E27FC236}">
                <a16:creationId xmlns:a16="http://schemas.microsoft.com/office/drawing/2014/main" id="{D9B28A97-DE5E-4A70-BB6D-A2D52C694143}"/>
              </a:ext>
            </a:extLst>
          </p:cNvPr>
          <p:cNvSpPr>
            <a:spLocks noGrp="1"/>
          </p:cNvSpPr>
          <p:nvPr>
            <p:ph type="body" sz="half" idx="2"/>
          </p:nvPr>
        </p:nvSpPr>
        <p:spPr>
          <a:xfrm>
            <a:off x="829734" y="1625204"/>
            <a:ext cx="7704666" cy="2674144"/>
          </a:xfrm>
        </p:spPr>
        <p:txBody>
          <a:bodyPr>
            <a:noAutofit/>
          </a:bodyPr>
          <a:lstStyle/>
          <a:p>
            <a:pPr marL="214313" indent="-214313" algn="just">
              <a:spcBef>
                <a:spcPct val="0"/>
              </a:spcBef>
              <a:spcAft>
                <a:spcPts val="450"/>
              </a:spcAft>
              <a:buFont typeface="Wingdings" panose="05000000000000000000" pitchFamily="2" charset="2"/>
              <a:buChar char="§"/>
            </a:pPr>
            <a:r>
              <a:rPr lang="lv-LV" altLang="en-US" sz="1600" dirty="0"/>
              <a:t>Plašāka pasūtītāja izpratne un zināšanas par aizsardzības jomas preču un pakalpojumu kvalitāti</a:t>
            </a:r>
          </a:p>
          <a:p>
            <a:pPr marL="214313" indent="-214313" algn="just">
              <a:spcBef>
                <a:spcPct val="0"/>
              </a:spcBef>
              <a:spcAft>
                <a:spcPts val="450"/>
              </a:spcAft>
              <a:buFont typeface="Wingdings" panose="05000000000000000000" pitchFamily="2" charset="2"/>
              <a:buChar char="§"/>
            </a:pPr>
            <a:r>
              <a:rPr lang="lv-LV" altLang="en-US" sz="1600" dirty="0"/>
              <a:t>Pārliecība, ka piegādātāja darbs ir stabils, atbilstošs un efektīvi organizēts</a:t>
            </a:r>
          </a:p>
          <a:p>
            <a:pPr marL="214313" indent="-214313" algn="just">
              <a:spcBef>
                <a:spcPct val="0"/>
              </a:spcBef>
              <a:spcAft>
                <a:spcPts val="450"/>
              </a:spcAft>
              <a:buFont typeface="Wingdings" panose="05000000000000000000" pitchFamily="2" charset="2"/>
              <a:buChar char="§"/>
            </a:pPr>
            <a:r>
              <a:rPr lang="lv-LV" altLang="en-US" sz="1600" dirty="0"/>
              <a:t>Dokumentēti produkta</a:t>
            </a:r>
            <a:r>
              <a:rPr lang="lv-LV" altLang="en-US" sz="1600" i="1" dirty="0">
                <a:solidFill>
                  <a:srgbClr val="FF0000"/>
                </a:solidFill>
              </a:rPr>
              <a:t> </a:t>
            </a:r>
            <a:r>
              <a:rPr lang="lv-LV" altLang="en-US" sz="1600" dirty="0"/>
              <a:t>izstrādes, ražošanas un testēšanas procesi</a:t>
            </a:r>
            <a:endParaRPr lang="lv-LV" altLang="en-US" sz="1600" i="1" dirty="0">
              <a:solidFill>
                <a:srgbClr val="FF0000"/>
              </a:solidFill>
            </a:endParaRPr>
          </a:p>
          <a:p>
            <a:pPr marL="214313" indent="-214313" algn="just">
              <a:spcBef>
                <a:spcPct val="0"/>
              </a:spcBef>
              <a:spcAft>
                <a:spcPts val="450"/>
              </a:spcAft>
              <a:buFont typeface="Wingdings" panose="05000000000000000000" pitchFamily="2" charset="2"/>
              <a:buChar char="§"/>
            </a:pPr>
            <a:r>
              <a:rPr lang="lv-LV" altLang="en-US" sz="1600" dirty="0"/>
              <a:t>Pasūtītājam gūta lielāka pārliecība, ka </a:t>
            </a:r>
            <a:r>
              <a:rPr lang="lv-LV" altLang="lv-LV" sz="1600" dirty="0"/>
              <a:t>iepirks kvalitatīvu produktu un tas kalpos paredzētam mērķim</a:t>
            </a:r>
            <a:endParaRPr lang="lv-LV" altLang="en-US" sz="1600" dirty="0"/>
          </a:p>
          <a:p>
            <a:pPr marL="214313" indent="-214313" algn="just">
              <a:spcBef>
                <a:spcPct val="0"/>
              </a:spcBef>
              <a:spcAft>
                <a:spcPts val="450"/>
              </a:spcAft>
              <a:buFont typeface="Wingdings" panose="05000000000000000000" pitchFamily="2" charset="2"/>
              <a:buChar char="§"/>
            </a:pPr>
            <a:r>
              <a:rPr lang="lv-LV" altLang="en-US" sz="1600" dirty="0"/>
              <a:t>Nodrošināta produkta ražošanas procesa pārraudzība</a:t>
            </a:r>
          </a:p>
        </p:txBody>
      </p:sp>
      <p:sp>
        <p:nvSpPr>
          <p:cNvPr id="23556" name="Slide Number Placeholder 6">
            <a:extLst>
              <a:ext uri="{FF2B5EF4-FFF2-40B4-BE49-F238E27FC236}">
                <a16:creationId xmlns:a16="http://schemas.microsoft.com/office/drawing/2014/main" id="{0DE188DE-0205-464A-A469-6C4E85E5A8AF}"/>
              </a:ext>
            </a:extLst>
          </p:cNvPr>
          <p:cNvSpPr>
            <a:spLocks noGrp="1" noChangeArrowheads="1"/>
          </p:cNvSpPr>
          <p:nvPr>
            <p:ph type="sldNum" sz="quarter" idx="13"/>
          </p:nvPr>
        </p:nvSpPr>
        <p:spPr bwMode="auto">
          <a:xfrm>
            <a:off x="8373533" y="4743450"/>
            <a:ext cx="465667" cy="20121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1246E26A-E6EB-4589-AC2C-F1CA7EA03D4B}" type="slidenum">
              <a:rPr lang="en-US" altLang="lv-LV" smtClean="0"/>
              <a:pPr/>
              <a:t>23</a:t>
            </a:fld>
            <a:endParaRPr lang="en-US" altLang="lv-LV"/>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458"/>
                                        </p:tgtEl>
                                        <p:attrNameLst>
                                          <p:attrName>style.visibility</p:attrName>
                                        </p:attrNameLst>
                                      </p:cBhvr>
                                      <p:to>
                                        <p:strVal val="visible"/>
                                      </p:to>
                                    </p:set>
                                    <p:anim calcmode="lin" valueType="num">
                                      <p:cBhvr additive="base">
                                        <p:cTn id="7" dur="500" fill="hold"/>
                                        <p:tgtEl>
                                          <p:spTgt spid="19458"/>
                                        </p:tgtEl>
                                        <p:attrNameLst>
                                          <p:attrName>ppt_x</p:attrName>
                                        </p:attrNameLst>
                                      </p:cBhvr>
                                      <p:tavLst>
                                        <p:tav tm="0">
                                          <p:val>
                                            <p:strVal val="#ppt_x"/>
                                          </p:val>
                                        </p:tav>
                                        <p:tav tm="100000">
                                          <p:val>
                                            <p:strVal val="#ppt_x"/>
                                          </p:val>
                                        </p:tav>
                                      </p:tavLst>
                                    </p:anim>
                                    <p:anim calcmode="lin" valueType="num">
                                      <p:cBhvr additive="base">
                                        <p:cTn id="8" dur="500" fill="hold"/>
                                        <p:tgtEl>
                                          <p:spTgt spid="1945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entr" presetSubtype="0" fill="hold" nodeType="clickEffect">
                                  <p:stCondLst>
                                    <p:cond delay="0"/>
                                  </p:stCondLst>
                                  <p:childTnLst>
                                    <p:set>
                                      <p:cBhvr>
                                        <p:cTn id="12" dur="1" fill="hold">
                                          <p:stCondLst>
                                            <p:cond delay="0"/>
                                          </p:stCondLst>
                                        </p:cTn>
                                        <p:tgtEl>
                                          <p:spTgt spid="19459">
                                            <p:txEl>
                                              <p:pRg st="0" end="0"/>
                                            </p:txEl>
                                          </p:spTgt>
                                        </p:tgtEl>
                                        <p:attrNameLst>
                                          <p:attrName>style.visibility</p:attrName>
                                        </p:attrNameLst>
                                      </p:cBhvr>
                                      <p:to>
                                        <p:strVal val="visible"/>
                                      </p:to>
                                    </p:set>
                                    <p:animEffect transition="in" filter="fade">
                                      <p:cBhvr>
                                        <p:cTn id="13" dur="1000"/>
                                        <p:tgtEl>
                                          <p:spTgt spid="19459">
                                            <p:txEl>
                                              <p:pRg st="0" end="0"/>
                                            </p:txEl>
                                          </p:spTgt>
                                        </p:tgtEl>
                                      </p:cBhvr>
                                    </p:animEffect>
                                    <p:anim calcmode="lin" valueType="num">
                                      <p:cBhvr>
                                        <p:cTn id="14" dur="1000" fill="hold"/>
                                        <p:tgtEl>
                                          <p:spTgt spid="19459">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1945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42" presetClass="entr" presetSubtype="0" fill="hold" nodeType="clickEffect">
                                  <p:stCondLst>
                                    <p:cond delay="0"/>
                                  </p:stCondLst>
                                  <p:childTnLst>
                                    <p:set>
                                      <p:cBhvr>
                                        <p:cTn id="19" dur="1" fill="hold">
                                          <p:stCondLst>
                                            <p:cond delay="0"/>
                                          </p:stCondLst>
                                        </p:cTn>
                                        <p:tgtEl>
                                          <p:spTgt spid="19459">
                                            <p:txEl>
                                              <p:pRg st="1" end="1"/>
                                            </p:txEl>
                                          </p:spTgt>
                                        </p:tgtEl>
                                        <p:attrNameLst>
                                          <p:attrName>style.visibility</p:attrName>
                                        </p:attrNameLst>
                                      </p:cBhvr>
                                      <p:to>
                                        <p:strVal val="visible"/>
                                      </p:to>
                                    </p:set>
                                    <p:animEffect transition="in" filter="fade">
                                      <p:cBhvr>
                                        <p:cTn id="20" dur="1000"/>
                                        <p:tgtEl>
                                          <p:spTgt spid="19459">
                                            <p:txEl>
                                              <p:pRg st="1" end="1"/>
                                            </p:txEl>
                                          </p:spTgt>
                                        </p:tgtEl>
                                      </p:cBhvr>
                                    </p:animEffect>
                                    <p:anim calcmode="lin" valueType="num">
                                      <p:cBhvr>
                                        <p:cTn id="21" dur="1000" fill="hold"/>
                                        <p:tgtEl>
                                          <p:spTgt spid="19459">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1945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42" presetClass="entr" presetSubtype="0" fill="hold" nodeType="clickEffect">
                                  <p:stCondLst>
                                    <p:cond delay="0"/>
                                  </p:stCondLst>
                                  <p:childTnLst>
                                    <p:set>
                                      <p:cBhvr>
                                        <p:cTn id="26" dur="1" fill="hold">
                                          <p:stCondLst>
                                            <p:cond delay="0"/>
                                          </p:stCondLst>
                                        </p:cTn>
                                        <p:tgtEl>
                                          <p:spTgt spid="19459">
                                            <p:txEl>
                                              <p:pRg st="2" end="2"/>
                                            </p:txEl>
                                          </p:spTgt>
                                        </p:tgtEl>
                                        <p:attrNameLst>
                                          <p:attrName>style.visibility</p:attrName>
                                        </p:attrNameLst>
                                      </p:cBhvr>
                                      <p:to>
                                        <p:strVal val="visible"/>
                                      </p:to>
                                    </p:set>
                                    <p:animEffect transition="in" filter="fade">
                                      <p:cBhvr>
                                        <p:cTn id="27" dur="1000"/>
                                        <p:tgtEl>
                                          <p:spTgt spid="19459">
                                            <p:txEl>
                                              <p:pRg st="2" end="2"/>
                                            </p:txEl>
                                          </p:spTgt>
                                        </p:tgtEl>
                                      </p:cBhvr>
                                    </p:animEffect>
                                    <p:anim calcmode="lin" valueType="num">
                                      <p:cBhvr>
                                        <p:cTn id="28" dur="1000" fill="hold"/>
                                        <p:tgtEl>
                                          <p:spTgt spid="19459">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1945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42" presetClass="entr" presetSubtype="0" fill="hold" nodeType="clickEffect">
                                  <p:stCondLst>
                                    <p:cond delay="0"/>
                                  </p:stCondLst>
                                  <p:childTnLst>
                                    <p:set>
                                      <p:cBhvr>
                                        <p:cTn id="33" dur="1" fill="hold">
                                          <p:stCondLst>
                                            <p:cond delay="0"/>
                                          </p:stCondLst>
                                        </p:cTn>
                                        <p:tgtEl>
                                          <p:spTgt spid="19459">
                                            <p:txEl>
                                              <p:pRg st="3" end="3"/>
                                            </p:txEl>
                                          </p:spTgt>
                                        </p:tgtEl>
                                        <p:attrNameLst>
                                          <p:attrName>style.visibility</p:attrName>
                                        </p:attrNameLst>
                                      </p:cBhvr>
                                      <p:to>
                                        <p:strVal val="visible"/>
                                      </p:to>
                                    </p:set>
                                    <p:animEffect transition="in" filter="fade">
                                      <p:cBhvr>
                                        <p:cTn id="34" dur="1000"/>
                                        <p:tgtEl>
                                          <p:spTgt spid="19459">
                                            <p:txEl>
                                              <p:pRg st="3" end="3"/>
                                            </p:txEl>
                                          </p:spTgt>
                                        </p:tgtEl>
                                      </p:cBhvr>
                                    </p:animEffect>
                                    <p:anim calcmode="lin" valueType="num">
                                      <p:cBhvr>
                                        <p:cTn id="35" dur="1000" fill="hold"/>
                                        <p:tgtEl>
                                          <p:spTgt spid="19459">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945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42" presetClass="entr" presetSubtype="0" fill="hold" nodeType="clickEffect">
                                  <p:stCondLst>
                                    <p:cond delay="0"/>
                                  </p:stCondLst>
                                  <p:childTnLst>
                                    <p:set>
                                      <p:cBhvr>
                                        <p:cTn id="40" dur="1" fill="hold">
                                          <p:stCondLst>
                                            <p:cond delay="0"/>
                                          </p:stCondLst>
                                        </p:cTn>
                                        <p:tgtEl>
                                          <p:spTgt spid="19459">
                                            <p:txEl>
                                              <p:pRg st="4" end="4"/>
                                            </p:txEl>
                                          </p:spTgt>
                                        </p:tgtEl>
                                        <p:attrNameLst>
                                          <p:attrName>style.visibility</p:attrName>
                                        </p:attrNameLst>
                                      </p:cBhvr>
                                      <p:to>
                                        <p:strVal val="visible"/>
                                      </p:to>
                                    </p:set>
                                    <p:animEffect transition="in" filter="fade">
                                      <p:cBhvr>
                                        <p:cTn id="41" dur="1000"/>
                                        <p:tgtEl>
                                          <p:spTgt spid="19459">
                                            <p:txEl>
                                              <p:pRg st="4" end="4"/>
                                            </p:txEl>
                                          </p:spTgt>
                                        </p:tgtEl>
                                      </p:cBhvr>
                                    </p:animEffect>
                                    <p:anim calcmode="lin" valueType="num">
                                      <p:cBhvr>
                                        <p:cTn id="42" dur="1000" fill="hold"/>
                                        <p:tgtEl>
                                          <p:spTgt spid="19459">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1945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2E2BEA09-A738-46AB-9ED5-53D40FC9028B}"/>
              </a:ext>
            </a:extLst>
          </p:cNvPr>
          <p:cNvSpPr>
            <a:spLocks noGrp="1"/>
          </p:cNvSpPr>
          <p:nvPr>
            <p:ph type="title"/>
          </p:nvPr>
        </p:nvSpPr>
        <p:spPr>
          <a:xfrm>
            <a:off x="2404533" y="321930"/>
            <a:ext cx="6231467" cy="370285"/>
          </a:xfrm>
        </p:spPr>
        <p:txBody>
          <a:bodyPr>
            <a:normAutofit fontScale="90000"/>
          </a:bodyPr>
          <a:lstStyle/>
          <a:p>
            <a:pPr algn="ctr"/>
            <a:r>
              <a:rPr lang="lv-LV" altLang="lv-LV" dirty="0"/>
              <a:t>Ārējais regulējums GQA jomā</a:t>
            </a:r>
          </a:p>
        </p:txBody>
      </p:sp>
      <p:sp>
        <p:nvSpPr>
          <p:cNvPr id="17411" name="Slide Number Placeholder 4">
            <a:extLst>
              <a:ext uri="{FF2B5EF4-FFF2-40B4-BE49-F238E27FC236}">
                <a16:creationId xmlns:a16="http://schemas.microsoft.com/office/drawing/2014/main" id="{22E227B2-7782-4542-9851-D86416A4FAD0}"/>
              </a:ext>
            </a:extLst>
          </p:cNvPr>
          <p:cNvSpPr>
            <a:spLocks noGrp="1" noChangeArrowheads="1"/>
          </p:cNvSpPr>
          <p:nvPr>
            <p:ph type="sldNum" sz="quarter" idx="13"/>
          </p:nvPr>
        </p:nvSpPr>
        <p:spPr bwMode="auto">
          <a:xfrm>
            <a:off x="8407400" y="4743450"/>
            <a:ext cx="4318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896616D-6004-42D4-B785-188401073BF1}" type="slidenum">
              <a:rPr lang="en-US" altLang="lv-LV" smtClean="0"/>
              <a:pPr/>
              <a:t>24</a:t>
            </a:fld>
            <a:endParaRPr lang="en-US" altLang="lv-LV" dirty="0"/>
          </a:p>
        </p:txBody>
      </p:sp>
      <p:sp>
        <p:nvSpPr>
          <p:cNvPr id="6" name="TextBox 12">
            <a:extLst>
              <a:ext uri="{FF2B5EF4-FFF2-40B4-BE49-F238E27FC236}">
                <a16:creationId xmlns:a16="http://schemas.microsoft.com/office/drawing/2014/main" id="{AC82491A-A727-453E-8579-A5EB3A898274}"/>
              </a:ext>
            </a:extLst>
          </p:cNvPr>
          <p:cNvSpPr txBox="1">
            <a:spLocks noChangeArrowheads="1"/>
          </p:cNvSpPr>
          <p:nvPr/>
        </p:nvSpPr>
        <p:spPr bwMode="auto">
          <a:xfrm>
            <a:off x="2817019" y="966924"/>
            <a:ext cx="5590381" cy="784830"/>
          </a:xfrm>
          <a:prstGeom prst="rect">
            <a:avLst/>
          </a:prstGeom>
          <a:solidFill>
            <a:schemeClr val="accent4">
              <a:lumMod val="40000"/>
              <a:lumOff val="60000"/>
            </a:schemeClr>
          </a:solidFill>
          <a:ln>
            <a:solidFill>
              <a:schemeClr val="accent4">
                <a:lumMod val="60000"/>
                <a:lumOff val="40000"/>
              </a:schemeClr>
            </a:solidFill>
          </a:ln>
        </p:spPr>
        <p:txBody>
          <a:bodyPr wrap="square">
            <a:spAutoFit/>
          </a:bodyPr>
          <a:lstStyle/>
          <a:p>
            <a:pPr algn="just" eaLnBrk="1" hangingPunct="1">
              <a:defRPr/>
            </a:pPr>
            <a:r>
              <a:rPr lang="lv-LV" altLang="lv-LV" sz="1050" b="1" dirty="0">
                <a:latin typeface="Verdana" pitchFamily="34" charset="0"/>
                <a:cs typeface="Arial" charset="0"/>
              </a:rPr>
              <a:t>GQA darbības pamatdokumenti</a:t>
            </a:r>
            <a:r>
              <a:rPr lang="lv-LV" altLang="lv-LV" sz="1050" dirty="0">
                <a:latin typeface="Verdana" pitchFamily="34" charset="0"/>
                <a:cs typeface="Arial" charset="0"/>
              </a:rPr>
              <a:t>:</a:t>
            </a:r>
          </a:p>
          <a:p>
            <a:pPr algn="just" eaLnBrk="1" hangingPunct="1">
              <a:defRPr/>
            </a:pPr>
            <a:endParaRPr lang="lv-LV" altLang="lv-LV" sz="300" dirty="0">
              <a:latin typeface="Verdana" pitchFamily="34" charset="0"/>
              <a:cs typeface="Arial" charset="0"/>
            </a:endParaRPr>
          </a:p>
          <a:p>
            <a:pPr marL="565547" lvl="1" indent="-214313" algn="just" eaLnBrk="1" hangingPunct="1">
              <a:buFont typeface="Courier New" panose="02070309020205020404" pitchFamily="49" charset="0"/>
              <a:buChar char="o"/>
              <a:defRPr/>
            </a:pPr>
            <a:r>
              <a:rPr lang="lv-LV" altLang="lv-LV" sz="1050" dirty="0">
                <a:latin typeface="Verdana" pitchFamily="34" charset="0"/>
                <a:cs typeface="Arial" charset="0"/>
              </a:rPr>
              <a:t>NATO vienošanās STANAG 4107 </a:t>
            </a:r>
          </a:p>
          <a:p>
            <a:pPr marL="565547" lvl="1" indent="-214313" algn="just" eaLnBrk="1" hangingPunct="1">
              <a:buFont typeface="Courier New" panose="02070309020205020404" pitchFamily="49" charset="0"/>
              <a:buChar char="o"/>
              <a:defRPr/>
            </a:pPr>
            <a:r>
              <a:rPr lang="lv-LV" altLang="lv-LV" sz="1050" dirty="0">
                <a:latin typeface="Verdana" pitchFamily="34" charset="0"/>
                <a:cs typeface="Arial" charset="0"/>
              </a:rPr>
              <a:t>ar STANAG 4107 saistītas AQAP jeb sabiedroto kvalitātes nodrošināšanas publikācijas, kuras iedala pēc to pielietojuma.</a:t>
            </a:r>
          </a:p>
        </p:txBody>
      </p:sp>
      <p:sp>
        <p:nvSpPr>
          <p:cNvPr id="8" name="TextBox 12">
            <a:extLst>
              <a:ext uri="{FF2B5EF4-FFF2-40B4-BE49-F238E27FC236}">
                <a16:creationId xmlns:a16="http://schemas.microsoft.com/office/drawing/2014/main" id="{AA072AFF-185F-4471-B9E3-CDF5B03AE015}"/>
              </a:ext>
            </a:extLst>
          </p:cNvPr>
          <p:cNvSpPr txBox="1">
            <a:spLocks noChangeArrowheads="1"/>
          </p:cNvSpPr>
          <p:nvPr/>
        </p:nvSpPr>
        <p:spPr bwMode="auto">
          <a:xfrm>
            <a:off x="2817019" y="2416969"/>
            <a:ext cx="5818981" cy="715581"/>
          </a:xfrm>
          <a:prstGeom prst="rect">
            <a:avLst/>
          </a:prstGeom>
          <a:solidFill>
            <a:schemeClr val="bg1"/>
          </a:solidFill>
          <a:ln>
            <a:solidFill>
              <a:schemeClr val="accent4">
                <a:lumMod val="75000"/>
              </a:schemeClr>
            </a:solidFill>
          </a:ln>
        </p:spPr>
        <p:txBody>
          <a:bodyPr wrap="square">
            <a:spAutoFit/>
          </a:bodyPr>
          <a:lstStyle/>
          <a:p>
            <a:pPr algn="just" eaLnBrk="1" hangingPunct="1">
              <a:defRPr/>
            </a:pPr>
            <a:endParaRPr lang="lv-LV" altLang="lv-LV" sz="450" b="1" dirty="0">
              <a:cs typeface="Arial" charset="0"/>
            </a:endParaRPr>
          </a:p>
          <a:p>
            <a:pPr algn="just" eaLnBrk="1" hangingPunct="1">
              <a:defRPr/>
            </a:pPr>
            <a:r>
              <a:rPr lang="lv-LV" altLang="lv-LV" sz="1050" b="1" dirty="0">
                <a:latin typeface="Verdana" pitchFamily="34" charset="0"/>
                <a:cs typeface="Arial" charset="0"/>
              </a:rPr>
              <a:t>AQAP 2070</a:t>
            </a:r>
            <a:r>
              <a:rPr lang="lv-LV" altLang="lv-LV" sz="1050" dirty="0">
                <a:latin typeface="Verdana" pitchFamily="34" charset="0"/>
                <a:cs typeface="Arial" charset="0"/>
              </a:rPr>
              <a:t> </a:t>
            </a:r>
            <a:r>
              <a:rPr lang="lv-LV" altLang="lv-LV" sz="1050" b="1" dirty="0">
                <a:latin typeface="Verdana" pitchFamily="34" charset="0"/>
                <a:cs typeface="Arial" charset="0"/>
              </a:rPr>
              <a:t>nosaka GQA procedūras norisi</a:t>
            </a:r>
          </a:p>
          <a:p>
            <a:pPr algn="just" eaLnBrk="1" hangingPunct="1">
              <a:defRPr/>
            </a:pPr>
            <a:r>
              <a:rPr lang="lv-LV" altLang="lv-LV" sz="1050" b="1" dirty="0">
                <a:latin typeface="Verdana" pitchFamily="34" charset="0"/>
                <a:cs typeface="Arial" charset="0"/>
              </a:rPr>
              <a:t>AQAP 2131 </a:t>
            </a:r>
            <a:r>
              <a:rPr lang="lv-LV" altLang="lv-LV" sz="1050" dirty="0">
                <a:latin typeface="Verdana" pitchFamily="34" charset="0"/>
                <a:cs typeface="Arial" charset="0"/>
              </a:rPr>
              <a:t>nodrošināšanas prasības </a:t>
            </a:r>
            <a:r>
              <a:rPr lang="lv-LV" altLang="lv-LV" sz="1050" b="1" dirty="0">
                <a:latin typeface="Verdana" pitchFamily="34" charset="0"/>
                <a:cs typeface="Arial" charset="0"/>
              </a:rPr>
              <a:t>galīgās inspekcijas un testēšanas darbībām</a:t>
            </a:r>
          </a:p>
          <a:p>
            <a:pPr algn="just" eaLnBrk="1" hangingPunct="1">
              <a:defRPr/>
            </a:pPr>
            <a:endParaRPr lang="lv-LV" altLang="lv-LV" sz="450" dirty="0">
              <a:latin typeface="Verdana" pitchFamily="34" charset="0"/>
              <a:cs typeface="Arial" charset="0"/>
            </a:endParaRPr>
          </a:p>
        </p:txBody>
      </p:sp>
      <p:sp>
        <p:nvSpPr>
          <p:cNvPr id="2" name="Rectangle 1">
            <a:extLst>
              <a:ext uri="{FF2B5EF4-FFF2-40B4-BE49-F238E27FC236}">
                <a16:creationId xmlns:a16="http://schemas.microsoft.com/office/drawing/2014/main" id="{47E70A1F-E63E-473E-80A6-70A6A8040140}"/>
              </a:ext>
            </a:extLst>
          </p:cNvPr>
          <p:cNvSpPr/>
          <p:nvPr/>
        </p:nvSpPr>
        <p:spPr>
          <a:xfrm>
            <a:off x="2817019" y="1912144"/>
            <a:ext cx="5818981" cy="415498"/>
          </a:xfrm>
          <a:prstGeom prst="rect">
            <a:avLst/>
          </a:prstGeom>
          <a:ln>
            <a:solidFill>
              <a:schemeClr val="accent4">
                <a:lumMod val="75000"/>
              </a:schemeClr>
            </a:solidFill>
          </a:ln>
        </p:spPr>
        <p:txBody>
          <a:bodyPr wrap="square">
            <a:spAutoFit/>
          </a:bodyPr>
          <a:lstStyle/>
          <a:p>
            <a:pPr algn="just" eaLnBrk="1" hangingPunct="1">
              <a:defRPr/>
            </a:pPr>
            <a:r>
              <a:rPr lang="lv-LV" altLang="lv-LV" sz="1050" b="1" dirty="0">
                <a:latin typeface="Verdana" pitchFamily="34" charset="0"/>
                <a:cs typeface="Arial" charset="0"/>
              </a:rPr>
              <a:t>STANAG 4107 un AQAP 4107</a:t>
            </a:r>
            <a:r>
              <a:rPr lang="lv-LV" altLang="lv-LV" sz="1050" dirty="0">
                <a:latin typeface="Verdana" pitchFamily="34" charset="0"/>
                <a:cs typeface="Arial" charset="0"/>
              </a:rPr>
              <a:t>  </a:t>
            </a:r>
            <a:r>
              <a:rPr lang="lv-LV" altLang="lv-LV" sz="1050" b="1" dirty="0">
                <a:latin typeface="Verdana" pitchFamily="34" charset="0"/>
                <a:cs typeface="Arial" charset="0"/>
              </a:rPr>
              <a:t>nosaka vispārīgi GQA darbības principus </a:t>
            </a:r>
            <a:r>
              <a:rPr lang="lv-LV" altLang="lv-LV" sz="1050" dirty="0">
                <a:latin typeface="Verdana" pitchFamily="34" charset="0"/>
                <a:cs typeface="Arial" charset="0"/>
              </a:rPr>
              <a:t>starp valstīm vienošanās ietvaros.</a:t>
            </a:r>
          </a:p>
        </p:txBody>
      </p:sp>
      <p:sp>
        <p:nvSpPr>
          <p:cNvPr id="13" name="TextBox 12">
            <a:extLst>
              <a:ext uri="{FF2B5EF4-FFF2-40B4-BE49-F238E27FC236}">
                <a16:creationId xmlns:a16="http://schemas.microsoft.com/office/drawing/2014/main" id="{03F514B0-E983-4112-882C-58EF2F90829A}"/>
              </a:ext>
            </a:extLst>
          </p:cNvPr>
          <p:cNvSpPr txBox="1">
            <a:spLocks noChangeArrowheads="1"/>
          </p:cNvSpPr>
          <p:nvPr/>
        </p:nvSpPr>
        <p:spPr bwMode="auto">
          <a:xfrm>
            <a:off x="2817019" y="3198019"/>
            <a:ext cx="5818981" cy="900246"/>
          </a:xfrm>
          <a:prstGeom prst="rect">
            <a:avLst/>
          </a:prstGeom>
          <a:noFill/>
          <a:ln w="9525">
            <a:solidFill>
              <a:schemeClr val="accent4">
                <a:lumMod val="75000"/>
              </a:schemeClr>
            </a:solidFill>
            <a:miter lim="800000"/>
            <a:headEnd/>
            <a:tailEnd/>
          </a:ln>
        </p:spPr>
        <p:txBody>
          <a:bodyPr wrap="square">
            <a:spAutoFit/>
          </a:bodyPr>
          <a:lstStyle/>
          <a:p>
            <a:pPr algn="just" eaLnBrk="1" hangingPunct="1">
              <a:defRPr/>
            </a:pPr>
            <a:r>
              <a:rPr lang="lv-LV" altLang="lv-LV" sz="1050" b="1" dirty="0">
                <a:latin typeface="Verdana" pitchFamily="34" charset="0"/>
                <a:cs typeface="Arial" charset="0"/>
              </a:rPr>
              <a:t>AQAP 2000 </a:t>
            </a:r>
            <a:r>
              <a:rPr lang="lv-LV" altLang="lv-LV" sz="1050" dirty="0">
                <a:latin typeface="Verdana" pitchFamily="34" charset="0"/>
                <a:cs typeface="Arial" charset="0"/>
              </a:rPr>
              <a:t>nosaka kvalitātes politiku, izmantojot </a:t>
            </a:r>
            <a:r>
              <a:rPr lang="lv-LV" altLang="lv-LV" sz="1050" b="1" dirty="0">
                <a:latin typeface="Verdana" pitchFamily="34" charset="0"/>
                <a:cs typeface="Arial" charset="0"/>
              </a:rPr>
              <a:t>integrētu sistēmu pieeju visā dzīves ciklā</a:t>
            </a:r>
          </a:p>
          <a:p>
            <a:pPr algn="just" eaLnBrk="1" hangingPunct="1">
              <a:defRPr/>
            </a:pPr>
            <a:r>
              <a:rPr lang="lv-LV" altLang="lv-LV" sz="1050" b="1" dirty="0">
                <a:latin typeface="Verdana" pitchFamily="34" charset="0"/>
                <a:cs typeface="Arial" charset="0"/>
              </a:rPr>
              <a:t>AQAP 2105, 2110, 2190, 2210, 2310 </a:t>
            </a:r>
            <a:r>
              <a:rPr lang="lv-LV" altLang="lv-LV" sz="1050" dirty="0">
                <a:latin typeface="Verdana" pitchFamily="34" charset="0"/>
                <a:cs typeface="Arial" charset="0"/>
              </a:rPr>
              <a:t>nosaka </a:t>
            </a:r>
            <a:r>
              <a:rPr lang="lv-LV" altLang="lv-LV" sz="1050" b="1" dirty="0">
                <a:latin typeface="Verdana" pitchFamily="34" charset="0"/>
                <a:cs typeface="Arial" charset="0"/>
              </a:rPr>
              <a:t>prasības </a:t>
            </a:r>
            <a:r>
              <a:rPr lang="lv-LV" altLang="lv-LV" sz="1050" dirty="0">
                <a:latin typeface="Verdana" pitchFamily="34" charset="0"/>
                <a:cs typeface="Arial" charset="0"/>
              </a:rPr>
              <a:t>piegādātājam kvalitātes vadības jomā vai arī produkta ražošanas un utilizācijas procesā, </a:t>
            </a:r>
            <a:r>
              <a:rPr lang="lv-LV" altLang="lv-LV" sz="1050" b="1" dirty="0">
                <a:latin typeface="Verdana" pitchFamily="34" charset="0"/>
                <a:cs typeface="Arial" charset="0"/>
              </a:rPr>
              <a:t>atbilstību kurām pasūtītājs var izvirzīt militārajos līgumos</a:t>
            </a:r>
            <a:endParaRPr lang="en-US" altLang="lv-LV" sz="1050" b="1" dirty="0">
              <a:latin typeface="Verdana" pitchFamily="34" charset="0"/>
              <a:cs typeface="Arial" charset="0"/>
            </a:endParaRPr>
          </a:p>
        </p:txBody>
      </p:sp>
      <p:sp>
        <p:nvSpPr>
          <p:cNvPr id="14" name="Rectangle 13">
            <a:extLst>
              <a:ext uri="{FF2B5EF4-FFF2-40B4-BE49-F238E27FC236}">
                <a16:creationId xmlns:a16="http://schemas.microsoft.com/office/drawing/2014/main" id="{F36D5541-6401-40BE-9898-D8BBD90818C1}"/>
              </a:ext>
            </a:extLst>
          </p:cNvPr>
          <p:cNvSpPr/>
          <p:nvPr/>
        </p:nvSpPr>
        <p:spPr>
          <a:xfrm>
            <a:off x="1526382" y="2441972"/>
            <a:ext cx="1188244" cy="577081"/>
          </a:xfrm>
          <a:prstGeom prst="rect">
            <a:avLst/>
          </a:prstGeom>
          <a:solidFill>
            <a:schemeClr val="accent4">
              <a:lumMod val="40000"/>
              <a:lumOff val="60000"/>
            </a:schemeClr>
          </a:solidFill>
          <a:ln>
            <a:solidFill>
              <a:schemeClr val="accent4">
                <a:lumMod val="75000"/>
              </a:schemeClr>
            </a:solidFill>
          </a:ln>
        </p:spPr>
        <p:txBody>
          <a:bodyPr>
            <a:spAutoFit/>
          </a:bodyPr>
          <a:lstStyle/>
          <a:p>
            <a:pPr algn="ctr" eaLnBrk="1" hangingPunct="1">
              <a:defRPr/>
            </a:pPr>
            <a:r>
              <a:rPr lang="lv-LV" altLang="lv-LV" sz="1050" b="1" dirty="0">
                <a:latin typeface="Verdana" pitchFamily="34" charset="0"/>
                <a:cs typeface="Arial" charset="0"/>
              </a:rPr>
              <a:t>GQA procedūra</a:t>
            </a:r>
          </a:p>
          <a:p>
            <a:pPr algn="ctr" eaLnBrk="1" hangingPunct="1">
              <a:defRPr/>
            </a:pPr>
            <a:endParaRPr lang="lv-LV" altLang="lv-LV" sz="1050" b="1" dirty="0">
              <a:latin typeface="Verdana" pitchFamily="34" charset="0"/>
              <a:cs typeface="Arial" charset="0"/>
            </a:endParaRPr>
          </a:p>
        </p:txBody>
      </p:sp>
      <p:sp>
        <p:nvSpPr>
          <p:cNvPr id="16" name="Rectangle 15">
            <a:extLst>
              <a:ext uri="{FF2B5EF4-FFF2-40B4-BE49-F238E27FC236}">
                <a16:creationId xmlns:a16="http://schemas.microsoft.com/office/drawing/2014/main" id="{3309A9B0-8561-447A-B6E6-7E5A180EBEFF}"/>
              </a:ext>
            </a:extLst>
          </p:cNvPr>
          <p:cNvSpPr/>
          <p:nvPr/>
        </p:nvSpPr>
        <p:spPr>
          <a:xfrm>
            <a:off x="1521619" y="1900119"/>
            <a:ext cx="1188244" cy="369332"/>
          </a:xfrm>
          <a:prstGeom prst="rect">
            <a:avLst/>
          </a:prstGeom>
          <a:solidFill>
            <a:schemeClr val="accent4">
              <a:lumMod val="40000"/>
              <a:lumOff val="60000"/>
            </a:schemeClr>
          </a:solidFill>
          <a:ln>
            <a:solidFill>
              <a:schemeClr val="accent4">
                <a:lumMod val="60000"/>
                <a:lumOff val="40000"/>
              </a:schemeClr>
            </a:solidFill>
          </a:ln>
        </p:spPr>
        <p:txBody>
          <a:bodyPr anchor="ctr" anchorCtr="1">
            <a:spAutoFit/>
          </a:bodyPr>
          <a:lstStyle/>
          <a:p>
            <a:pPr algn="ctr" eaLnBrk="1" hangingPunct="1">
              <a:defRPr/>
            </a:pPr>
            <a:r>
              <a:rPr lang="lv-LV" altLang="lv-LV" sz="1050" b="1" dirty="0">
                <a:latin typeface="Verdana" pitchFamily="34" charset="0"/>
                <a:cs typeface="Arial" charset="0"/>
              </a:rPr>
              <a:t>Vienošanās</a:t>
            </a:r>
          </a:p>
          <a:p>
            <a:pPr algn="ctr" eaLnBrk="1" hangingPunct="1">
              <a:defRPr/>
            </a:pPr>
            <a:endParaRPr lang="lv-LV" altLang="lv-LV" sz="750" b="1" dirty="0">
              <a:cs typeface="Arial" charset="0"/>
            </a:endParaRPr>
          </a:p>
        </p:txBody>
      </p:sp>
      <p:sp>
        <p:nvSpPr>
          <p:cNvPr id="17" name="Rectangle 16">
            <a:extLst>
              <a:ext uri="{FF2B5EF4-FFF2-40B4-BE49-F238E27FC236}">
                <a16:creationId xmlns:a16="http://schemas.microsoft.com/office/drawing/2014/main" id="{C01C4FA2-8FEA-4E59-8368-C5AFDAE13C33}"/>
              </a:ext>
            </a:extLst>
          </p:cNvPr>
          <p:cNvSpPr/>
          <p:nvPr/>
        </p:nvSpPr>
        <p:spPr>
          <a:xfrm>
            <a:off x="1521619" y="3198019"/>
            <a:ext cx="1183481" cy="900246"/>
          </a:xfrm>
          <a:prstGeom prst="rect">
            <a:avLst/>
          </a:prstGeom>
          <a:solidFill>
            <a:schemeClr val="accent4">
              <a:lumMod val="40000"/>
              <a:lumOff val="60000"/>
            </a:schemeClr>
          </a:solidFill>
          <a:ln>
            <a:solidFill>
              <a:schemeClr val="accent4">
                <a:lumMod val="75000"/>
              </a:schemeClr>
            </a:solidFill>
          </a:ln>
        </p:spPr>
        <p:txBody>
          <a:bodyPr>
            <a:spAutoFit/>
          </a:bodyPr>
          <a:lstStyle/>
          <a:p>
            <a:pPr algn="ctr" eaLnBrk="1" hangingPunct="1">
              <a:defRPr/>
            </a:pPr>
            <a:endParaRPr lang="lv-LV" altLang="lv-LV" sz="1050" b="1" dirty="0">
              <a:latin typeface="Verdana" pitchFamily="34" charset="0"/>
              <a:cs typeface="Arial" charset="0"/>
            </a:endParaRPr>
          </a:p>
          <a:p>
            <a:pPr algn="ctr" eaLnBrk="1" hangingPunct="1">
              <a:defRPr/>
            </a:pPr>
            <a:endParaRPr lang="lv-LV" altLang="lv-LV" sz="1050" b="1" dirty="0">
              <a:latin typeface="Verdana" pitchFamily="34" charset="0"/>
              <a:cs typeface="Arial" charset="0"/>
            </a:endParaRPr>
          </a:p>
          <a:p>
            <a:pPr algn="ctr" eaLnBrk="1" hangingPunct="1">
              <a:defRPr/>
            </a:pPr>
            <a:r>
              <a:rPr lang="lv-LV" altLang="lv-LV" sz="1050" b="1" dirty="0">
                <a:latin typeface="Verdana" pitchFamily="34" charset="0"/>
                <a:cs typeface="Arial" charset="0"/>
              </a:rPr>
              <a:t>Līgums</a:t>
            </a:r>
          </a:p>
          <a:p>
            <a:pPr algn="ctr" eaLnBrk="1" hangingPunct="1">
              <a:defRPr/>
            </a:pPr>
            <a:endParaRPr lang="lv-LV" altLang="lv-LV" sz="1050" b="1" dirty="0">
              <a:latin typeface="Verdana" pitchFamily="34" charset="0"/>
              <a:cs typeface="Arial" charset="0"/>
            </a:endParaRPr>
          </a:p>
          <a:p>
            <a:pPr algn="ctr" eaLnBrk="1" hangingPunct="1">
              <a:defRPr/>
            </a:pPr>
            <a:endParaRPr lang="lv-LV" altLang="lv-LV" sz="1050" b="1" dirty="0">
              <a:latin typeface="Verdana" pitchFamily="34" charset="0"/>
              <a:cs typeface="Arial" charset="0"/>
            </a:endParaRPr>
          </a:p>
        </p:txBody>
      </p:sp>
      <p:sp>
        <p:nvSpPr>
          <p:cNvPr id="19" name="TextBox 18">
            <a:extLst>
              <a:ext uri="{FF2B5EF4-FFF2-40B4-BE49-F238E27FC236}">
                <a16:creationId xmlns:a16="http://schemas.microsoft.com/office/drawing/2014/main" id="{ED9A11BA-49CD-431D-AE03-1BDAB0923454}"/>
              </a:ext>
            </a:extLst>
          </p:cNvPr>
          <p:cNvSpPr txBox="1"/>
          <p:nvPr/>
        </p:nvSpPr>
        <p:spPr>
          <a:xfrm>
            <a:off x="2817019" y="4324350"/>
            <a:ext cx="4955381" cy="288541"/>
          </a:xfrm>
          <a:prstGeom prst="rect">
            <a:avLst/>
          </a:prstGeom>
          <a:noFill/>
        </p:spPr>
        <p:txBody>
          <a:bodyPr>
            <a:spAutoFit/>
          </a:bodyPr>
          <a:lstStyle/>
          <a:p>
            <a:pPr>
              <a:defRPr/>
            </a:pPr>
            <a:r>
              <a:rPr lang="lv-LV" sz="1275" b="1" dirty="0">
                <a:solidFill>
                  <a:schemeClr val="accent4">
                    <a:lumMod val="75000"/>
                  </a:schemeClr>
                </a:solidFill>
                <a:latin typeface="Verdana" panose="020B0604030504040204" pitchFamily="34" charset="0"/>
                <a:ea typeface="Verdana" panose="020B0604030504040204" pitchFamily="34" charset="0"/>
                <a:hlinkClick r:id="rId3"/>
              </a:rPr>
              <a:t>https://nso.nato.int/nso/nsdd/main/standards</a:t>
            </a:r>
            <a:r>
              <a:rPr lang="lv-LV" sz="1275" b="1" dirty="0">
                <a:solidFill>
                  <a:schemeClr val="accent4">
                    <a:lumMod val="75000"/>
                  </a:schemeClr>
                </a:solidFill>
                <a:latin typeface="Verdana" panose="020B0604030504040204" pitchFamily="34" charset="0"/>
                <a:ea typeface="Verdana" panose="020B0604030504040204" pitchFamily="34" charset="0"/>
              </a:rPr>
              <a:t> </a:t>
            </a:r>
          </a:p>
        </p:txBody>
      </p:sp>
      <p:sp>
        <p:nvSpPr>
          <p:cNvPr id="20" name="Rectangle 19">
            <a:extLst>
              <a:ext uri="{FF2B5EF4-FFF2-40B4-BE49-F238E27FC236}">
                <a16:creationId xmlns:a16="http://schemas.microsoft.com/office/drawing/2014/main" id="{2000C819-5A20-4934-91D5-7F69AFDB6D30}"/>
              </a:ext>
            </a:extLst>
          </p:cNvPr>
          <p:cNvSpPr/>
          <p:nvPr/>
        </p:nvSpPr>
        <p:spPr>
          <a:xfrm>
            <a:off x="1531144" y="4324350"/>
            <a:ext cx="1183481" cy="415498"/>
          </a:xfrm>
          <a:prstGeom prst="rect">
            <a:avLst/>
          </a:prstGeom>
          <a:solidFill>
            <a:schemeClr val="accent4">
              <a:lumMod val="40000"/>
              <a:lumOff val="60000"/>
            </a:schemeClr>
          </a:solidFill>
          <a:ln>
            <a:solidFill>
              <a:schemeClr val="accent4">
                <a:lumMod val="75000"/>
              </a:schemeClr>
            </a:solidFill>
          </a:ln>
        </p:spPr>
        <p:txBody>
          <a:bodyPr>
            <a:spAutoFit/>
          </a:bodyPr>
          <a:lstStyle/>
          <a:p>
            <a:pPr algn="ctr" eaLnBrk="1" hangingPunct="1">
              <a:defRPr/>
            </a:pPr>
            <a:r>
              <a:rPr lang="lv-LV" altLang="lv-LV" sz="1050" b="1" dirty="0">
                <a:latin typeface="Verdana" pitchFamily="34" charset="0"/>
                <a:cs typeface="Arial" charset="0"/>
              </a:rPr>
              <a:t>Tīmekļa vietne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P spid="6" grpId="0" animBg="1"/>
      <p:bldP spid="8" grpId="0" animBg="1"/>
      <p:bldP spid="2" grpId="0" animBg="1"/>
      <p:bldP spid="13" grpId="0" animBg="1"/>
      <p:bldP spid="14" grpId="0" animBg="1"/>
      <p:bldP spid="16" grpId="0" animBg="1"/>
      <p:bldP spid="17" grpId="0" animBg="1"/>
      <p:bldP spid="19" grpId="0"/>
      <p:bldP spid="2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90C911-0D15-4893-A26B-BCABB7E63279}"/>
              </a:ext>
            </a:extLst>
          </p:cNvPr>
          <p:cNvSpPr>
            <a:spLocks noGrp="1"/>
          </p:cNvSpPr>
          <p:nvPr>
            <p:ph type="title"/>
          </p:nvPr>
        </p:nvSpPr>
        <p:spPr>
          <a:xfrm>
            <a:off x="2767013" y="470297"/>
            <a:ext cx="4572000" cy="566738"/>
          </a:xfrm>
        </p:spPr>
        <p:txBody>
          <a:bodyPr/>
          <a:lstStyle/>
          <a:p>
            <a:pPr algn="ctr"/>
            <a:r>
              <a:rPr lang="lv-LV" altLang="lv-LV"/>
              <a:t>GQA procedūras norise </a:t>
            </a:r>
          </a:p>
        </p:txBody>
      </p:sp>
      <p:sp>
        <p:nvSpPr>
          <p:cNvPr id="19459" name="Slide Number Placeholder 4">
            <a:extLst>
              <a:ext uri="{FF2B5EF4-FFF2-40B4-BE49-F238E27FC236}">
                <a16:creationId xmlns:a16="http://schemas.microsoft.com/office/drawing/2014/main" id="{30609B74-BED8-472C-A08D-4D12BD9C2226}"/>
              </a:ext>
            </a:extLst>
          </p:cNvPr>
          <p:cNvSpPr>
            <a:spLocks noGrp="1" noChangeArrowheads="1"/>
          </p:cNvSpPr>
          <p:nvPr>
            <p:ph type="sldNum" sz="quarter" idx="13"/>
          </p:nvPr>
        </p:nvSpPr>
        <p:spPr bwMode="auto">
          <a:xfrm>
            <a:off x="8390467" y="4743450"/>
            <a:ext cx="448733"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396260E-7E78-4BE0-9117-522AA7D898E2}" type="slidenum">
              <a:rPr lang="en-US" altLang="lv-LV" smtClean="0"/>
              <a:pPr/>
              <a:t>25</a:t>
            </a:fld>
            <a:endParaRPr lang="en-US" altLang="lv-LV" dirty="0"/>
          </a:p>
        </p:txBody>
      </p:sp>
      <p:sp>
        <p:nvSpPr>
          <p:cNvPr id="14340" name="TextBox 12">
            <a:extLst>
              <a:ext uri="{FF2B5EF4-FFF2-40B4-BE49-F238E27FC236}">
                <a16:creationId xmlns:a16="http://schemas.microsoft.com/office/drawing/2014/main" id="{23E35CF4-FE5D-4CAA-BAB7-9159DAC8CB02}"/>
              </a:ext>
            </a:extLst>
          </p:cNvPr>
          <p:cNvSpPr txBox="1">
            <a:spLocks noChangeArrowheads="1"/>
          </p:cNvSpPr>
          <p:nvPr/>
        </p:nvSpPr>
        <p:spPr bwMode="auto">
          <a:xfrm>
            <a:off x="914400" y="1632456"/>
            <a:ext cx="714586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eaLnBrk="1" hangingPunct="1"/>
            <a:r>
              <a:rPr lang="lv-LV" altLang="lv-LV" sz="1600" b="1" dirty="0">
                <a:latin typeface="Verdana" panose="020B0604030504040204" pitchFamily="34" charset="0"/>
              </a:rPr>
              <a:t>Lēmumu par GQA īstenošanas nepieciešamību pieņem pamatojoties uz veikto risku analīzes izvērtējumu</a:t>
            </a:r>
          </a:p>
        </p:txBody>
      </p:sp>
      <p:sp>
        <p:nvSpPr>
          <p:cNvPr id="14341" name="TextBox 12">
            <a:extLst>
              <a:ext uri="{FF2B5EF4-FFF2-40B4-BE49-F238E27FC236}">
                <a16:creationId xmlns:a16="http://schemas.microsoft.com/office/drawing/2014/main" id="{4E86F425-F58E-40EB-9E7A-AD5C97334D4F}"/>
              </a:ext>
            </a:extLst>
          </p:cNvPr>
          <p:cNvSpPr txBox="1">
            <a:spLocks noChangeArrowheads="1"/>
          </p:cNvSpPr>
          <p:nvPr/>
        </p:nvSpPr>
        <p:spPr bwMode="auto">
          <a:xfrm>
            <a:off x="914400" y="2558653"/>
            <a:ext cx="662940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eaLnBrk="1" hangingPunct="1"/>
            <a:r>
              <a:rPr lang="lv-LV" altLang="lv-LV" sz="1600" b="1" dirty="0">
                <a:latin typeface="Verdana" panose="020B0604030504040204" pitchFamily="34" charset="0"/>
              </a:rPr>
              <a:t>GQA īsteno tikai aizsardzības jomas iepirkumiem</a:t>
            </a:r>
          </a:p>
        </p:txBody>
      </p:sp>
      <p:sp>
        <p:nvSpPr>
          <p:cNvPr id="14342" name="TextBox 12">
            <a:extLst>
              <a:ext uri="{FF2B5EF4-FFF2-40B4-BE49-F238E27FC236}">
                <a16:creationId xmlns:a16="http://schemas.microsoft.com/office/drawing/2014/main" id="{8AB39031-3BAB-49C7-B3FB-10EB9A9CCE25}"/>
              </a:ext>
            </a:extLst>
          </p:cNvPr>
          <p:cNvSpPr txBox="1">
            <a:spLocks noChangeArrowheads="1"/>
          </p:cNvSpPr>
          <p:nvPr/>
        </p:nvSpPr>
        <p:spPr bwMode="auto">
          <a:xfrm>
            <a:off x="914400" y="3380185"/>
            <a:ext cx="714586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eaLnBrk="1" hangingPunct="1"/>
            <a:r>
              <a:rPr lang="lv-LV" altLang="lv-LV" sz="1600" b="1" dirty="0">
                <a:latin typeface="Verdana" panose="020B0604030504040204" pitchFamily="34" charset="0"/>
              </a:rPr>
              <a:t>“Līguma klauzulas” iekļauj iepirkumu līgumos, kur būtu piemērojams GQA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barn(inVertical)">
                                      <p:cBhvr>
                                        <p:cTn id="7" dur="500"/>
                                        <p:tgtEl>
                                          <p:spTgt spid="143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4340"/>
                                        </p:tgtEl>
                                        <p:attrNameLst>
                                          <p:attrName>style.visibility</p:attrName>
                                        </p:attrNameLst>
                                      </p:cBhvr>
                                      <p:to>
                                        <p:strVal val="visible"/>
                                      </p:to>
                                    </p:set>
                                    <p:animEffect transition="in" filter="fade">
                                      <p:cBhvr>
                                        <p:cTn id="12" dur="1000"/>
                                        <p:tgtEl>
                                          <p:spTgt spid="14340"/>
                                        </p:tgtEl>
                                      </p:cBhvr>
                                    </p:animEffect>
                                    <p:anim calcmode="lin" valueType="num">
                                      <p:cBhvr>
                                        <p:cTn id="13" dur="1000" fill="hold"/>
                                        <p:tgtEl>
                                          <p:spTgt spid="14340"/>
                                        </p:tgtEl>
                                        <p:attrNameLst>
                                          <p:attrName>ppt_x</p:attrName>
                                        </p:attrNameLst>
                                      </p:cBhvr>
                                      <p:tavLst>
                                        <p:tav tm="0">
                                          <p:val>
                                            <p:strVal val="#ppt_x"/>
                                          </p:val>
                                        </p:tav>
                                        <p:tav tm="100000">
                                          <p:val>
                                            <p:strVal val="#ppt_x"/>
                                          </p:val>
                                        </p:tav>
                                      </p:tavLst>
                                    </p:anim>
                                    <p:anim calcmode="lin" valueType="num">
                                      <p:cBhvr>
                                        <p:cTn id="14" dur="1000" fill="hold"/>
                                        <p:tgtEl>
                                          <p:spTgt spid="14340"/>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4341"/>
                                        </p:tgtEl>
                                        <p:attrNameLst>
                                          <p:attrName>style.visibility</p:attrName>
                                        </p:attrNameLst>
                                      </p:cBhvr>
                                      <p:to>
                                        <p:strVal val="visible"/>
                                      </p:to>
                                    </p:set>
                                    <p:animEffect transition="in" filter="fade">
                                      <p:cBhvr>
                                        <p:cTn id="19" dur="1000"/>
                                        <p:tgtEl>
                                          <p:spTgt spid="14341"/>
                                        </p:tgtEl>
                                      </p:cBhvr>
                                    </p:animEffect>
                                    <p:anim calcmode="lin" valueType="num">
                                      <p:cBhvr>
                                        <p:cTn id="20" dur="1000" fill="hold"/>
                                        <p:tgtEl>
                                          <p:spTgt spid="14341"/>
                                        </p:tgtEl>
                                        <p:attrNameLst>
                                          <p:attrName>ppt_x</p:attrName>
                                        </p:attrNameLst>
                                      </p:cBhvr>
                                      <p:tavLst>
                                        <p:tav tm="0">
                                          <p:val>
                                            <p:strVal val="#ppt_x"/>
                                          </p:val>
                                        </p:tav>
                                        <p:tav tm="100000">
                                          <p:val>
                                            <p:strVal val="#ppt_x"/>
                                          </p:val>
                                        </p:tav>
                                      </p:tavLst>
                                    </p:anim>
                                    <p:anim calcmode="lin" valueType="num">
                                      <p:cBhvr>
                                        <p:cTn id="21" dur="1000" fill="hold"/>
                                        <p:tgtEl>
                                          <p:spTgt spid="14341"/>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4342"/>
                                        </p:tgtEl>
                                        <p:attrNameLst>
                                          <p:attrName>style.visibility</p:attrName>
                                        </p:attrNameLst>
                                      </p:cBhvr>
                                      <p:to>
                                        <p:strVal val="visible"/>
                                      </p:to>
                                    </p:set>
                                    <p:animEffect transition="in" filter="fade">
                                      <p:cBhvr>
                                        <p:cTn id="26" dur="1000"/>
                                        <p:tgtEl>
                                          <p:spTgt spid="14342"/>
                                        </p:tgtEl>
                                      </p:cBhvr>
                                    </p:animEffect>
                                    <p:anim calcmode="lin" valueType="num">
                                      <p:cBhvr>
                                        <p:cTn id="27" dur="1000" fill="hold"/>
                                        <p:tgtEl>
                                          <p:spTgt spid="14342"/>
                                        </p:tgtEl>
                                        <p:attrNameLst>
                                          <p:attrName>ppt_x</p:attrName>
                                        </p:attrNameLst>
                                      </p:cBhvr>
                                      <p:tavLst>
                                        <p:tav tm="0">
                                          <p:val>
                                            <p:strVal val="#ppt_x"/>
                                          </p:val>
                                        </p:tav>
                                        <p:tav tm="100000">
                                          <p:val>
                                            <p:strVal val="#ppt_x"/>
                                          </p:val>
                                        </p:tav>
                                      </p:tavLst>
                                    </p:anim>
                                    <p:anim calcmode="lin" valueType="num">
                                      <p:cBhvr>
                                        <p:cTn id="28" dur="1000" fill="hold"/>
                                        <p:tgtEl>
                                          <p:spTgt spid="143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14340" grpId="0"/>
      <p:bldP spid="14341" grpId="0"/>
      <p:bldP spid="1434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BA8FEA57-4540-4A15-952A-02AA0559B233}"/>
              </a:ext>
            </a:extLst>
          </p:cNvPr>
          <p:cNvSpPr>
            <a:spLocks noGrp="1"/>
          </p:cNvSpPr>
          <p:nvPr>
            <p:ph type="title"/>
          </p:nvPr>
        </p:nvSpPr>
        <p:spPr>
          <a:xfrm>
            <a:off x="2077641" y="198835"/>
            <a:ext cx="6456757" cy="832247"/>
          </a:xfrm>
        </p:spPr>
        <p:txBody>
          <a:bodyPr>
            <a:normAutofit/>
          </a:bodyPr>
          <a:lstStyle/>
          <a:p>
            <a:pPr algn="ctr"/>
            <a:r>
              <a:rPr lang="lv-LV" altLang="lv-LV" dirty="0"/>
              <a:t>Aizsardzības ministrijā</a:t>
            </a:r>
            <a:br>
              <a:rPr lang="lv-LV" altLang="lv-LV" dirty="0"/>
            </a:br>
            <a:r>
              <a:rPr lang="lv-LV" altLang="lv-LV" dirty="0"/>
              <a:t> iekšēji noteikta GQA kārtība</a:t>
            </a:r>
          </a:p>
        </p:txBody>
      </p:sp>
      <p:sp>
        <p:nvSpPr>
          <p:cNvPr id="20483" name="Slide Number Placeholder 4">
            <a:extLst>
              <a:ext uri="{FF2B5EF4-FFF2-40B4-BE49-F238E27FC236}">
                <a16:creationId xmlns:a16="http://schemas.microsoft.com/office/drawing/2014/main" id="{13E89FAD-0E2E-4FFB-A965-728311F59E28}"/>
              </a:ext>
            </a:extLst>
          </p:cNvPr>
          <p:cNvSpPr>
            <a:spLocks noGrp="1" noChangeArrowheads="1"/>
          </p:cNvSpPr>
          <p:nvPr>
            <p:ph type="sldNum" sz="quarter" idx="13"/>
          </p:nvPr>
        </p:nvSpPr>
        <p:spPr bwMode="auto">
          <a:xfrm>
            <a:off x="8534399" y="4743450"/>
            <a:ext cx="448733"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5289169-281E-4C80-BC27-041A85FAA0CA}" type="slidenum">
              <a:rPr lang="en-US" altLang="lv-LV" smtClean="0"/>
              <a:pPr/>
              <a:t>26</a:t>
            </a:fld>
            <a:endParaRPr lang="en-US" altLang="lv-LV"/>
          </a:p>
        </p:txBody>
      </p:sp>
      <p:sp>
        <p:nvSpPr>
          <p:cNvPr id="16388" name="TextBox 12">
            <a:extLst>
              <a:ext uri="{FF2B5EF4-FFF2-40B4-BE49-F238E27FC236}">
                <a16:creationId xmlns:a16="http://schemas.microsoft.com/office/drawing/2014/main" id="{95CED9DD-EDF8-45B0-B18A-16EF97F5172B}"/>
              </a:ext>
            </a:extLst>
          </p:cNvPr>
          <p:cNvSpPr txBox="1">
            <a:spLocks noChangeArrowheads="1"/>
          </p:cNvSpPr>
          <p:nvPr/>
        </p:nvSpPr>
        <p:spPr bwMode="auto">
          <a:xfrm>
            <a:off x="2077641" y="1139428"/>
            <a:ext cx="5556647" cy="461665"/>
          </a:xfrm>
          <a:prstGeom prst="rect">
            <a:avLst/>
          </a:prstGeom>
          <a:solidFill>
            <a:schemeClr val="bg1"/>
          </a:solidFill>
          <a:ln w="9525">
            <a:solidFill>
              <a:schemeClr val="bg1"/>
            </a:solidFill>
            <a:miter lim="800000"/>
            <a:headEnd/>
            <a:tailEnd/>
          </a:ln>
        </p:spPr>
        <p:txBody>
          <a:bodyPr>
            <a:spAutoFit/>
          </a:bodyPr>
          <a:lstStyle/>
          <a:p>
            <a:pPr algn="ctr" eaLnBrk="1" hangingPunct="1"/>
            <a:r>
              <a:rPr lang="lv-LV" altLang="lv-LV" sz="1200" dirty="0">
                <a:latin typeface="Verdana" panose="020B0604030504040204" pitchFamily="34" charset="0"/>
              </a:rPr>
              <a:t>AM Audita un inspekcijas departaments (AID) </a:t>
            </a:r>
          </a:p>
          <a:p>
            <a:pPr algn="ctr" eaLnBrk="1" hangingPunct="1"/>
            <a:r>
              <a:rPr lang="lv-LV" altLang="lv-LV" sz="1200" dirty="0">
                <a:latin typeface="Verdana" panose="020B0604030504040204" pitchFamily="34" charset="0"/>
              </a:rPr>
              <a:t>koordinē GQA procesa norisi  </a:t>
            </a:r>
          </a:p>
        </p:txBody>
      </p:sp>
      <p:sp>
        <p:nvSpPr>
          <p:cNvPr id="16389" name="TextBox 12">
            <a:extLst>
              <a:ext uri="{FF2B5EF4-FFF2-40B4-BE49-F238E27FC236}">
                <a16:creationId xmlns:a16="http://schemas.microsoft.com/office/drawing/2014/main" id="{7320881A-A815-4C72-8141-9501AA681168}"/>
              </a:ext>
            </a:extLst>
          </p:cNvPr>
          <p:cNvSpPr txBox="1">
            <a:spLocks noChangeArrowheads="1"/>
          </p:cNvSpPr>
          <p:nvPr/>
        </p:nvSpPr>
        <p:spPr bwMode="auto">
          <a:xfrm>
            <a:off x="1049867" y="4162426"/>
            <a:ext cx="7315199" cy="646331"/>
          </a:xfrm>
          <a:prstGeom prst="rect">
            <a:avLst/>
          </a:prstGeom>
          <a:solidFill>
            <a:schemeClr val="accent4">
              <a:lumMod val="40000"/>
              <a:lumOff val="60000"/>
            </a:schemeClr>
          </a:solidFill>
          <a:ln>
            <a:solidFill>
              <a:schemeClr val="tx1"/>
            </a:solidFill>
          </a:ln>
        </p:spPr>
        <p:txBody>
          <a:bodyPr wrap="square">
            <a:spAutoFit/>
          </a:bodyPr>
          <a:lstStyle>
            <a:lvl1pPr marL="342900" indent="-342900">
              <a:spcBef>
                <a:spcPct val="20000"/>
              </a:spcBef>
              <a:buFont typeface="Arial" panose="020B0604020202020204" pitchFamily="34" charset="0"/>
              <a:buChar char="•"/>
              <a:defRPr sz="3300">
                <a:solidFill>
                  <a:schemeClr val="tx1"/>
                </a:solidFill>
                <a:latin typeface="Times New Roman" panose="02020603050405020304" pitchFamily="18" charset="0"/>
              </a:defRPr>
            </a:lvl1pPr>
            <a:lvl2pPr marL="762000" indent="-292100">
              <a:spcBef>
                <a:spcPct val="20000"/>
              </a:spcBef>
              <a:buFont typeface="Arial" panose="020B0604020202020204" pitchFamily="34" charset="0"/>
              <a:buChar char="–"/>
              <a:defRPr sz="2900">
                <a:solidFill>
                  <a:schemeClr val="tx1"/>
                </a:solidFill>
                <a:latin typeface="Times New Roman" panose="02020603050405020304" pitchFamily="18" charset="0"/>
              </a:defRPr>
            </a:lvl2pPr>
            <a:lvl3pPr marL="1173163" indent="-233363">
              <a:spcBef>
                <a:spcPct val="20000"/>
              </a:spcBef>
              <a:buFont typeface="Arial" panose="020B0604020202020204" pitchFamily="34" charset="0"/>
              <a:buChar char="•"/>
              <a:defRPr sz="2500">
                <a:solidFill>
                  <a:schemeClr val="tx1"/>
                </a:solidFill>
                <a:latin typeface="Times New Roman" panose="02020603050405020304" pitchFamily="18" charset="0"/>
              </a:defRPr>
            </a:lvl3pPr>
            <a:lvl4pPr marL="1643063" indent="-233363">
              <a:spcBef>
                <a:spcPct val="20000"/>
              </a:spcBef>
              <a:buFont typeface="Arial" panose="020B0604020202020204" pitchFamily="34" charset="0"/>
              <a:buChar char="–"/>
              <a:defRPr sz="1900">
                <a:solidFill>
                  <a:schemeClr val="tx1"/>
                </a:solidFill>
                <a:latin typeface="Times New Roman" panose="02020603050405020304" pitchFamily="18" charset="0"/>
              </a:defRPr>
            </a:lvl4pPr>
            <a:lvl5pPr marL="2112963" indent="-233363">
              <a:spcBef>
                <a:spcPct val="20000"/>
              </a:spcBef>
              <a:buFont typeface="Arial" panose="020B0604020202020204" pitchFamily="34" charset="0"/>
              <a:buChar char="»"/>
              <a:defRPr sz="1900">
                <a:solidFill>
                  <a:schemeClr val="tx1"/>
                </a:solidFill>
                <a:latin typeface="Times New Roman" panose="02020603050405020304" pitchFamily="18" charset="0"/>
              </a:defRPr>
            </a:lvl5pPr>
            <a:lvl6pPr marL="25701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6pPr>
            <a:lvl7pPr marL="30273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7pPr>
            <a:lvl8pPr marL="34845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8pPr>
            <a:lvl9pPr marL="39417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9pPr>
          </a:lstStyle>
          <a:p>
            <a:pPr algn="just" eaLnBrk="1" hangingPunct="1">
              <a:spcBef>
                <a:spcPct val="0"/>
              </a:spcBef>
              <a:buFont typeface="Times New Roman" panose="02020603050405020304" pitchFamily="18" charset="0"/>
              <a:buAutoNum type="arabicPeriod" startAt="2"/>
            </a:pPr>
            <a:r>
              <a:rPr lang="lv-LV" altLang="lv-LV" sz="1200" dirty="0">
                <a:latin typeface="Verdana" panose="020B0604030504040204" pitchFamily="34" charset="0"/>
                <a:ea typeface="Verdana" panose="020B0604030504040204" pitchFamily="34" charset="0"/>
                <a:cs typeface="Verdana" panose="020B0604030504040204" pitchFamily="34" charset="0"/>
              </a:rPr>
              <a:t>Pēc Latvijas puses iepirkuma veicēja vai līgumslēdzēja pieprasījuma </a:t>
            </a:r>
            <a:r>
              <a:rPr lang="lv-LV" altLang="lv-LV" sz="1200" b="1" dirty="0">
                <a:latin typeface="Verdana" panose="020B0604030504040204" pitchFamily="34" charset="0"/>
                <a:ea typeface="Verdana" panose="020B0604030504040204" pitchFamily="34" charset="0"/>
                <a:cs typeface="Verdana" panose="020B0604030504040204" pitchFamily="34" charset="0"/>
              </a:rPr>
              <a:t>informācijas pieprasīšanu citām NATO dalībvalstīm </a:t>
            </a:r>
            <a:r>
              <a:rPr lang="lv-LV" altLang="lv-LV" sz="1200" dirty="0">
                <a:latin typeface="Verdana" panose="020B0604030504040204" pitchFamily="34" charset="0"/>
                <a:ea typeface="Verdana" panose="020B0604030504040204" pitchFamily="34" charset="0"/>
                <a:cs typeface="Verdana" panose="020B0604030504040204" pitchFamily="34" charset="0"/>
              </a:rPr>
              <a:t>par valstu piegādātāju līgumos izvirzīto prasību izpildi kvalitātes nodrošināšanas jomā.</a:t>
            </a:r>
          </a:p>
        </p:txBody>
      </p:sp>
      <p:sp>
        <p:nvSpPr>
          <p:cNvPr id="16390" name="TextBox 12">
            <a:extLst>
              <a:ext uri="{FF2B5EF4-FFF2-40B4-BE49-F238E27FC236}">
                <a16:creationId xmlns:a16="http://schemas.microsoft.com/office/drawing/2014/main" id="{8A8D4F7C-A821-4004-92BB-7C61A10DD960}"/>
              </a:ext>
            </a:extLst>
          </p:cNvPr>
          <p:cNvSpPr txBox="1">
            <a:spLocks noChangeArrowheads="1"/>
          </p:cNvSpPr>
          <p:nvPr/>
        </p:nvSpPr>
        <p:spPr bwMode="auto">
          <a:xfrm>
            <a:off x="1049867" y="1714500"/>
            <a:ext cx="7315199" cy="646331"/>
          </a:xfrm>
          <a:prstGeom prst="rect">
            <a:avLst/>
          </a:prstGeom>
          <a:solidFill>
            <a:schemeClr val="accent4">
              <a:lumMod val="40000"/>
              <a:lumOff val="60000"/>
            </a:schemeClr>
          </a:solidFill>
          <a:ln>
            <a:solidFill>
              <a:schemeClr val="tx1"/>
            </a:solidFill>
          </a:ln>
        </p:spPr>
        <p:txBody>
          <a:bodyPr wrap="square">
            <a:spAutoFit/>
          </a:bodyPr>
          <a:lstStyle>
            <a:lvl1pPr marL="342900" indent="-342900">
              <a:spcBef>
                <a:spcPct val="20000"/>
              </a:spcBef>
              <a:buFont typeface="Arial" panose="020B0604020202020204" pitchFamily="34" charset="0"/>
              <a:buChar char="•"/>
              <a:defRPr sz="3300">
                <a:solidFill>
                  <a:schemeClr val="tx1"/>
                </a:solidFill>
                <a:latin typeface="Times New Roman" panose="02020603050405020304" pitchFamily="18" charset="0"/>
              </a:defRPr>
            </a:lvl1pPr>
            <a:lvl2pPr marL="762000" indent="-292100">
              <a:spcBef>
                <a:spcPct val="20000"/>
              </a:spcBef>
              <a:buFont typeface="Arial" panose="020B0604020202020204" pitchFamily="34" charset="0"/>
              <a:buChar char="–"/>
              <a:defRPr sz="2900">
                <a:solidFill>
                  <a:schemeClr val="tx1"/>
                </a:solidFill>
                <a:latin typeface="Times New Roman" panose="02020603050405020304" pitchFamily="18" charset="0"/>
              </a:defRPr>
            </a:lvl2pPr>
            <a:lvl3pPr marL="1173163" indent="-233363">
              <a:spcBef>
                <a:spcPct val="20000"/>
              </a:spcBef>
              <a:buFont typeface="Arial" panose="020B0604020202020204" pitchFamily="34" charset="0"/>
              <a:buChar char="•"/>
              <a:defRPr sz="2500">
                <a:solidFill>
                  <a:schemeClr val="tx1"/>
                </a:solidFill>
                <a:latin typeface="Times New Roman" panose="02020603050405020304" pitchFamily="18" charset="0"/>
              </a:defRPr>
            </a:lvl3pPr>
            <a:lvl4pPr marL="1643063" indent="-233363">
              <a:spcBef>
                <a:spcPct val="20000"/>
              </a:spcBef>
              <a:buFont typeface="Arial" panose="020B0604020202020204" pitchFamily="34" charset="0"/>
              <a:buChar char="–"/>
              <a:defRPr sz="1900">
                <a:solidFill>
                  <a:schemeClr val="tx1"/>
                </a:solidFill>
                <a:latin typeface="Times New Roman" panose="02020603050405020304" pitchFamily="18" charset="0"/>
              </a:defRPr>
            </a:lvl4pPr>
            <a:lvl5pPr marL="2112963" indent="-233363">
              <a:spcBef>
                <a:spcPct val="20000"/>
              </a:spcBef>
              <a:buFont typeface="Arial" panose="020B0604020202020204" pitchFamily="34" charset="0"/>
              <a:buChar char="»"/>
              <a:defRPr sz="1900">
                <a:solidFill>
                  <a:schemeClr val="tx1"/>
                </a:solidFill>
                <a:latin typeface="Times New Roman" panose="02020603050405020304" pitchFamily="18" charset="0"/>
              </a:defRPr>
            </a:lvl5pPr>
            <a:lvl6pPr marL="25701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6pPr>
            <a:lvl7pPr marL="30273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7pPr>
            <a:lvl8pPr marL="34845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8pPr>
            <a:lvl9pPr marL="39417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9pPr>
          </a:lstStyle>
          <a:p>
            <a:pPr algn="just" eaLnBrk="1" hangingPunct="1">
              <a:spcBef>
                <a:spcPct val="0"/>
              </a:spcBef>
              <a:buFont typeface="Times New Roman" panose="02020603050405020304" pitchFamily="18" charset="0"/>
              <a:buAutoNum type="arabicPeriod"/>
            </a:pPr>
            <a:r>
              <a:rPr lang="lv-LV" altLang="lv-LV" sz="1200" dirty="0">
                <a:latin typeface="Verdana" panose="020B0604030504040204" pitchFamily="34" charset="0"/>
                <a:ea typeface="Verdana" panose="020B0604030504040204" pitchFamily="34" charset="0"/>
                <a:cs typeface="Verdana" panose="020B0604030504040204" pitchFamily="34" charset="0"/>
              </a:rPr>
              <a:t>A</a:t>
            </a:r>
            <a:r>
              <a:rPr lang="lv-LV" altLang="lv-LV" sz="1200" b="1" dirty="0">
                <a:latin typeface="Verdana" panose="020B0604030504040204" pitchFamily="34" charset="0"/>
                <a:ea typeface="Verdana" panose="020B0604030504040204" pitchFamily="34" charset="0"/>
                <a:cs typeface="Verdana" panose="020B0604030504040204" pitchFamily="34" charset="0"/>
              </a:rPr>
              <a:t>tbildes sniegšanu citām NATO dalībvalstīm </a:t>
            </a:r>
            <a:r>
              <a:rPr lang="lv-LV" altLang="lv-LV" sz="1200" dirty="0">
                <a:latin typeface="Verdana" panose="020B0604030504040204" pitchFamily="34" charset="0"/>
                <a:ea typeface="Verdana" panose="020B0604030504040204" pitchFamily="34" charset="0"/>
                <a:cs typeface="Verdana" panose="020B0604030504040204" pitchFamily="34" charset="0"/>
              </a:rPr>
              <a:t>uz kvalitātes nodrošināšanas pieprasījumu (</a:t>
            </a:r>
            <a:r>
              <a:rPr lang="lv-LV" altLang="lv-LV" sz="1200" i="1" dirty="0">
                <a:latin typeface="Verdana" panose="020B0604030504040204" pitchFamily="34" charset="0"/>
                <a:ea typeface="Verdana" panose="020B0604030504040204" pitchFamily="34" charset="0"/>
                <a:cs typeface="Verdana" panose="020B0604030504040204" pitchFamily="34" charset="0"/>
              </a:rPr>
              <a:t>RGQA</a:t>
            </a:r>
            <a:r>
              <a:rPr lang="lv-LV" altLang="lv-LV" sz="1200" dirty="0">
                <a:latin typeface="Verdana" panose="020B0604030504040204" pitchFamily="34" charset="0"/>
                <a:ea typeface="Verdana" panose="020B0604030504040204" pitchFamily="34" charset="0"/>
                <a:cs typeface="Verdana" panose="020B0604030504040204" pitchFamily="34" charset="0"/>
              </a:rPr>
              <a:t>) par Latvijas piegādātājiem. Saņemot </a:t>
            </a:r>
            <a:r>
              <a:rPr lang="lv-LV" altLang="lv-LV" sz="1200" i="1" dirty="0">
                <a:latin typeface="Verdana" panose="020B0604030504040204" pitchFamily="34" charset="0"/>
                <a:ea typeface="Verdana" panose="020B0604030504040204" pitchFamily="34" charset="0"/>
                <a:cs typeface="Verdana" panose="020B0604030504040204" pitchFamily="34" charset="0"/>
              </a:rPr>
              <a:t>RGQA </a:t>
            </a:r>
            <a:r>
              <a:rPr lang="lv-LV" altLang="lv-LV" sz="1200" dirty="0">
                <a:latin typeface="Verdana" panose="020B0604030504040204" pitchFamily="34" charset="0"/>
                <a:ea typeface="Verdana" panose="020B0604030504040204" pitchFamily="34" charset="0"/>
                <a:cs typeface="Verdana" panose="020B0604030504040204" pitchFamily="34" charset="0"/>
              </a:rPr>
              <a:t>no citas NATO dalībvalsts, AM AID: </a:t>
            </a:r>
          </a:p>
        </p:txBody>
      </p:sp>
      <p:sp>
        <p:nvSpPr>
          <p:cNvPr id="16391" name="TextBox 12">
            <a:extLst>
              <a:ext uri="{FF2B5EF4-FFF2-40B4-BE49-F238E27FC236}">
                <a16:creationId xmlns:a16="http://schemas.microsoft.com/office/drawing/2014/main" id="{21151448-2E0A-4521-AA19-8A1F888D414B}"/>
              </a:ext>
            </a:extLst>
          </p:cNvPr>
          <p:cNvSpPr txBox="1">
            <a:spLocks noChangeArrowheads="1"/>
          </p:cNvSpPr>
          <p:nvPr/>
        </p:nvSpPr>
        <p:spPr bwMode="auto">
          <a:xfrm>
            <a:off x="1701801" y="2549129"/>
            <a:ext cx="5897960" cy="461665"/>
          </a:xfrm>
          <a:prstGeom prst="rect">
            <a:avLst/>
          </a:prstGeom>
          <a:solidFill>
            <a:schemeClr val="bg1"/>
          </a:solidFill>
          <a:ln w="9525">
            <a:solidFill>
              <a:schemeClr val="tx1"/>
            </a:solidFill>
            <a:miter lim="800000"/>
            <a:headEnd/>
            <a:tailEnd/>
          </a:ln>
        </p:spPr>
        <p:txBody>
          <a:bodyPr wrap="square">
            <a:spAutoFit/>
          </a:bodyPr>
          <a:lstStyle>
            <a:lvl1pPr marL="342900" indent="-342900">
              <a:spcBef>
                <a:spcPct val="20000"/>
              </a:spcBef>
              <a:buFont typeface="Arial" panose="020B0604020202020204" pitchFamily="34" charset="0"/>
              <a:buChar char="•"/>
              <a:defRPr sz="3300">
                <a:solidFill>
                  <a:schemeClr val="tx1"/>
                </a:solidFill>
                <a:latin typeface="Times New Roman" panose="02020603050405020304" pitchFamily="18" charset="0"/>
              </a:defRPr>
            </a:lvl1pPr>
            <a:lvl2pPr marL="285750" indent="-285750">
              <a:spcBef>
                <a:spcPct val="20000"/>
              </a:spcBef>
              <a:buFont typeface="Arial" panose="020B0604020202020204" pitchFamily="34" charset="0"/>
              <a:buChar char="–"/>
              <a:defRPr sz="2900">
                <a:solidFill>
                  <a:schemeClr val="tx1"/>
                </a:solidFill>
                <a:latin typeface="Times New Roman" panose="02020603050405020304" pitchFamily="18" charset="0"/>
              </a:defRPr>
            </a:lvl2pPr>
            <a:lvl3pPr marL="1173163" indent="-233363">
              <a:spcBef>
                <a:spcPct val="20000"/>
              </a:spcBef>
              <a:buFont typeface="Arial" panose="020B0604020202020204" pitchFamily="34" charset="0"/>
              <a:buChar char="•"/>
              <a:defRPr sz="2500">
                <a:solidFill>
                  <a:schemeClr val="tx1"/>
                </a:solidFill>
                <a:latin typeface="Times New Roman" panose="02020603050405020304" pitchFamily="18" charset="0"/>
              </a:defRPr>
            </a:lvl3pPr>
            <a:lvl4pPr marL="1643063" indent="-233363">
              <a:spcBef>
                <a:spcPct val="20000"/>
              </a:spcBef>
              <a:buFont typeface="Arial" panose="020B0604020202020204" pitchFamily="34" charset="0"/>
              <a:buChar char="–"/>
              <a:defRPr sz="1900">
                <a:solidFill>
                  <a:schemeClr val="tx1"/>
                </a:solidFill>
                <a:latin typeface="Times New Roman" panose="02020603050405020304" pitchFamily="18" charset="0"/>
              </a:defRPr>
            </a:lvl4pPr>
            <a:lvl5pPr marL="2112963" indent="-233363">
              <a:spcBef>
                <a:spcPct val="20000"/>
              </a:spcBef>
              <a:buFont typeface="Arial" panose="020B0604020202020204" pitchFamily="34" charset="0"/>
              <a:buChar char="»"/>
              <a:defRPr sz="1900">
                <a:solidFill>
                  <a:schemeClr val="tx1"/>
                </a:solidFill>
                <a:latin typeface="Times New Roman" panose="02020603050405020304" pitchFamily="18" charset="0"/>
              </a:defRPr>
            </a:lvl5pPr>
            <a:lvl6pPr marL="25701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6pPr>
            <a:lvl7pPr marL="30273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7pPr>
            <a:lvl8pPr marL="34845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8pPr>
            <a:lvl9pPr marL="39417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9pPr>
          </a:lstStyle>
          <a:p>
            <a:pPr lvl="1" algn="just" eaLnBrk="1" hangingPunct="1">
              <a:spcBef>
                <a:spcPct val="0"/>
              </a:spcBef>
              <a:buFont typeface="Wingdings" panose="05000000000000000000" pitchFamily="2" charset="2"/>
              <a:buChar char="ü"/>
            </a:pPr>
            <a:r>
              <a:rPr lang="lv-LV" altLang="lv-LV" sz="1200">
                <a:latin typeface="Verdana" panose="020B0604030504040204" pitchFamily="34" charset="0"/>
                <a:ea typeface="Verdana" panose="020B0604030504040204" pitchFamily="34" charset="0"/>
                <a:cs typeface="Verdana" panose="020B0604030504040204" pitchFamily="34" charset="0"/>
              </a:rPr>
              <a:t>izvērtē un vienojas ar pasūtītāju par </a:t>
            </a:r>
            <a:r>
              <a:rPr lang="lv-LV" altLang="lv-LV" sz="1200" i="1">
                <a:latin typeface="Verdana" panose="020B0604030504040204" pitchFamily="34" charset="0"/>
                <a:ea typeface="Verdana" panose="020B0604030504040204" pitchFamily="34" charset="0"/>
                <a:cs typeface="Verdana" panose="020B0604030504040204" pitchFamily="34" charset="0"/>
              </a:rPr>
              <a:t>GQA</a:t>
            </a:r>
            <a:r>
              <a:rPr lang="lv-LV" altLang="lv-LV" sz="1200">
                <a:latin typeface="Verdana" panose="020B0604030504040204" pitchFamily="34" charset="0"/>
                <a:ea typeface="Verdana" panose="020B0604030504040204" pitchFamily="34" charset="0"/>
                <a:cs typeface="Verdana" panose="020B0604030504040204" pitchFamily="34" charset="0"/>
              </a:rPr>
              <a:t> apjomu, nosacījumiem un atbildes sniegšanas termiņu</a:t>
            </a:r>
            <a:endParaRPr lang="lv-LV" altLang="lv-LV" sz="1275">
              <a:latin typeface="Verdana" panose="020B0604030504040204" pitchFamily="34" charset="0"/>
              <a:ea typeface="Verdana" panose="020B0604030504040204" pitchFamily="34" charset="0"/>
              <a:cs typeface="Verdana" panose="020B0604030504040204" pitchFamily="34" charset="0"/>
            </a:endParaRPr>
          </a:p>
        </p:txBody>
      </p:sp>
      <p:sp>
        <p:nvSpPr>
          <p:cNvPr id="16392" name="TextBox 12">
            <a:extLst>
              <a:ext uri="{FF2B5EF4-FFF2-40B4-BE49-F238E27FC236}">
                <a16:creationId xmlns:a16="http://schemas.microsoft.com/office/drawing/2014/main" id="{4D6D0966-88CD-418F-B95D-7D23BB774B66}"/>
              </a:ext>
            </a:extLst>
          </p:cNvPr>
          <p:cNvSpPr txBox="1">
            <a:spLocks noChangeArrowheads="1"/>
          </p:cNvSpPr>
          <p:nvPr/>
        </p:nvSpPr>
        <p:spPr bwMode="auto">
          <a:xfrm>
            <a:off x="1732756" y="3124201"/>
            <a:ext cx="5897960" cy="276999"/>
          </a:xfrm>
          <a:prstGeom prst="rect">
            <a:avLst/>
          </a:prstGeom>
          <a:solidFill>
            <a:schemeClr val="bg1"/>
          </a:solidFill>
          <a:ln w="9525">
            <a:solidFill>
              <a:schemeClr val="tx1"/>
            </a:solidFill>
            <a:miter lim="800000"/>
            <a:headEnd/>
            <a:tailEnd/>
          </a:ln>
        </p:spPr>
        <p:txBody>
          <a:bodyPr wrap="square">
            <a:spAutoFit/>
          </a:bodyPr>
          <a:lstStyle>
            <a:lvl1pPr marL="342900" indent="-342900">
              <a:spcBef>
                <a:spcPct val="20000"/>
              </a:spcBef>
              <a:buFont typeface="Arial" panose="020B0604020202020204" pitchFamily="34" charset="0"/>
              <a:buChar char="•"/>
              <a:defRPr sz="3300">
                <a:solidFill>
                  <a:schemeClr val="tx1"/>
                </a:solidFill>
                <a:latin typeface="Times New Roman" panose="02020603050405020304" pitchFamily="18" charset="0"/>
              </a:defRPr>
            </a:lvl1pPr>
            <a:lvl2pPr marL="285750" indent="-285750">
              <a:spcBef>
                <a:spcPct val="20000"/>
              </a:spcBef>
              <a:buFont typeface="Arial" panose="020B0604020202020204" pitchFamily="34" charset="0"/>
              <a:buChar char="–"/>
              <a:defRPr sz="2900">
                <a:solidFill>
                  <a:schemeClr val="tx1"/>
                </a:solidFill>
                <a:latin typeface="Times New Roman" panose="02020603050405020304" pitchFamily="18" charset="0"/>
              </a:defRPr>
            </a:lvl2pPr>
            <a:lvl3pPr marL="1173163" indent="-233363">
              <a:spcBef>
                <a:spcPct val="20000"/>
              </a:spcBef>
              <a:buFont typeface="Arial" panose="020B0604020202020204" pitchFamily="34" charset="0"/>
              <a:buChar char="•"/>
              <a:defRPr sz="2500">
                <a:solidFill>
                  <a:schemeClr val="tx1"/>
                </a:solidFill>
                <a:latin typeface="Times New Roman" panose="02020603050405020304" pitchFamily="18" charset="0"/>
              </a:defRPr>
            </a:lvl3pPr>
            <a:lvl4pPr marL="1643063" indent="-233363">
              <a:spcBef>
                <a:spcPct val="20000"/>
              </a:spcBef>
              <a:buFont typeface="Arial" panose="020B0604020202020204" pitchFamily="34" charset="0"/>
              <a:buChar char="–"/>
              <a:defRPr sz="1900">
                <a:solidFill>
                  <a:schemeClr val="tx1"/>
                </a:solidFill>
                <a:latin typeface="Times New Roman" panose="02020603050405020304" pitchFamily="18" charset="0"/>
              </a:defRPr>
            </a:lvl4pPr>
            <a:lvl5pPr marL="2112963" indent="-233363">
              <a:spcBef>
                <a:spcPct val="20000"/>
              </a:spcBef>
              <a:buFont typeface="Arial" panose="020B0604020202020204" pitchFamily="34" charset="0"/>
              <a:buChar char="»"/>
              <a:defRPr sz="1900">
                <a:solidFill>
                  <a:schemeClr val="tx1"/>
                </a:solidFill>
                <a:latin typeface="Times New Roman" panose="02020603050405020304" pitchFamily="18" charset="0"/>
              </a:defRPr>
            </a:lvl5pPr>
            <a:lvl6pPr marL="25701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6pPr>
            <a:lvl7pPr marL="30273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7pPr>
            <a:lvl8pPr marL="34845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8pPr>
            <a:lvl9pPr marL="39417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9pPr>
          </a:lstStyle>
          <a:p>
            <a:pPr lvl="1" algn="just" eaLnBrk="1" hangingPunct="1">
              <a:spcBef>
                <a:spcPct val="0"/>
              </a:spcBef>
              <a:buFont typeface="Wingdings" panose="05000000000000000000" pitchFamily="2" charset="2"/>
              <a:buChar char="ü"/>
            </a:pPr>
            <a:r>
              <a:rPr lang="lv-LV" altLang="lv-LV" sz="1200" dirty="0">
                <a:latin typeface="Verdana" panose="020B0604030504040204" pitchFamily="34" charset="0"/>
                <a:ea typeface="Verdana" panose="020B0604030504040204" pitchFamily="34" charset="0"/>
                <a:cs typeface="Verdana" panose="020B0604030504040204" pitchFamily="34" charset="0"/>
              </a:rPr>
              <a:t>apstrādā NATO dalībvalsts iesniegto </a:t>
            </a:r>
            <a:r>
              <a:rPr lang="lv-LV" altLang="lv-LV" sz="1200" i="1" dirty="0">
                <a:latin typeface="Verdana" panose="020B0604030504040204" pitchFamily="34" charset="0"/>
                <a:ea typeface="Verdana" panose="020B0604030504040204" pitchFamily="34" charset="0"/>
                <a:cs typeface="Verdana" panose="020B0604030504040204" pitchFamily="34" charset="0"/>
              </a:rPr>
              <a:t>RGQA</a:t>
            </a:r>
            <a:endParaRPr lang="lv-LV" altLang="lv-LV" sz="1275" dirty="0">
              <a:latin typeface="Verdana" panose="020B0604030504040204" pitchFamily="34" charset="0"/>
              <a:ea typeface="Verdana" panose="020B0604030504040204" pitchFamily="34" charset="0"/>
              <a:cs typeface="Verdana" panose="020B0604030504040204" pitchFamily="34" charset="0"/>
            </a:endParaRPr>
          </a:p>
        </p:txBody>
      </p:sp>
      <p:sp>
        <p:nvSpPr>
          <p:cNvPr id="16393" name="TextBox 12">
            <a:extLst>
              <a:ext uri="{FF2B5EF4-FFF2-40B4-BE49-F238E27FC236}">
                <a16:creationId xmlns:a16="http://schemas.microsoft.com/office/drawing/2014/main" id="{D9B7F8F9-BC5F-4112-B17D-B1B0F4DA78D5}"/>
              </a:ext>
            </a:extLst>
          </p:cNvPr>
          <p:cNvSpPr txBox="1">
            <a:spLocks noChangeArrowheads="1"/>
          </p:cNvSpPr>
          <p:nvPr/>
        </p:nvSpPr>
        <p:spPr bwMode="auto">
          <a:xfrm>
            <a:off x="1732756" y="3513535"/>
            <a:ext cx="5897960" cy="461665"/>
          </a:xfrm>
          <a:prstGeom prst="rect">
            <a:avLst/>
          </a:prstGeom>
          <a:solidFill>
            <a:schemeClr val="bg1"/>
          </a:solidFill>
          <a:ln w="9525">
            <a:solidFill>
              <a:schemeClr val="tx1"/>
            </a:solidFill>
            <a:miter lim="800000"/>
            <a:headEnd/>
            <a:tailEnd/>
          </a:ln>
        </p:spPr>
        <p:txBody>
          <a:bodyPr wrap="square">
            <a:spAutoFit/>
          </a:bodyPr>
          <a:lstStyle>
            <a:lvl1pPr marL="342900" indent="-342900">
              <a:spcBef>
                <a:spcPct val="20000"/>
              </a:spcBef>
              <a:buFont typeface="Arial" panose="020B0604020202020204" pitchFamily="34" charset="0"/>
              <a:buChar char="•"/>
              <a:defRPr sz="3300">
                <a:solidFill>
                  <a:schemeClr val="tx1"/>
                </a:solidFill>
                <a:latin typeface="Times New Roman" panose="02020603050405020304" pitchFamily="18" charset="0"/>
              </a:defRPr>
            </a:lvl1pPr>
            <a:lvl2pPr marL="285750" indent="-285750">
              <a:spcBef>
                <a:spcPct val="20000"/>
              </a:spcBef>
              <a:buFont typeface="Arial" panose="020B0604020202020204" pitchFamily="34" charset="0"/>
              <a:buChar char="–"/>
              <a:defRPr sz="2900">
                <a:solidFill>
                  <a:schemeClr val="tx1"/>
                </a:solidFill>
                <a:latin typeface="Times New Roman" panose="02020603050405020304" pitchFamily="18" charset="0"/>
              </a:defRPr>
            </a:lvl2pPr>
            <a:lvl3pPr marL="1173163" indent="-233363">
              <a:spcBef>
                <a:spcPct val="20000"/>
              </a:spcBef>
              <a:buFont typeface="Arial" panose="020B0604020202020204" pitchFamily="34" charset="0"/>
              <a:buChar char="•"/>
              <a:defRPr sz="2500">
                <a:solidFill>
                  <a:schemeClr val="tx1"/>
                </a:solidFill>
                <a:latin typeface="Times New Roman" panose="02020603050405020304" pitchFamily="18" charset="0"/>
              </a:defRPr>
            </a:lvl3pPr>
            <a:lvl4pPr marL="1643063" indent="-233363">
              <a:spcBef>
                <a:spcPct val="20000"/>
              </a:spcBef>
              <a:buFont typeface="Arial" panose="020B0604020202020204" pitchFamily="34" charset="0"/>
              <a:buChar char="–"/>
              <a:defRPr sz="1900">
                <a:solidFill>
                  <a:schemeClr val="tx1"/>
                </a:solidFill>
                <a:latin typeface="Times New Roman" panose="02020603050405020304" pitchFamily="18" charset="0"/>
              </a:defRPr>
            </a:lvl4pPr>
            <a:lvl5pPr marL="2112963" indent="-233363">
              <a:spcBef>
                <a:spcPct val="20000"/>
              </a:spcBef>
              <a:buFont typeface="Arial" panose="020B0604020202020204" pitchFamily="34" charset="0"/>
              <a:buChar char="»"/>
              <a:defRPr sz="1900">
                <a:solidFill>
                  <a:schemeClr val="tx1"/>
                </a:solidFill>
                <a:latin typeface="Times New Roman" panose="02020603050405020304" pitchFamily="18" charset="0"/>
              </a:defRPr>
            </a:lvl5pPr>
            <a:lvl6pPr marL="25701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6pPr>
            <a:lvl7pPr marL="30273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7pPr>
            <a:lvl8pPr marL="34845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8pPr>
            <a:lvl9pPr marL="39417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9pPr>
          </a:lstStyle>
          <a:p>
            <a:pPr lvl="1" algn="just" eaLnBrk="1" hangingPunct="1">
              <a:spcBef>
                <a:spcPct val="0"/>
              </a:spcBef>
              <a:buFont typeface="Wingdings" panose="05000000000000000000" pitchFamily="2" charset="2"/>
              <a:buChar char="ü"/>
            </a:pPr>
            <a:r>
              <a:rPr lang="lv-LV" altLang="lv-LV" sz="1200">
                <a:latin typeface="Verdana" panose="020B0604030504040204" pitchFamily="34" charset="0"/>
                <a:ea typeface="Verdana" panose="020B0604030504040204" pitchFamily="34" charset="0"/>
                <a:cs typeface="Verdana" panose="020B0604030504040204" pitchFamily="34" charset="0"/>
              </a:rPr>
              <a:t>vajadzības gadījumā, piesaista citu valsts iestāžu vai privātā sektora ekspertus un konsultantus</a:t>
            </a:r>
            <a:endParaRPr lang="lv-LV" altLang="lv-LV" sz="1275">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6388"/>
                                        </p:tgtEl>
                                        <p:attrNameLst>
                                          <p:attrName>style.visibility</p:attrName>
                                        </p:attrNameLst>
                                      </p:cBhvr>
                                      <p:to>
                                        <p:strVal val="visible"/>
                                      </p:to>
                                    </p:set>
                                    <p:animEffect transition="in" filter="fade">
                                      <p:cBhvr>
                                        <p:cTn id="11" dur="500"/>
                                        <p:tgtEl>
                                          <p:spTgt spid="1638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6390"/>
                                        </p:tgtEl>
                                        <p:attrNameLst>
                                          <p:attrName>style.visibility</p:attrName>
                                        </p:attrNameLst>
                                      </p:cBhvr>
                                      <p:to>
                                        <p:strVal val="visible"/>
                                      </p:to>
                                    </p:set>
                                    <p:anim calcmode="lin" valueType="num">
                                      <p:cBhvr additive="base">
                                        <p:cTn id="16" dur="500" fill="hold"/>
                                        <p:tgtEl>
                                          <p:spTgt spid="16390"/>
                                        </p:tgtEl>
                                        <p:attrNameLst>
                                          <p:attrName>ppt_x</p:attrName>
                                        </p:attrNameLst>
                                      </p:cBhvr>
                                      <p:tavLst>
                                        <p:tav tm="0">
                                          <p:val>
                                            <p:strVal val="#ppt_x"/>
                                          </p:val>
                                        </p:tav>
                                        <p:tav tm="100000">
                                          <p:val>
                                            <p:strVal val="#ppt_x"/>
                                          </p:val>
                                        </p:tav>
                                      </p:tavLst>
                                    </p:anim>
                                    <p:anim calcmode="lin" valueType="num">
                                      <p:cBhvr additive="base">
                                        <p:cTn id="17" dur="500" fill="hold"/>
                                        <p:tgtEl>
                                          <p:spTgt spid="16390"/>
                                        </p:tgtEl>
                                        <p:attrNameLst>
                                          <p:attrName>ppt_y</p:attrName>
                                        </p:attrNameLst>
                                      </p:cBhvr>
                                      <p:tavLst>
                                        <p:tav tm="0">
                                          <p:val>
                                            <p:strVal val="1+#ppt_h/2"/>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6391"/>
                                        </p:tgtEl>
                                        <p:attrNameLst>
                                          <p:attrName>style.visibility</p:attrName>
                                        </p:attrNameLst>
                                      </p:cBhvr>
                                      <p:to>
                                        <p:strVal val="visible"/>
                                      </p:to>
                                    </p:set>
                                    <p:animEffect transition="in" filter="barn(inVertical)">
                                      <p:cBhvr>
                                        <p:cTn id="22" dur="500"/>
                                        <p:tgtEl>
                                          <p:spTgt spid="1639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6392"/>
                                        </p:tgtEl>
                                        <p:attrNameLst>
                                          <p:attrName>style.visibility</p:attrName>
                                        </p:attrNameLst>
                                      </p:cBhvr>
                                      <p:to>
                                        <p:strVal val="visible"/>
                                      </p:to>
                                    </p:set>
                                    <p:animEffect transition="in" filter="barn(inVertical)">
                                      <p:cBhvr>
                                        <p:cTn id="27" dur="500"/>
                                        <p:tgtEl>
                                          <p:spTgt spid="1639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6393"/>
                                        </p:tgtEl>
                                        <p:attrNameLst>
                                          <p:attrName>style.visibility</p:attrName>
                                        </p:attrNameLst>
                                      </p:cBhvr>
                                      <p:to>
                                        <p:strVal val="visible"/>
                                      </p:to>
                                    </p:set>
                                    <p:animEffect transition="in" filter="barn(inVertical)">
                                      <p:cBhvr>
                                        <p:cTn id="32" dur="500"/>
                                        <p:tgtEl>
                                          <p:spTgt spid="1639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6389"/>
                                        </p:tgtEl>
                                        <p:attrNameLst>
                                          <p:attrName>style.visibility</p:attrName>
                                        </p:attrNameLst>
                                      </p:cBhvr>
                                      <p:to>
                                        <p:strVal val="visible"/>
                                      </p:to>
                                    </p:set>
                                    <p:anim calcmode="lin" valueType="num">
                                      <p:cBhvr additive="base">
                                        <p:cTn id="37" dur="500" fill="hold"/>
                                        <p:tgtEl>
                                          <p:spTgt spid="16389"/>
                                        </p:tgtEl>
                                        <p:attrNameLst>
                                          <p:attrName>ppt_x</p:attrName>
                                        </p:attrNameLst>
                                      </p:cBhvr>
                                      <p:tavLst>
                                        <p:tav tm="0">
                                          <p:val>
                                            <p:strVal val="#ppt_x"/>
                                          </p:val>
                                        </p:tav>
                                        <p:tav tm="100000">
                                          <p:val>
                                            <p:strVal val="#ppt_x"/>
                                          </p:val>
                                        </p:tav>
                                      </p:tavLst>
                                    </p:anim>
                                    <p:anim calcmode="lin" valueType="num">
                                      <p:cBhvr additive="base">
                                        <p:cTn id="38" dur="500" fill="hold"/>
                                        <p:tgtEl>
                                          <p:spTgt spid="163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16388" grpId="0" animBg="1"/>
      <p:bldP spid="16389" grpId="0" animBg="1"/>
      <p:bldP spid="16390" grpId="0" animBg="1"/>
      <p:bldP spid="16391" grpId="0" animBg="1"/>
      <p:bldP spid="16392" grpId="0" animBg="1"/>
      <p:bldP spid="1639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37E4BAE3-E442-452B-8566-38A182A6B228}"/>
              </a:ext>
            </a:extLst>
          </p:cNvPr>
          <p:cNvSpPr>
            <a:spLocks noGrp="1"/>
          </p:cNvSpPr>
          <p:nvPr>
            <p:ph type="title"/>
          </p:nvPr>
        </p:nvSpPr>
        <p:spPr>
          <a:xfrm>
            <a:off x="3086100" y="457201"/>
            <a:ext cx="4572000" cy="631031"/>
          </a:xfrm>
        </p:spPr>
        <p:txBody>
          <a:bodyPr/>
          <a:lstStyle/>
          <a:p>
            <a:pPr algn="ctr"/>
            <a:r>
              <a:rPr lang="lv-LV" altLang="lv-LV" dirty="0"/>
              <a:t>AM pieredze GQA jomā</a:t>
            </a:r>
          </a:p>
        </p:txBody>
      </p:sp>
      <p:sp>
        <p:nvSpPr>
          <p:cNvPr id="22531" name="Slide Number Placeholder 4">
            <a:extLst>
              <a:ext uri="{FF2B5EF4-FFF2-40B4-BE49-F238E27FC236}">
                <a16:creationId xmlns:a16="http://schemas.microsoft.com/office/drawing/2014/main" id="{A67146C5-AE8D-4C4E-935D-CD9938EFFA6B}"/>
              </a:ext>
            </a:extLst>
          </p:cNvPr>
          <p:cNvSpPr>
            <a:spLocks noGrp="1" noChangeArrowheads="1"/>
          </p:cNvSpPr>
          <p:nvPr>
            <p:ph type="sldNum" sz="quarter" idx="13"/>
          </p:nvPr>
        </p:nvSpPr>
        <p:spPr bwMode="auto">
          <a:xfrm>
            <a:off x="8415867" y="4743450"/>
            <a:ext cx="423333"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4828228E-B86C-4336-997B-A5B4276512E6}" type="slidenum">
              <a:rPr lang="en-US" altLang="lv-LV" smtClean="0"/>
              <a:pPr/>
              <a:t>27</a:t>
            </a:fld>
            <a:endParaRPr lang="en-US" altLang="lv-LV"/>
          </a:p>
        </p:txBody>
      </p:sp>
      <p:sp>
        <p:nvSpPr>
          <p:cNvPr id="6" name="TextBox 12">
            <a:extLst>
              <a:ext uri="{FF2B5EF4-FFF2-40B4-BE49-F238E27FC236}">
                <a16:creationId xmlns:a16="http://schemas.microsoft.com/office/drawing/2014/main" id="{1DA3EACA-D21D-4CAE-9788-A08E7C391612}"/>
              </a:ext>
            </a:extLst>
          </p:cNvPr>
          <p:cNvSpPr txBox="1">
            <a:spLocks noChangeArrowheads="1"/>
          </p:cNvSpPr>
          <p:nvPr/>
        </p:nvSpPr>
        <p:spPr bwMode="auto">
          <a:xfrm>
            <a:off x="872067" y="3329793"/>
            <a:ext cx="7476066" cy="1269578"/>
          </a:xfrm>
          <a:prstGeom prst="rect">
            <a:avLst/>
          </a:prstGeom>
          <a:solidFill>
            <a:schemeClr val="accent4">
              <a:lumMod val="40000"/>
              <a:lumOff val="60000"/>
            </a:schemeClr>
          </a:solidFill>
          <a:ln>
            <a:solidFill>
              <a:schemeClr val="accent4">
                <a:lumMod val="75000"/>
              </a:schemeClr>
            </a:solidFill>
          </a:ln>
        </p:spPr>
        <p:txBody>
          <a:bodyPr wrap="square">
            <a:spAutoFit/>
          </a:bodyPr>
          <a:lstStyle/>
          <a:p>
            <a:pPr algn="just" eaLnBrk="1" hangingPunct="1">
              <a:defRPr/>
            </a:pPr>
            <a:endParaRPr lang="lv-LV" altLang="lv-LV" sz="450" b="1" dirty="0">
              <a:cs typeface="Arial" charset="0"/>
            </a:endParaRPr>
          </a:p>
          <a:p>
            <a:pPr algn="just" eaLnBrk="1" hangingPunct="1">
              <a:defRPr/>
            </a:pPr>
            <a:r>
              <a:rPr lang="lv-LV" altLang="lv-LV" sz="1200" dirty="0">
                <a:latin typeface="Verdana" pitchFamily="34" charset="0"/>
                <a:cs typeface="Arial" charset="0"/>
              </a:rPr>
              <a:t>Valstis nav tiesīgas izvirzīt AQAP sertifikāta esamības prasību iepirkumos </a:t>
            </a:r>
            <a:r>
              <a:rPr lang="lv-LV" altLang="lv-LV" sz="1200" b="1" dirty="0">
                <a:latin typeface="Verdana" pitchFamily="34" charset="0"/>
                <a:cs typeface="Arial" charset="0"/>
              </a:rPr>
              <a:t>kā izslēdzošo kritēriju </a:t>
            </a:r>
            <a:r>
              <a:rPr lang="lv-LV" altLang="lv-LV" sz="1200" dirty="0">
                <a:latin typeface="Verdana" pitchFamily="34" charset="0"/>
                <a:cs typeface="Arial" charset="0"/>
              </a:rPr>
              <a:t>un AQAP sertifikāta esamība </a:t>
            </a:r>
            <a:r>
              <a:rPr lang="lv-LV" altLang="lv-LV" sz="1200" b="1" dirty="0">
                <a:latin typeface="Verdana" pitchFamily="34" charset="0"/>
                <a:cs typeface="Arial" charset="0"/>
              </a:rPr>
              <a:t>nedod papildu priekšrocības</a:t>
            </a:r>
            <a:r>
              <a:rPr lang="lv-LV" altLang="lv-LV" sz="1200" dirty="0">
                <a:latin typeface="Verdana" pitchFamily="34" charset="0"/>
                <a:cs typeface="Arial" charset="0"/>
              </a:rPr>
              <a:t> publisko iepirkumu procesos, t.i., </a:t>
            </a:r>
          </a:p>
          <a:p>
            <a:pPr algn="just" eaLnBrk="1" hangingPunct="1">
              <a:defRPr/>
            </a:pPr>
            <a:endParaRPr lang="lv-LV" altLang="lv-LV" sz="1200" dirty="0">
              <a:latin typeface="Verdana" pitchFamily="34" charset="0"/>
              <a:cs typeface="Arial" charset="0"/>
            </a:endParaRPr>
          </a:p>
          <a:p>
            <a:pPr algn="just" eaLnBrk="1" hangingPunct="1">
              <a:defRPr/>
            </a:pPr>
            <a:r>
              <a:rPr lang="lv-LV" altLang="lv-LV" sz="1200" b="1" dirty="0">
                <a:latin typeface="Verdana" pitchFamily="34" charset="0"/>
                <a:cs typeface="Arial" charset="0"/>
              </a:rPr>
              <a:t>NEDRĪKST</a:t>
            </a:r>
            <a:r>
              <a:rPr lang="lv-LV" altLang="lv-LV" sz="1200" dirty="0">
                <a:latin typeface="Verdana" pitchFamily="34" charset="0"/>
                <a:cs typeface="Arial" charset="0"/>
              </a:rPr>
              <a:t> izmantot AQAP sertifikāciju kā diskriminācijas faktoru piegādātāju izvēlē, jo tā nav pieejama visiem potenciālajiem piegādātājiem.</a:t>
            </a:r>
          </a:p>
        </p:txBody>
      </p:sp>
      <p:sp>
        <p:nvSpPr>
          <p:cNvPr id="7" name="TextBox 12">
            <a:extLst>
              <a:ext uri="{FF2B5EF4-FFF2-40B4-BE49-F238E27FC236}">
                <a16:creationId xmlns:a16="http://schemas.microsoft.com/office/drawing/2014/main" id="{02892E20-0AE6-4018-959E-3ED2CA78EC40}"/>
              </a:ext>
            </a:extLst>
          </p:cNvPr>
          <p:cNvSpPr txBox="1">
            <a:spLocks noChangeArrowheads="1"/>
          </p:cNvSpPr>
          <p:nvPr/>
        </p:nvSpPr>
        <p:spPr bwMode="auto">
          <a:xfrm>
            <a:off x="872067" y="1650421"/>
            <a:ext cx="7476066" cy="830997"/>
          </a:xfrm>
          <a:prstGeom prst="rect">
            <a:avLst/>
          </a:prstGeom>
          <a:solidFill>
            <a:schemeClr val="bg1"/>
          </a:solidFill>
          <a:ln w="9525">
            <a:solidFill>
              <a:srgbClr val="000000"/>
            </a:solidFill>
            <a:miter lim="800000"/>
            <a:headEnd/>
            <a:tailEnd/>
          </a:ln>
        </p:spPr>
        <p:txBody>
          <a:bodyPr wrap="square">
            <a:spAutoFit/>
          </a:bodyPr>
          <a:lstStyle>
            <a:lvl1pPr>
              <a:spcBef>
                <a:spcPct val="20000"/>
              </a:spcBef>
              <a:buFont typeface="Arial" panose="020B0604020202020204" pitchFamily="34" charset="0"/>
              <a:buChar char="•"/>
              <a:defRPr sz="3300">
                <a:solidFill>
                  <a:schemeClr val="tx1"/>
                </a:solidFill>
                <a:latin typeface="Times New Roman" panose="02020603050405020304" pitchFamily="18" charset="0"/>
              </a:defRPr>
            </a:lvl1pPr>
            <a:lvl2pPr marL="762000" indent="-292100">
              <a:spcBef>
                <a:spcPct val="20000"/>
              </a:spcBef>
              <a:buFont typeface="Arial" panose="020B0604020202020204" pitchFamily="34" charset="0"/>
              <a:buChar char="–"/>
              <a:defRPr sz="2900">
                <a:solidFill>
                  <a:schemeClr val="tx1"/>
                </a:solidFill>
                <a:latin typeface="Times New Roman" panose="02020603050405020304" pitchFamily="18" charset="0"/>
              </a:defRPr>
            </a:lvl2pPr>
            <a:lvl3pPr marL="1173163" indent="-233363">
              <a:spcBef>
                <a:spcPct val="20000"/>
              </a:spcBef>
              <a:buFont typeface="Arial" panose="020B0604020202020204" pitchFamily="34" charset="0"/>
              <a:buChar char="•"/>
              <a:defRPr sz="2500">
                <a:solidFill>
                  <a:schemeClr val="tx1"/>
                </a:solidFill>
                <a:latin typeface="Times New Roman" panose="02020603050405020304" pitchFamily="18" charset="0"/>
              </a:defRPr>
            </a:lvl3pPr>
            <a:lvl4pPr marL="1643063" indent="-233363">
              <a:spcBef>
                <a:spcPct val="20000"/>
              </a:spcBef>
              <a:buFont typeface="Arial" panose="020B0604020202020204" pitchFamily="34" charset="0"/>
              <a:buChar char="–"/>
              <a:defRPr sz="1900">
                <a:solidFill>
                  <a:schemeClr val="tx1"/>
                </a:solidFill>
                <a:latin typeface="Times New Roman" panose="02020603050405020304" pitchFamily="18" charset="0"/>
              </a:defRPr>
            </a:lvl4pPr>
            <a:lvl5pPr marL="2112963" indent="-233363">
              <a:spcBef>
                <a:spcPct val="20000"/>
              </a:spcBef>
              <a:buFont typeface="Arial" panose="020B0604020202020204" pitchFamily="34" charset="0"/>
              <a:buChar char="»"/>
              <a:defRPr sz="1900">
                <a:solidFill>
                  <a:schemeClr val="tx1"/>
                </a:solidFill>
                <a:latin typeface="Times New Roman" panose="02020603050405020304" pitchFamily="18" charset="0"/>
              </a:defRPr>
            </a:lvl5pPr>
            <a:lvl6pPr marL="25701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6pPr>
            <a:lvl7pPr marL="30273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7pPr>
            <a:lvl8pPr marL="34845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8pPr>
            <a:lvl9pPr marL="39417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9pPr>
          </a:lstStyle>
          <a:p>
            <a:pPr algn="just" eaLnBrk="1" hangingPunct="1">
              <a:spcBef>
                <a:spcPct val="0"/>
              </a:spcBef>
              <a:buFontTx/>
              <a:buNone/>
            </a:pPr>
            <a:r>
              <a:rPr lang="lv-LV" altLang="lv-LV" sz="1200" dirty="0">
                <a:latin typeface="Verdana" panose="020B0604030504040204" pitchFamily="34" charset="0"/>
                <a:ea typeface="Verdana" panose="020B0604030504040204" pitchFamily="34" charset="0"/>
                <a:cs typeface="Verdana" panose="020B0604030504040204" pitchFamily="34" charset="0"/>
              </a:rPr>
              <a:t>GQA procesa koordinēšanā </a:t>
            </a:r>
            <a:r>
              <a:rPr lang="lv-LV" altLang="lv-LV" sz="1200" b="1" dirty="0">
                <a:latin typeface="Verdana" panose="020B0604030504040204" pitchFamily="34" charset="0"/>
                <a:ea typeface="Verdana" panose="020B0604030504040204" pitchFamily="34" charset="0"/>
                <a:cs typeface="Verdana" panose="020B0604030504040204" pitchFamily="34" charset="0"/>
              </a:rPr>
              <a:t>AM iesaistīti 2 darbinieki </a:t>
            </a:r>
            <a:r>
              <a:rPr lang="lv-LV" altLang="lv-LV" sz="1200" dirty="0">
                <a:latin typeface="Verdana" panose="020B0604030504040204" pitchFamily="34" charset="0"/>
                <a:ea typeface="Verdana" panose="020B0604030504040204" pitchFamily="34" charset="0"/>
                <a:cs typeface="Verdana" panose="020B0604030504040204" pitchFamily="34" charset="0"/>
              </a:rPr>
              <a:t>(kopā viena amata pusslodze).</a:t>
            </a:r>
          </a:p>
          <a:p>
            <a:pPr algn="just" eaLnBrk="1" hangingPunct="1">
              <a:spcBef>
                <a:spcPct val="0"/>
              </a:spcBef>
              <a:buFontTx/>
              <a:buNone/>
            </a:pPr>
            <a:endParaRPr lang="lv-LV" altLang="lv-LV" sz="1200" dirty="0">
              <a:latin typeface="Verdana" panose="020B0604030504040204" pitchFamily="34" charset="0"/>
              <a:ea typeface="Verdana" panose="020B0604030504040204" pitchFamily="34" charset="0"/>
              <a:cs typeface="Verdana" panose="020B0604030504040204" pitchFamily="34" charset="0"/>
            </a:endParaRPr>
          </a:p>
          <a:p>
            <a:pPr algn="just" eaLnBrk="1" hangingPunct="1">
              <a:spcBef>
                <a:spcPct val="0"/>
              </a:spcBef>
              <a:buFontTx/>
              <a:buNone/>
            </a:pPr>
            <a:r>
              <a:rPr lang="lv-LV" altLang="lv-LV" sz="1200" dirty="0">
                <a:latin typeface="Verdana" panose="020B0604030504040204" pitchFamily="34" charset="0"/>
                <a:ea typeface="Verdana" panose="020B0604030504040204" pitchFamily="34" charset="0"/>
                <a:cs typeface="Verdana" panose="020B0604030504040204" pitchFamily="34" charset="0"/>
              </a:rPr>
              <a:t>AQAP s</a:t>
            </a:r>
            <a:r>
              <a:rPr lang="lv-LV" altLang="lv-LV" sz="1200" b="1" dirty="0">
                <a:latin typeface="Verdana" panose="020B0604030504040204" pitchFamily="34" charset="0"/>
                <a:ea typeface="Verdana" panose="020B0604030504040204" pitchFamily="34" charset="0"/>
                <a:cs typeface="Verdana" panose="020B0604030504040204" pitchFamily="34" charset="0"/>
              </a:rPr>
              <a:t>ertifikāciju nodrošina no AM neatkarīgas akreditētas institūcijas</a:t>
            </a:r>
            <a:r>
              <a:rPr lang="lv-LV" altLang="lv-LV" sz="1200" dirty="0">
                <a:latin typeface="Verdana" panose="020B0604030504040204" pitchFamily="34" charset="0"/>
                <a:ea typeface="Verdana" panose="020B0604030504040204" pitchFamily="34" charset="0"/>
                <a:cs typeface="Verdana" panose="020B0604030504040204" pitchFamily="34" charset="0"/>
              </a:rPr>
              <a:t>, un tajās strādā ārējie auditori.</a:t>
            </a:r>
          </a:p>
        </p:txBody>
      </p:sp>
      <p:sp>
        <p:nvSpPr>
          <p:cNvPr id="8" name="TextBox 12">
            <a:extLst>
              <a:ext uri="{FF2B5EF4-FFF2-40B4-BE49-F238E27FC236}">
                <a16:creationId xmlns:a16="http://schemas.microsoft.com/office/drawing/2014/main" id="{F80420C2-85B7-41A6-A06F-2FC6CE9E3F31}"/>
              </a:ext>
            </a:extLst>
          </p:cNvPr>
          <p:cNvSpPr txBox="1">
            <a:spLocks noChangeArrowheads="1"/>
          </p:cNvSpPr>
          <p:nvPr/>
        </p:nvSpPr>
        <p:spPr bwMode="auto">
          <a:xfrm>
            <a:off x="872067" y="2691587"/>
            <a:ext cx="7476066" cy="461665"/>
          </a:xfrm>
          <a:prstGeom prst="rect">
            <a:avLst/>
          </a:prstGeom>
          <a:solidFill>
            <a:schemeClr val="bg1"/>
          </a:solidFill>
          <a:ln w="9525">
            <a:solidFill>
              <a:srgbClr val="000000"/>
            </a:solidFill>
            <a:miter lim="800000"/>
            <a:headEnd/>
            <a:tailEnd/>
          </a:ln>
        </p:spPr>
        <p:txBody>
          <a:bodyPr wrap="square">
            <a:spAutoFit/>
          </a:bodyPr>
          <a:lstStyle>
            <a:lvl1pPr>
              <a:spcBef>
                <a:spcPct val="20000"/>
              </a:spcBef>
              <a:buFont typeface="Arial" panose="020B0604020202020204" pitchFamily="34" charset="0"/>
              <a:buChar char="•"/>
              <a:defRPr sz="3300">
                <a:solidFill>
                  <a:schemeClr val="tx1"/>
                </a:solidFill>
                <a:latin typeface="Times New Roman" panose="02020603050405020304" pitchFamily="18" charset="0"/>
              </a:defRPr>
            </a:lvl1pPr>
            <a:lvl2pPr marL="762000" indent="-292100">
              <a:spcBef>
                <a:spcPct val="20000"/>
              </a:spcBef>
              <a:buFont typeface="Arial" panose="020B0604020202020204" pitchFamily="34" charset="0"/>
              <a:buChar char="–"/>
              <a:defRPr sz="2900">
                <a:solidFill>
                  <a:schemeClr val="tx1"/>
                </a:solidFill>
                <a:latin typeface="Times New Roman" panose="02020603050405020304" pitchFamily="18" charset="0"/>
              </a:defRPr>
            </a:lvl2pPr>
            <a:lvl3pPr marL="1173163" indent="-233363">
              <a:spcBef>
                <a:spcPct val="20000"/>
              </a:spcBef>
              <a:buFont typeface="Arial" panose="020B0604020202020204" pitchFamily="34" charset="0"/>
              <a:buChar char="•"/>
              <a:defRPr sz="2500">
                <a:solidFill>
                  <a:schemeClr val="tx1"/>
                </a:solidFill>
                <a:latin typeface="Times New Roman" panose="02020603050405020304" pitchFamily="18" charset="0"/>
              </a:defRPr>
            </a:lvl3pPr>
            <a:lvl4pPr marL="1643063" indent="-233363">
              <a:spcBef>
                <a:spcPct val="20000"/>
              </a:spcBef>
              <a:buFont typeface="Arial" panose="020B0604020202020204" pitchFamily="34" charset="0"/>
              <a:buChar char="–"/>
              <a:defRPr sz="1900">
                <a:solidFill>
                  <a:schemeClr val="tx1"/>
                </a:solidFill>
                <a:latin typeface="Times New Roman" panose="02020603050405020304" pitchFamily="18" charset="0"/>
              </a:defRPr>
            </a:lvl4pPr>
            <a:lvl5pPr marL="2112963" indent="-233363">
              <a:spcBef>
                <a:spcPct val="20000"/>
              </a:spcBef>
              <a:buFont typeface="Arial" panose="020B0604020202020204" pitchFamily="34" charset="0"/>
              <a:buChar char="»"/>
              <a:defRPr sz="1900">
                <a:solidFill>
                  <a:schemeClr val="tx1"/>
                </a:solidFill>
                <a:latin typeface="Times New Roman" panose="02020603050405020304" pitchFamily="18" charset="0"/>
              </a:defRPr>
            </a:lvl5pPr>
            <a:lvl6pPr marL="25701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6pPr>
            <a:lvl7pPr marL="30273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7pPr>
            <a:lvl8pPr marL="34845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8pPr>
            <a:lvl9pPr marL="39417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9pPr>
          </a:lstStyle>
          <a:p>
            <a:pPr algn="just" eaLnBrk="1" hangingPunct="1">
              <a:spcBef>
                <a:spcPct val="0"/>
              </a:spcBef>
              <a:buFontTx/>
              <a:buNone/>
            </a:pPr>
            <a:r>
              <a:rPr lang="lv-LV" altLang="lv-LV" sz="1200" dirty="0">
                <a:latin typeface="Verdana" panose="020B0604030504040204" pitchFamily="34" charset="0"/>
                <a:ea typeface="Verdana" panose="020B0604030504040204" pitchFamily="34" charset="0"/>
                <a:cs typeface="Verdana" panose="020B0604030504040204" pitchFamily="34" charset="0"/>
              </a:rPr>
              <a:t>Priekšnosacījumi AQAP sertifikācijai: piegādātājam ir </a:t>
            </a:r>
            <a:r>
              <a:rPr lang="lv-LV" altLang="lv-LV" sz="1200" b="1" dirty="0">
                <a:latin typeface="Verdana" panose="020B0604030504040204" pitchFamily="34" charset="0"/>
                <a:ea typeface="Verdana" panose="020B0604030504040204" pitchFamily="34" charset="0"/>
                <a:cs typeface="Verdana" panose="020B0604030504040204" pitchFamily="34" charset="0"/>
              </a:rPr>
              <a:t>jābūt spēkā esošam ISO 9001</a:t>
            </a:r>
            <a:r>
              <a:rPr lang="lv-LV" altLang="lv-LV" sz="1200" dirty="0">
                <a:latin typeface="Verdana" panose="020B0604030504040204" pitchFamily="34" charset="0"/>
                <a:ea typeface="Verdana" panose="020B0604030504040204" pitchFamily="34" charset="0"/>
                <a:cs typeface="Verdana" panose="020B0604030504040204" pitchFamily="34" charset="0"/>
              </a:rPr>
              <a:t>, ko izdevusi Nacionālās akreditācijas iestādes apstiprināta sertifikācijas iestāde.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6" grpId="0" animBg="1"/>
      <p:bldP spid="7" grpId="0" animBg="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B85B3341-3F90-4B37-AE50-F5EF06F8105D}"/>
              </a:ext>
            </a:extLst>
          </p:cNvPr>
          <p:cNvSpPr>
            <a:spLocks noGrp="1"/>
          </p:cNvSpPr>
          <p:nvPr>
            <p:ph type="title"/>
          </p:nvPr>
        </p:nvSpPr>
        <p:spPr>
          <a:xfrm>
            <a:off x="0" y="2814637"/>
            <a:ext cx="9143999" cy="444757"/>
          </a:xfrm>
        </p:spPr>
        <p:txBody>
          <a:bodyPr>
            <a:normAutofit fontScale="90000"/>
          </a:bodyPr>
          <a:lstStyle/>
          <a:p>
            <a:r>
              <a:rPr lang="lv-LV" altLang="en-US" sz="2400" dirty="0"/>
              <a:t>Savstarpējās valdības kvalitātes nodrošināšana</a:t>
            </a:r>
            <a:endParaRPr lang="lv-LV" altLang="lv-LV" sz="2400" dirty="0">
              <a:solidFill>
                <a:srgbClr val="FF0000"/>
              </a:solidFill>
            </a:endParaRPr>
          </a:p>
        </p:txBody>
      </p:sp>
      <p:sp>
        <p:nvSpPr>
          <p:cNvPr id="13315" name="Text Placeholder 2">
            <a:extLst>
              <a:ext uri="{FF2B5EF4-FFF2-40B4-BE49-F238E27FC236}">
                <a16:creationId xmlns:a16="http://schemas.microsoft.com/office/drawing/2014/main" id="{24933C61-95F5-4A8F-A568-BEF6A9858B83}"/>
              </a:ext>
            </a:extLst>
          </p:cNvPr>
          <p:cNvSpPr>
            <a:spLocks noGrp="1"/>
          </p:cNvSpPr>
          <p:nvPr>
            <p:ph type="body" sz="quarter" idx="10"/>
          </p:nvPr>
        </p:nvSpPr>
        <p:spPr>
          <a:xfrm>
            <a:off x="0" y="3543300"/>
            <a:ext cx="9144000" cy="685800"/>
          </a:xfrm>
        </p:spPr>
        <p:txBody>
          <a:bodyPr/>
          <a:lstStyle/>
          <a:p>
            <a:r>
              <a:rPr lang="lv-LV" altLang="en-US" sz="1200" dirty="0"/>
              <a:t>AM Audita un inspekcijas departaments</a:t>
            </a:r>
            <a:endParaRPr lang="lv-LV" altLang="lv-LV" dirty="0"/>
          </a:p>
        </p:txBody>
      </p:sp>
    </p:spTree>
    <p:extLst>
      <p:ext uri="{BB962C8B-B14F-4D97-AF65-F5344CB8AC3E}">
        <p14:creationId xmlns:p14="http://schemas.microsoft.com/office/powerpoint/2010/main" val="15879457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B85B3341-3F90-4B37-AE50-F5EF06F8105D}"/>
              </a:ext>
            </a:extLst>
          </p:cNvPr>
          <p:cNvSpPr>
            <a:spLocks noGrp="1"/>
          </p:cNvSpPr>
          <p:nvPr>
            <p:ph type="title"/>
          </p:nvPr>
        </p:nvSpPr>
        <p:spPr>
          <a:xfrm>
            <a:off x="0" y="2814637"/>
            <a:ext cx="9143999" cy="444757"/>
          </a:xfrm>
        </p:spPr>
        <p:txBody>
          <a:bodyPr>
            <a:normAutofit fontScale="90000"/>
          </a:bodyPr>
          <a:lstStyle/>
          <a:p>
            <a:r>
              <a:rPr lang="lv-LV" altLang="en-US" sz="2400" dirty="0"/>
              <a:t>Biznesa izaugsmes iespējas</a:t>
            </a:r>
            <a:endParaRPr lang="lv-LV" altLang="lv-LV" sz="2400" dirty="0">
              <a:solidFill>
                <a:srgbClr val="FF0000"/>
              </a:solidFill>
            </a:endParaRPr>
          </a:p>
        </p:txBody>
      </p:sp>
      <p:sp>
        <p:nvSpPr>
          <p:cNvPr id="13315" name="Text Placeholder 2">
            <a:extLst>
              <a:ext uri="{FF2B5EF4-FFF2-40B4-BE49-F238E27FC236}">
                <a16:creationId xmlns:a16="http://schemas.microsoft.com/office/drawing/2014/main" id="{24933C61-95F5-4A8F-A568-BEF6A9858B83}"/>
              </a:ext>
            </a:extLst>
          </p:cNvPr>
          <p:cNvSpPr>
            <a:spLocks noGrp="1"/>
          </p:cNvSpPr>
          <p:nvPr>
            <p:ph type="body" sz="quarter" idx="10"/>
          </p:nvPr>
        </p:nvSpPr>
        <p:spPr>
          <a:xfrm>
            <a:off x="0" y="3543300"/>
            <a:ext cx="9144000" cy="685800"/>
          </a:xfrm>
        </p:spPr>
        <p:txBody>
          <a:bodyPr>
            <a:normAutofit/>
          </a:bodyPr>
          <a:lstStyle/>
          <a:p>
            <a:r>
              <a:rPr lang="lv-LV" altLang="en-US" sz="2000" dirty="0"/>
              <a:t>LATVIJAS INVESTĪCIJU UN ATTĪSTĪBAS AĢENTŪRA</a:t>
            </a:r>
            <a:endParaRPr lang="lv-LV" altLang="lv-LV" sz="2400" dirty="0"/>
          </a:p>
        </p:txBody>
      </p:sp>
    </p:spTree>
    <p:extLst>
      <p:ext uri="{BB962C8B-B14F-4D97-AF65-F5344CB8AC3E}">
        <p14:creationId xmlns:p14="http://schemas.microsoft.com/office/powerpoint/2010/main" val="3113068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0819EF64-E171-4C82-9524-96704E23F12B}"/>
              </a:ext>
            </a:extLst>
          </p:cNvPr>
          <p:cNvSpPr>
            <a:spLocks noGrp="1"/>
          </p:cNvSpPr>
          <p:nvPr>
            <p:ph type="title"/>
          </p:nvPr>
        </p:nvSpPr>
        <p:spPr>
          <a:xfrm>
            <a:off x="2590800" y="228600"/>
            <a:ext cx="6096000" cy="800100"/>
          </a:xfrm>
        </p:spPr>
        <p:txBody>
          <a:bodyPr anchor="ctr"/>
          <a:lstStyle/>
          <a:p>
            <a:r>
              <a:rPr lang="lv-LV" altLang="lv-LV" dirty="0"/>
              <a:t>Programma</a:t>
            </a:r>
          </a:p>
        </p:txBody>
      </p:sp>
      <p:sp>
        <p:nvSpPr>
          <p:cNvPr id="7" name="Text Placeholder 6">
            <a:extLst>
              <a:ext uri="{FF2B5EF4-FFF2-40B4-BE49-F238E27FC236}">
                <a16:creationId xmlns:a16="http://schemas.microsoft.com/office/drawing/2014/main" id="{34C168E6-396D-4166-864A-B2722919BB12}"/>
              </a:ext>
            </a:extLst>
          </p:cNvPr>
          <p:cNvSpPr>
            <a:spLocks noGrp="1"/>
          </p:cNvSpPr>
          <p:nvPr>
            <p:ph type="body" sz="quarter" idx="10"/>
          </p:nvPr>
        </p:nvSpPr>
        <p:spPr/>
        <p:txBody>
          <a:bodyPr>
            <a:normAutofit fontScale="92500" lnSpcReduction="10000"/>
          </a:bodyPr>
          <a:lstStyle/>
          <a:p>
            <a:pPr>
              <a:defRPr/>
            </a:pPr>
            <a:endParaRPr lang="lv-LV"/>
          </a:p>
        </p:txBody>
      </p:sp>
      <p:sp>
        <p:nvSpPr>
          <p:cNvPr id="8" name="Text Placeholder 7">
            <a:extLst>
              <a:ext uri="{FF2B5EF4-FFF2-40B4-BE49-F238E27FC236}">
                <a16:creationId xmlns:a16="http://schemas.microsoft.com/office/drawing/2014/main" id="{41B17752-0562-4000-BCDA-F99F2603650D}"/>
              </a:ext>
            </a:extLst>
          </p:cNvPr>
          <p:cNvSpPr>
            <a:spLocks noGrp="1"/>
          </p:cNvSpPr>
          <p:nvPr>
            <p:ph type="body" sz="quarter" idx="12"/>
          </p:nvPr>
        </p:nvSpPr>
        <p:spPr/>
        <p:txBody>
          <a:bodyPr>
            <a:normAutofit fontScale="92500" lnSpcReduction="10000"/>
          </a:bodyPr>
          <a:lstStyle/>
          <a:p>
            <a:pPr>
              <a:defRPr/>
            </a:pPr>
            <a:endParaRPr lang="lv-LV"/>
          </a:p>
        </p:txBody>
      </p:sp>
      <p:sp>
        <p:nvSpPr>
          <p:cNvPr id="25606" name="Slide Number Placeholder 8">
            <a:extLst>
              <a:ext uri="{FF2B5EF4-FFF2-40B4-BE49-F238E27FC236}">
                <a16:creationId xmlns:a16="http://schemas.microsoft.com/office/drawing/2014/main" id="{23B32B22-1B5E-45E0-8071-350A33280B92}"/>
              </a:ext>
            </a:extLst>
          </p:cNvPr>
          <p:cNvSpPr>
            <a:spLocks noGrp="1" noChangeArrowheads="1"/>
          </p:cNvSpPr>
          <p:nvPr>
            <p:ph type="sldNum" sz="quarter" idx="18"/>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42B2C61-6E39-4DAA-958D-644D645323B3}" type="slidenum">
              <a:rPr lang="en-US" altLang="lv-LV" smtClean="0"/>
              <a:pPr/>
              <a:t>3</a:t>
            </a:fld>
            <a:endParaRPr lang="en-US" altLang="lv-LV"/>
          </a:p>
        </p:txBody>
      </p:sp>
      <p:sp>
        <p:nvSpPr>
          <p:cNvPr id="2" name="Content Placeholder 1">
            <a:extLst>
              <a:ext uri="{FF2B5EF4-FFF2-40B4-BE49-F238E27FC236}">
                <a16:creationId xmlns:a16="http://schemas.microsoft.com/office/drawing/2014/main" id="{E14B3D7D-FDDA-4E0B-9DED-D12F93ED2ABB}"/>
              </a:ext>
            </a:extLst>
          </p:cNvPr>
          <p:cNvSpPr>
            <a:spLocks noGrp="1"/>
          </p:cNvSpPr>
          <p:nvPr>
            <p:ph sz="half" idx="1"/>
          </p:nvPr>
        </p:nvSpPr>
        <p:spPr>
          <a:xfrm>
            <a:off x="708837" y="1545265"/>
            <a:ext cx="8335925" cy="2928857"/>
          </a:xfrm>
        </p:spPr>
        <p:txBody>
          <a:bodyPr>
            <a:normAutofit fontScale="92500" lnSpcReduction="10000"/>
          </a:bodyPr>
          <a:lstStyle/>
          <a:p>
            <a:pPr marL="0" indent="0">
              <a:buNone/>
            </a:pPr>
            <a:r>
              <a:rPr lang="lv-LV" b="1" dirty="0"/>
              <a:t>Par licencēšanas procesiem un militārajiem sertifikātiem</a:t>
            </a:r>
          </a:p>
          <a:p>
            <a:pPr marL="0" indent="0">
              <a:buNone/>
            </a:pPr>
            <a:r>
              <a:rPr lang="lv-LV" sz="1500" dirty="0"/>
              <a:t>AIZSARDZĪBAS MINISTRIJA</a:t>
            </a:r>
          </a:p>
          <a:p>
            <a:pPr marL="0" indent="0">
              <a:buNone/>
            </a:pPr>
            <a:endParaRPr lang="lv-LV" sz="1400" dirty="0"/>
          </a:p>
          <a:p>
            <a:pPr marL="0" indent="0">
              <a:buNone/>
            </a:pPr>
            <a:r>
              <a:rPr lang="lv-LV" b="1" dirty="0"/>
              <a:t>Par AQAP sertifikāciju</a:t>
            </a:r>
          </a:p>
          <a:p>
            <a:pPr marL="0" indent="0">
              <a:buNone/>
            </a:pPr>
            <a:r>
              <a:rPr lang="lv-LV" sz="1500" dirty="0"/>
              <a:t>AIZSARDZĪBAS MINISTRIJA</a:t>
            </a:r>
          </a:p>
          <a:p>
            <a:pPr marL="0" indent="0">
              <a:buNone/>
            </a:pPr>
            <a:endParaRPr lang="lv-LV" dirty="0"/>
          </a:p>
          <a:p>
            <a:pPr marL="0" indent="0">
              <a:buNone/>
            </a:pPr>
            <a:r>
              <a:rPr lang="lv-LV" b="1" dirty="0"/>
              <a:t>Par biznesa izaugsmi</a:t>
            </a:r>
          </a:p>
          <a:p>
            <a:pPr marL="0" indent="0">
              <a:buNone/>
            </a:pPr>
            <a:r>
              <a:rPr lang="lv-LV" sz="1500" dirty="0"/>
              <a:t>LATVIJAS INVESTĪCIJU UN ATTĪSTĪBAS AĢENTŪRA</a:t>
            </a:r>
          </a:p>
          <a:p>
            <a:pPr marL="0" indent="0">
              <a:buNone/>
            </a:pPr>
            <a:endParaRPr lang="lv-LV" dirty="0"/>
          </a:p>
          <a:p>
            <a:pPr marL="0" indent="0">
              <a:buNone/>
            </a:pPr>
            <a:r>
              <a:rPr lang="lv-LV" b="1" dirty="0"/>
              <a:t>Jautājumi un atbildes</a:t>
            </a:r>
          </a:p>
        </p:txBody>
      </p:sp>
    </p:spTree>
    <p:extLst>
      <p:ext uri="{BB962C8B-B14F-4D97-AF65-F5344CB8AC3E}">
        <p14:creationId xmlns:p14="http://schemas.microsoft.com/office/powerpoint/2010/main" val="40659276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B55DA46-2D3C-448B-BE32-781800069E4E}"/>
              </a:ext>
            </a:extLst>
          </p:cNvPr>
          <p:cNvSpPr>
            <a:spLocks noGrp="1"/>
          </p:cNvSpPr>
          <p:nvPr>
            <p:ph type="sldNum" sz="quarter" idx="13"/>
          </p:nvPr>
        </p:nvSpPr>
        <p:spPr>
          <a:xfrm>
            <a:off x="8310716" y="4743450"/>
            <a:ext cx="528484" cy="228600"/>
          </a:xfrm>
        </p:spPr>
        <p:txBody>
          <a:bodyPr/>
          <a:lstStyle/>
          <a:p>
            <a:pPr>
              <a:defRPr/>
            </a:pPr>
            <a:fld id="{E08947BC-85ED-47AF-8F72-4DA4F10537FA}" type="slidenum">
              <a:rPr lang="en-US" altLang="lv-LV" smtClean="0"/>
              <a:pPr>
                <a:defRPr/>
              </a:pPr>
              <a:t>30</a:t>
            </a:fld>
            <a:endParaRPr lang="en-US" altLang="lv-LV" dirty="0"/>
          </a:p>
        </p:txBody>
      </p:sp>
      <p:pic>
        <p:nvPicPr>
          <p:cNvPr id="6" name="Picture 5">
            <a:extLst>
              <a:ext uri="{FF2B5EF4-FFF2-40B4-BE49-F238E27FC236}">
                <a16:creationId xmlns:a16="http://schemas.microsoft.com/office/drawing/2014/main" id="{DEFD9731-ED05-4515-815E-8CE836DC31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2719" y="2972108"/>
            <a:ext cx="2575737" cy="1715837"/>
          </a:xfrm>
          <a:prstGeom prst="rect">
            <a:avLst/>
          </a:prstGeom>
        </p:spPr>
      </p:pic>
      <p:pic>
        <p:nvPicPr>
          <p:cNvPr id="8" name="Picture 7">
            <a:extLst>
              <a:ext uri="{FF2B5EF4-FFF2-40B4-BE49-F238E27FC236}">
                <a16:creationId xmlns:a16="http://schemas.microsoft.com/office/drawing/2014/main" id="{0F37236C-81D1-4019-8DA1-2E4CB686BD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451" y="2964716"/>
            <a:ext cx="2554133" cy="1701052"/>
          </a:xfrm>
          <a:prstGeom prst="rect">
            <a:avLst/>
          </a:prstGeom>
        </p:spPr>
      </p:pic>
      <p:pic>
        <p:nvPicPr>
          <p:cNvPr id="10" name="Picture 9">
            <a:extLst>
              <a:ext uri="{FF2B5EF4-FFF2-40B4-BE49-F238E27FC236}">
                <a16:creationId xmlns:a16="http://schemas.microsoft.com/office/drawing/2014/main" id="{3E9389FF-C63D-4A84-968A-011DB05069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25592" y="2972108"/>
            <a:ext cx="3010952" cy="1693660"/>
          </a:xfrm>
          <a:prstGeom prst="rect">
            <a:avLst/>
          </a:prstGeom>
        </p:spPr>
      </p:pic>
      <p:pic>
        <p:nvPicPr>
          <p:cNvPr id="12" name="Picture 11">
            <a:extLst>
              <a:ext uri="{FF2B5EF4-FFF2-40B4-BE49-F238E27FC236}">
                <a16:creationId xmlns:a16="http://schemas.microsoft.com/office/drawing/2014/main" id="{0855A256-E839-4BDE-AAC3-7E1D77FD0CA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71742" y="898542"/>
            <a:ext cx="2974592" cy="1673208"/>
          </a:xfrm>
          <a:prstGeom prst="rect">
            <a:avLst/>
          </a:prstGeom>
        </p:spPr>
      </p:pic>
      <p:pic>
        <p:nvPicPr>
          <p:cNvPr id="14" name="Picture 13">
            <a:extLst>
              <a:ext uri="{FF2B5EF4-FFF2-40B4-BE49-F238E27FC236}">
                <a16:creationId xmlns:a16="http://schemas.microsoft.com/office/drawing/2014/main" id="{DE611FEE-6216-4ED7-B8E3-9BB91D0909E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99860" y="894628"/>
            <a:ext cx="3075098" cy="1677122"/>
          </a:xfrm>
          <a:prstGeom prst="rect">
            <a:avLst/>
          </a:prstGeom>
        </p:spPr>
      </p:pic>
    </p:spTree>
    <p:extLst>
      <p:ext uri="{BB962C8B-B14F-4D97-AF65-F5344CB8AC3E}">
        <p14:creationId xmlns:p14="http://schemas.microsoft.com/office/powerpoint/2010/main" val="41054234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A1C4FB3-0BDD-4923-9004-5813FFAEA515}"/>
              </a:ext>
            </a:extLst>
          </p:cNvPr>
          <p:cNvSpPr>
            <a:spLocks noGrp="1"/>
          </p:cNvSpPr>
          <p:nvPr>
            <p:ph type="sldNum" sz="quarter" idx="13"/>
          </p:nvPr>
        </p:nvSpPr>
        <p:spPr>
          <a:xfrm>
            <a:off x="8421329" y="4743450"/>
            <a:ext cx="417871" cy="228600"/>
          </a:xfrm>
        </p:spPr>
        <p:txBody>
          <a:bodyPr/>
          <a:lstStyle/>
          <a:p>
            <a:pPr>
              <a:defRPr/>
            </a:pPr>
            <a:fld id="{1F02F424-1FE9-4D5B-9743-661F79D36350}" type="slidenum">
              <a:rPr lang="en-US" altLang="lv-LV" smtClean="0"/>
              <a:pPr>
                <a:defRPr/>
              </a:pPr>
              <a:t>31</a:t>
            </a:fld>
            <a:endParaRPr lang="en-US" altLang="lv-LV" dirty="0"/>
          </a:p>
        </p:txBody>
      </p:sp>
      <p:sp>
        <p:nvSpPr>
          <p:cNvPr id="8" name="Title 1">
            <a:extLst>
              <a:ext uri="{FF2B5EF4-FFF2-40B4-BE49-F238E27FC236}">
                <a16:creationId xmlns:a16="http://schemas.microsoft.com/office/drawing/2014/main" id="{D24D64D3-DF1B-404C-B071-4F0612A2D8E9}"/>
              </a:ext>
            </a:extLst>
          </p:cNvPr>
          <p:cNvSpPr>
            <a:spLocks noGrp="1"/>
          </p:cNvSpPr>
          <p:nvPr>
            <p:ph type="title"/>
          </p:nvPr>
        </p:nvSpPr>
        <p:spPr>
          <a:xfrm>
            <a:off x="2252133" y="383117"/>
            <a:ext cx="6739466" cy="915982"/>
          </a:xfrm>
        </p:spPr>
        <p:txBody>
          <a:bodyPr anchor="ctr">
            <a:normAutofit/>
          </a:bodyPr>
          <a:lstStyle/>
          <a:p>
            <a:pPr algn="ctr"/>
            <a:r>
              <a:rPr lang="lv-LV" sz="2400" dirty="0">
                <a:cs typeface="Times New Roman" panose="02020603050405020304" pitchFamily="18" charset="0"/>
              </a:rPr>
              <a:t>Latvijas industrijas iesaiste</a:t>
            </a:r>
            <a:br>
              <a:rPr lang="lv-LV" sz="2400" dirty="0">
                <a:cs typeface="Times New Roman" panose="02020603050405020304" pitchFamily="18" charset="0"/>
              </a:rPr>
            </a:br>
            <a:r>
              <a:rPr lang="lv-LV" sz="2400" dirty="0">
                <a:cs typeface="Times New Roman" panose="02020603050405020304" pitchFamily="18" charset="0"/>
              </a:rPr>
              <a:t>NBS spēju iepirkumos I</a:t>
            </a:r>
            <a:endParaRPr lang="lv-LV" b="0" dirty="0">
              <a:cs typeface="Times New Roman" panose="02020603050405020304" pitchFamily="18" charset="0"/>
            </a:endParaRPr>
          </a:p>
        </p:txBody>
      </p:sp>
      <p:sp>
        <p:nvSpPr>
          <p:cNvPr id="9" name="Content Placeholder 2">
            <a:extLst>
              <a:ext uri="{FF2B5EF4-FFF2-40B4-BE49-F238E27FC236}">
                <a16:creationId xmlns:a16="http://schemas.microsoft.com/office/drawing/2014/main" id="{C1DD6AA1-4AFA-4D04-8C82-1FCCBAFD542D}"/>
              </a:ext>
            </a:extLst>
          </p:cNvPr>
          <p:cNvSpPr>
            <a:spLocks noGrp="1"/>
          </p:cNvSpPr>
          <p:nvPr>
            <p:ph idx="1"/>
          </p:nvPr>
        </p:nvSpPr>
        <p:spPr>
          <a:xfrm>
            <a:off x="558800" y="1600200"/>
            <a:ext cx="8336169" cy="3431116"/>
          </a:xfrm>
        </p:spPr>
        <p:txBody>
          <a:bodyPr>
            <a:normAutofit/>
          </a:bodyPr>
          <a:lstStyle/>
          <a:p>
            <a:pPr marL="0" indent="0" algn="just">
              <a:lnSpc>
                <a:spcPct val="114000"/>
              </a:lnSpc>
              <a:spcBef>
                <a:spcPts val="0"/>
              </a:spcBef>
              <a:spcAft>
                <a:spcPts val="0"/>
              </a:spcAft>
              <a:buNone/>
            </a:pPr>
            <a:r>
              <a:rPr lang="lv-LV" sz="1600" b="1" dirty="0">
                <a:cs typeface="Times New Roman" panose="02020603050405020304" pitchFamily="18" charset="0"/>
              </a:rPr>
              <a:t>Kāpēc tas ir svarīgi?</a:t>
            </a:r>
          </a:p>
          <a:p>
            <a:pPr algn="just">
              <a:lnSpc>
                <a:spcPct val="114000"/>
              </a:lnSpc>
              <a:spcBef>
                <a:spcPts val="0"/>
              </a:spcBef>
              <a:spcAft>
                <a:spcPts val="0"/>
              </a:spcAft>
              <a:buFont typeface="Wingdings" panose="05000000000000000000" pitchFamily="2" charset="2"/>
              <a:buChar char="§"/>
            </a:pPr>
            <a:r>
              <a:rPr lang="lv-LV" sz="1600" dirty="0">
                <a:effectLst/>
              </a:rPr>
              <a:t>Nodrošināt piegāžu drošību NBS stratēģiskajos iepirkumos</a:t>
            </a:r>
          </a:p>
          <a:p>
            <a:pPr algn="just">
              <a:lnSpc>
                <a:spcPct val="114000"/>
              </a:lnSpc>
              <a:spcBef>
                <a:spcPts val="0"/>
              </a:spcBef>
              <a:spcAft>
                <a:spcPts val="0"/>
              </a:spcAft>
              <a:buFont typeface="Wingdings" panose="05000000000000000000" pitchFamily="2" charset="2"/>
              <a:buChar char="§"/>
            </a:pPr>
            <a:r>
              <a:rPr lang="lv-LV" sz="1600" dirty="0">
                <a:effectLst/>
              </a:rPr>
              <a:t>Samazināt atkarību no ārvalstu piegādātājiem</a:t>
            </a:r>
          </a:p>
          <a:p>
            <a:pPr algn="just">
              <a:lnSpc>
                <a:spcPct val="114000"/>
              </a:lnSpc>
              <a:spcBef>
                <a:spcPts val="0"/>
              </a:spcBef>
              <a:spcAft>
                <a:spcPts val="0"/>
              </a:spcAft>
              <a:buFont typeface="Wingdings" panose="05000000000000000000" pitchFamily="2" charset="2"/>
              <a:buChar char="§"/>
            </a:pPr>
            <a:r>
              <a:rPr lang="lv-LV" sz="1600" dirty="0">
                <a:effectLst/>
              </a:rPr>
              <a:t>Veicināt Latvijas uzņēmumu iesaisti aizsardzības spēju attīstībā</a:t>
            </a:r>
          </a:p>
          <a:p>
            <a:pPr algn="just">
              <a:lnSpc>
                <a:spcPct val="114000"/>
              </a:lnSpc>
              <a:spcBef>
                <a:spcPts val="0"/>
              </a:spcBef>
              <a:spcAft>
                <a:spcPts val="0"/>
              </a:spcAft>
              <a:buFont typeface="Wingdings" panose="05000000000000000000" pitchFamily="2" charset="2"/>
              <a:buChar char="§"/>
            </a:pPr>
            <a:r>
              <a:rPr lang="lv-LV" sz="1600" dirty="0"/>
              <a:t>Attīstīt vietējo industriju un tehnoloģijas</a:t>
            </a:r>
            <a:endParaRPr lang="lv-LV" sz="1600" dirty="0">
              <a:effectLst/>
            </a:endParaRPr>
          </a:p>
          <a:p>
            <a:pPr algn="just">
              <a:lnSpc>
                <a:spcPct val="114000"/>
              </a:lnSpc>
              <a:spcBef>
                <a:spcPts val="0"/>
              </a:spcBef>
              <a:spcAft>
                <a:spcPts val="0"/>
              </a:spcAft>
              <a:buFont typeface="Wingdings" panose="05000000000000000000" pitchFamily="2" charset="2"/>
              <a:buChar char="§"/>
            </a:pPr>
            <a:endParaRPr lang="lv-LV" sz="1600" dirty="0"/>
          </a:p>
          <a:p>
            <a:pPr marL="0" indent="0" algn="just">
              <a:lnSpc>
                <a:spcPct val="114000"/>
              </a:lnSpc>
              <a:spcBef>
                <a:spcPts val="0"/>
              </a:spcBef>
              <a:spcAft>
                <a:spcPts val="0"/>
              </a:spcAft>
              <a:buNone/>
            </a:pPr>
            <a:r>
              <a:rPr lang="lv-LV" sz="1600" b="1" dirty="0">
                <a:effectLst/>
              </a:rPr>
              <a:t>Galvenais princips </a:t>
            </a:r>
            <a:r>
              <a:rPr lang="lv-LV" sz="1600" dirty="0">
                <a:effectLst/>
                <a:sym typeface="Wingdings" panose="05000000000000000000" pitchFamily="2" charset="2"/>
              </a:rPr>
              <a:t> ārvalstu piegādātājiem </a:t>
            </a:r>
            <a:r>
              <a:rPr lang="lv-LV" sz="1600" dirty="0">
                <a:effectLst/>
              </a:rPr>
              <a:t>jāiesaista vietējie uzņēmumi iesaiste </a:t>
            </a:r>
            <a:r>
              <a:rPr lang="lv-LV" sz="1600" b="1" dirty="0">
                <a:effectLst/>
              </a:rPr>
              <a:t>vismaz 30 % apmērā </a:t>
            </a:r>
          </a:p>
          <a:p>
            <a:pPr marL="0" indent="0" algn="just">
              <a:lnSpc>
                <a:spcPct val="114000"/>
              </a:lnSpc>
              <a:spcBef>
                <a:spcPts val="0"/>
              </a:spcBef>
              <a:spcAft>
                <a:spcPts val="0"/>
              </a:spcAft>
              <a:buNone/>
            </a:pPr>
            <a:endParaRPr lang="lv-LV" sz="1600" b="1" dirty="0"/>
          </a:p>
          <a:p>
            <a:pPr marL="0" indent="0" algn="just">
              <a:lnSpc>
                <a:spcPct val="114000"/>
              </a:lnSpc>
              <a:spcBef>
                <a:spcPts val="0"/>
              </a:spcBef>
              <a:spcAft>
                <a:spcPts val="0"/>
              </a:spcAft>
              <a:buNone/>
            </a:pPr>
            <a:r>
              <a:rPr lang="lv-LV" sz="1600" b="1" dirty="0">
                <a:effectLst/>
              </a:rPr>
              <a:t>! </a:t>
            </a:r>
            <a:r>
              <a:rPr lang="lv-LV" sz="1600" dirty="0">
                <a:effectLst/>
              </a:rPr>
              <a:t>Attiecas uz līgumiem, kas veido vai stiprina </a:t>
            </a:r>
            <a:r>
              <a:rPr lang="lv-LV" sz="1600" b="1" dirty="0">
                <a:effectLst/>
              </a:rPr>
              <a:t>stratēģiski nozīmīgas spējas </a:t>
            </a:r>
            <a:r>
              <a:rPr lang="lv-LV" sz="1600" dirty="0">
                <a:effectLst/>
              </a:rPr>
              <a:t>un kur šāda prasīb</a:t>
            </a:r>
            <a:r>
              <a:rPr lang="lv-LV" sz="1600" dirty="0"/>
              <a:t>a ir iespējama</a:t>
            </a:r>
            <a:endParaRPr lang="lv-LV" sz="1600" dirty="0">
              <a:effectLst/>
            </a:endParaRPr>
          </a:p>
        </p:txBody>
      </p:sp>
    </p:spTree>
    <p:extLst>
      <p:ext uri="{BB962C8B-B14F-4D97-AF65-F5344CB8AC3E}">
        <p14:creationId xmlns:p14="http://schemas.microsoft.com/office/powerpoint/2010/main" val="16365237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A1C4FB3-0BDD-4923-9004-5813FFAEA515}"/>
              </a:ext>
            </a:extLst>
          </p:cNvPr>
          <p:cNvSpPr>
            <a:spLocks noGrp="1"/>
          </p:cNvSpPr>
          <p:nvPr>
            <p:ph type="sldNum" sz="quarter" idx="13"/>
          </p:nvPr>
        </p:nvSpPr>
        <p:spPr>
          <a:xfrm>
            <a:off x="8421329" y="4743450"/>
            <a:ext cx="417871" cy="228600"/>
          </a:xfrm>
        </p:spPr>
        <p:txBody>
          <a:bodyPr/>
          <a:lstStyle/>
          <a:p>
            <a:pPr>
              <a:defRPr/>
            </a:pPr>
            <a:fld id="{1F02F424-1FE9-4D5B-9743-661F79D36350}" type="slidenum">
              <a:rPr lang="en-US" altLang="lv-LV" smtClean="0"/>
              <a:pPr>
                <a:defRPr/>
              </a:pPr>
              <a:t>32</a:t>
            </a:fld>
            <a:endParaRPr lang="en-US" altLang="lv-LV" dirty="0"/>
          </a:p>
        </p:txBody>
      </p:sp>
      <p:sp>
        <p:nvSpPr>
          <p:cNvPr id="8" name="Title 1">
            <a:extLst>
              <a:ext uri="{FF2B5EF4-FFF2-40B4-BE49-F238E27FC236}">
                <a16:creationId xmlns:a16="http://schemas.microsoft.com/office/drawing/2014/main" id="{D24D64D3-DF1B-404C-B071-4F0612A2D8E9}"/>
              </a:ext>
            </a:extLst>
          </p:cNvPr>
          <p:cNvSpPr>
            <a:spLocks noGrp="1"/>
          </p:cNvSpPr>
          <p:nvPr>
            <p:ph type="title"/>
          </p:nvPr>
        </p:nvSpPr>
        <p:spPr>
          <a:xfrm>
            <a:off x="2252133" y="383117"/>
            <a:ext cx="6739466" cy="915982"/>
          </a:xfrm>
        </p:spPr>
        <p:txBody>
          <a:bodyPr anchor="ctr">
            <a:normAutofit/>
          </a:bodyPr>
          <a:lstStyle/>
          <a:p>
            <a:pPr algn="ctr"/>
            <a:r>
              <a:rPr lang="lv-LV" sz="2400" dirty="0">
                <a:cs typeface="Times New Roman" panose="02020603050405020304" pitchFamily="18" charset="0"/>
              </a:rPr>
              <a:t>Vietējās industrijas iesaiste</a:t>
            </a:r>
            <a:br>
              <a:rPr lang="lv-LV" sz="2400" dirty="0">
                <a:cs typeface="Times New Roman" panose="02020603050405020304" pitchFamily="18" charset="0"/>
              </a:rPr>
            </a:br>
            <a:r>
              <a:rPr lang="lv-LV" sz="2400" dirty="0">
                <a:cs typeface="Times New Roman" panose="02020603050405020304" pitchFamily="18" charset="0"/>
              </a:rPr>
              <a:t>NBS spēju iepirkumos II</a:t>
            </a:r>
            <a:endParaRPr lang="lv-LV" b="0" dirty="0">
              <a:cs typeface="Times New Roman" panose="02020603050405020304" pitchFamily="18" charset="0"/>
            </a:endParaRPr>
          </a:p>
        </p:txBody>
      </p:sp>
      <p:sp>
        <p:nvSpPr>
          <p:cNvPr id="9" name="Content Placeholder 2">
            <a:extLst>
              <a:ext uri="{FF2B5EF4-FFF2-40B4-BE49-F238E27FC236}">
                <a16:creationId xmlns:a16="http://schemas.microsoft.com/office/drawing/2014/main" id="{C1DD6AA1-4AFA-4D04-8C82-1FCCBAFD542D}"/>
              </a:ext>
            </a:extLst>
          </p:cNvPr>
          <p:cNvSpPr>
            <a:spLocks noGrp="1"/>
          </p:cNvSpPr>
          <p:nvPr>
            <p:ph idx="1"/>
          </p:nvPr>
        </p:nvSpPr>
        <p:spPr>
          <a:xfrm>
            <a:off x="558800" y="1704462"/>
            <a:ext cx="8336169" cy="3055921"/>
          </a:xfrm>
        </p:spPr>
        <p:txBody>
          <a:bodyPr>
            <a:normAutofit lnSpcReduction="10000"/>
          </a:bodyPr>
          <a:lstStyle/>
          <a:p>
            <a:pPr marL="0" indent="0" algn="just">
              <a:lnSpc>
                <a:spcPct val="114000"/>
              </a:lnSpc>
              <a:spcBef>
                <a:spcPts val="0"/>
              </a:spcBef>
              <a:spcAft>
                <a:spcPts val="0"/>
              </a:spcAft>
              <a:buNone/>
            </a:pPr>
            <a:r>
              <a:rPr lang="lv-LV" sz="1600" b="1" dirty="0">
                <a:cs typeface="Times New Roman" panose="02020603050405020304" pitchFamily="18" charset="0"/>
              </a:rPr>
              <a:t>Ko tas nozīmē Latvijas industrijai?</a:t>
            </a:r>
          </a:p>
          <a:p>
            <a:pPr algn="just">
              <a:lnSpc>
                <a:spcPct val="114000"/>
              </a:lnSpc>
              <a:spcBef>
                <a:spcPts val="0"/>
              </a:spcBef>
              <a:spcAft>
                <a:spcPts val="0"/>
              </a:spcAft>
              <a:buFont typeface="Wingdings" panose="05000000000000000000" pitchFamily="2" charset="2"/>
              <a:buChar char="à"/>
            </a:pPr>
            <a:r>
              <a:rPr lang="lv-LV" sz="1600" dirty="0">
                <a:cs typeface="Times New Roman" panose="02020603050405020304" pitchFamily="18" charset="0"/>
              </a:rPr>
              <a:t>Ārvalstu partneriem jāmeklē partneri Latvijā</a:t>
            </a:r>
          </a:p>
          <a:p>
            <a:pPr algn="just">
              <a:lnSpc>
                <a:spcPct val="114000"/>
              </a:lnSpc>
              <a:spcBef>
                <a:spcPts val="0"/>
              </a:spcBef>
              <a:spcAft>
                <a:spcPts val="0"/>
              </a:spcAft>
              <a:buFont typeface="Wingdings" panose="05000000000000000000" pitchFamily="2" charset="2"/>
              <a:buChar char="à"/>
            </a:pPr>
            <a:r>
              <a:rPr lang="lv-LV" sz="1600" dirty="0">
                <a:cs typeface="Times New Roman" panose="02020603050405020304" pitchFamily="18" charset="0"/>
              </a:rPr>
              <a:t>Latvijas uzņēmumi kļūst par daļu no starptautiskām piegādes ķēdes</a:t>
            </a:r>
          </a:p>
          <a:p>
            <a:pPr algn="just">
              <a:lnSpc>
                <a:spcPct val="114000"/>
              </a:lnSpc>
              <a:spcBef>
                <a:spcPts val="0"/>
              </a:spcBef>
              <a:spcAft>
                <a:spcPts val="0"/>
              </a:spcAft>
              <a:buFont typeface="Wingdings" panose="05000000000000000000" pitchFamily="2" charset="2"/>
              <a:buChar char="à"/>
            </a:pPr>
            <a:r>
              <a:rPr lang="lv-LV" sz="1600" dirty="0">
                <a:cs typeface="Times New Roman" panose="02020603050405020304" pitchFamily="18" charset="0"/>
              </a:rPr>
              <a:t>Palielinās iespējas ilgtermiņa sadarbībai un eksporta potenciālam</a:t>
            </a:r>
          </a:p>
          <a:p>
            <a:pPr marL="0" indent="0" algn="just">
              <a:lnSpc>
                <a:spcPct val="114000"/>
              </a:lnSpc>
              <a:spcBef>
                <a:spcPts val="0"/>
              </a:spcBef>
              <a:spcAft>
                <a:spcPts val="0"/>
              </a:spcAft>
              <a:buNone/>
            </a:pPr>
            <a:endParaRPr lang="lv-LV" sz="1600" dirty="0">
              <a:cs typeface="Times New Roman" panose="02020603050405020304" pitchFamily="18" charset="0"/>
            </a:endParaRPr>
          </a:p>
          <a:p>
            <a:pPr marL="0" indent="0" algn="just">
              <a:lnSpc>
                <a:spcPct val="114000"/>
              </a:lnSpc>
              <a:spcBef>
                <a:spcPts val="0"/>
              </a:spcBef>
              <a:spcAft>
                <a:spcPts val="0"/>
              </a:spcAft>
              <a:buNone/>
            </a:pPr>
            <a:r>
              <a:rPr lang="lv-LV" sz="1600" dirty="0">
                <a:cs typeface="Times New Roman" panose="02020603050405020304" pitchFamily="18" charset="0"/>
              </a:rPr>
              <a:t>Kurās jomās </a:t>
            </a:r>
            <a:r>
              <a:rPr lang="lv-LV" sz="1600" b="1" dirty="0">
                <a:cs typeface="Times New Roman" panose="02020603050405020304" pitchFamily="18" charset="0"/>
              </a:rPr>
              <a:t>uzņēmēji jau iesaistās</a:t>
            </a:r>
            <a:r>
              <a:rPr lang="lv-LV" sz="1600" dirty="0">
                <a:cs typeface="Times New Roman" panose="02020603050405020304" pitchFamily="18" charset="0"/>
              </a:rPr>
              <a:t>?</a:t>
            </a:r>
          </a:p>
          <a:p>
            <a:pPr marL="541338" algn="just">
              <a:lnSpc>
                <a:spcPct val="114000"/>
              </a:lnSpc>
              <a:spcBef>
                <a:spcPts val="0"/>
              </a:spcBef>
              <a:spcAft>
                <a:spcPts val="0"/>
              </a:spcAft>
              <a:buFont typeface="Wingdings" panose="05000000000000000000" pitchFamily="2" charset="2"/>
              <a:buChar char="§"/>
            </a:pPr>
            <a:r>
              <a:rPr lang="lv-LV" sz="1600" dirty="0">
                <a:cs typeface="Times New Roman" panose="02020603050405020304" pitchFamily="18" charset="0"/>
              </a:rPr>
              <a:t>Mašīnbūve un metālapstrāde</a:t>
            </a:r>
          </a:p>
          <a:p>
            <a:pPr marL="541338" algn="just">
              <a:lnSpc>
                <a:spcPct val="114000"/>
              </a:lnSpc>
              <a:spcBef>
                <a:spcPts val="0"/>
              </a:spcBef>
              <a:spcAft>
                <a:spcPts val="0"/>
              </a:spcAft>
              <a:buFont typeface="Wingdings" panose="05000000000000000000" pitchFamily="2" charset="2"/>
              <a:buChar char="§"/>
            </a:pPr>
            <a:r>
              <a:rPr lang="lv-LV" sz="1600" dirty="0">
                <a:cs typeface="Times New Roman" panose="02020603050405020304" pitchFamily="18" charset="0"/>
              </a:rPr>
              <a:t>Elektronika un kabeļu ražošana</a:t>
            </a:r>
          </a:p>
          <a:p>
            <a:pPr marL="541338" algn="just">
              <a:lnSpc>
                <a:spcPct val="114000"/>
              </a:lnSpc>
              <a:spcBef>
                <a:spcPts val="0"/>
              </a:spcBef>
              <a:spcAft>
                <a:spcPts val="0"/>
              </a:spcAft>
              <a:buFont typeface="Wingdings" panose="05000000000000000000" pitchFamily="2" charset="2"/>
              <a:buChar char="§"/>
            </a:pPr>
            <a:r>
              <a:rPr lang="lv-LV" sz="1600" dirty="0">
                <a:cs typeface="Times New Roman" panose="02020603050405020304" pitchFamily="18" charset="0"/>
              </a:rPr>
              <a:t>IKT un inženiertehniskie pakalpojumi</a:t>
            </a:r>
          </a:p>
          <a:p>
            <a:pPr marL="541338" algn="just">
              <a:lnSpc>
                <a:spcPct val="114000"/>
              </a:lnSpc>
              <a:spcBef>
                <a:spcPts val="0"/>
              </a:spcBef>
              <a:spcAft>
                <a:spcPts val="0"/>
              </a:spcAft>
              <a:buFont typeface="Wingdings" panose="05000000000000000000" pitchFamily="2" charset="2"/>
              <a:buChar char="§"/>
            </a:pPr>
            <a:r>
              <a:rPr lang="lv-LV" sz="1600" dirty="0">
                <a:cs typeface="Times New Roman" panose="02020603050405020304" pitchFamily="18" charset="0"/>
              </a:rPr>
              <a:t>Autotransports, loģistika, pārvadājumi</a:t>
            </a:r>
          </a:p>
          <a:p>
            <a:pPr marL="541338" algn="just">
              <a:lnSpc>
                <a:spcPct val="114000"/>
              </a:lnSpc>
              <a:spcBef>
                <a:spcPts val="0"/>
              </a:spcBef>
              <a:spcAft>
                <a:spcPts val="0"/>
              </a:spcAft>
              <a:buFont typeface="Wingdings" panose="05000000000000000000" pitchFamily="2" charset="2"/>
              <a:buChar char="§"/>
            </a:pPr>
            <a:r>
              <a:rPr lang="lv-LV" sz="1600" dirty="0">
                <a:cs typeface="Times New Roman" panose="02020603050405020304" pitchFamily="18" charset="0"/>
              </a:rPr>
              <a:t>Pētniecība, fasēšana un citas jomas</a:t>
            </a:r>
            <a:endParaRPr lang="lv-LV" sz="1600" dirty="0">
              <a:effectLst/>
            </a:endParaRPr>
          </a:p>
        </p:txBody>
      </p:sp>
    </p:spTree>
    <p:extLst>
      <p:ext uri="{BB962C8B-B14F-4D97-AF65-F5344CB8AC3E}">
        <p14:creationId xmlns:p14="http://schemas.microsoft.com/office/powerpoint/2010/main" val="13448021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A1C4FB3-0BDD-4923-9004-5813FFAEA515}"/>
              </a:ext>
            </a:extLst>
          </p:cNvPr>
          <p:cNvSpPr>
            <a:spLocks noGrp="1"/>
          </p:cNvSpPr>
          <p:nvPr>
            <p:ph type="sldNum" sz="quarter" idx="13"/>
          </p:nvPr>
        </p:nvSpPr>
        <p:spPr>
          <a:xfrm>
            <a:off x="8421329" y="4743450"/>
            <a:ext cx="417871" cy="228600"/>
          </a:xfrm>
        </p:spPr>
        <p:txBody>
          <a:bodyPr/>
          <a:lstStyle/>
          <a:p>
            <a:pPr>
              <a:defRPr/>
            </a:pPr>
            <a:fld id="{1F02F424-1FE9-4D5B-9743-661F79D36350}" type="slidenum">
              <a:rPr lang="en-US" altLang="lv-LV" smtClean="0"/>
              <a:pPr>
                <a:defRPr/>
              </a:pPr>
              <a:t>33</a:t>
            </a:fld>
            <a:endParaRPr lang="en-US" altLang="lv-LV" dirty="0"/>
          </a:p>
        </p:txBody>
      </p:sp>
      <p:sp>
        <p:nvSpPr>
          <p:cNvPr id="8" name="Title 1">
            <a:extLst>
              <a:ext uri="{FF2B5EF4-FFF2-40B4-BE49-F238E27FC236}">
                <a16:creationId xmlns:a16="http://schemas.microsoft.com/office/drawing/2014/main" id="{D24D64D3-DF1B-404C-B071-4F0612A2D8E9}"/>
              </a:ext>
            </a:extLst>
          </p:cNvPr>
          <p:cNvSpPr>
            <a:spLocks noGrp="1"/>
          </p:cNvSpPr>
          <p:nvPr>
            <p:ph type="title"/>
          </p:nvPr>
        </p:nvSpPr>
        <p:spPr>
          <a:xfrm>
            <a:off x="2252133" y="383117"/>
            <a:ext cx="6739466" cy="915982"/>
          </a:xfrm>
        </p:spPr>
        <p:txBody>
          <a:bodyPr anchor="ctr">
            <a:normAutofit/>
          </a:bodyPr>
          <a:lstStyle/>
          <a:p>
            <a:pPr algn="ctr"/>
            <a:r>
              <a:rPr lang="lv-LV" sz="2400" b="1" dirty="0">
                <a:cs typeface="Calibri" panose="020F0502020204030204" pitchFamily="34" charset="0"/>
              </a:rPr>
              <a:t>Biznesa izaugsmes iespējas I</a:t>
            </a:r>
            <a:endParaRPr lang="lv-LV" b="0" dirty="0">
              <a:cs typeface="Times New Roman" panose="02020603050405020304" pitchFamily="18" charset="0"/>
            </a:endParaRPr>
          </a:p>
        </p:txBody>
      </p:sp>
      <p:sp>
        <p:nvSpPr>
          <p:cNvPr id="9" name="Content Placeholder 2">
            <a:extLst>
              <a:ext uri="{FF2B5EF4-FFF2-40B4-BE49-F238E27FC236}">
                <a16:creationId xmlns:a16="http://schemas.microsoft.com/office/drawing/2014/main" id="{C1DD6AA1-4AFA-4D04-8C82-1FCCBAFD542D}"/>
              </a:ext>
            </a:extLst>
          </p:cNvPr>
          <p:cNvSpPr>
            <a:spLocks noGrp="1"/>
          </p:cNvSpPr>
          <p:nvPr>
            <p:ph idx="1"/>
          </p:nvPr>
        </p:nvSpPr>
        <p:spPr>
          <a:xfrm>
            <a:off x="558800" y="1704462"/>
            <a:ext cx="8585200" cy="3055921"/>
          </a:xfrm>
        </p:spPr>
        <p:txBody>
          <a:bodyPr>
            <a:normAutofit fontScale="92500" lnSpcReduction="10000"/>
          </a:bodyPr>
          <a:lstStyle/>
          <a:p>
            <a:pPr marL="0" indent="0">
              <a:buNone/>
            </a:pPr>
            <a:r>
              <a:rPr lang="lv-LV" sz="2000" b="1" dirty="0">
                <a:cs typeface="Calibri" panose="020F0502020204030204" pitchFamily="34" charset="0"/>
              </a:rPr>
              <a:t>MĒRĶIS</a:t>
            </a:r>
            <a:r>
              <a:rPr lang="lv-LV" sz="2000" dirty="0">
                <a:cs typeface="Calibri" panose="020F0502020204030204" pitchFamily="34" charset="0"/>
              </a:rPr>
              <a:t>:</a:t>
            </a:r>
          </a:p>
          <a:p>
            <a:pPr marL="0" indent="0">
              <a:buNone/>
            </a:pPr>
            <a:r>
              <a:rPr lang="lv-LV" sz="2000" dirty="0">
                <a:cs typeface="Calibri" panose="020F0502020204030204" pitchFamily="34" charset="0"/>
              </a:rPr>
              <a:t>no “lokāla piegādātāja” → </a:t>
            </a:r>
            <a:r>
              <a:rPr lang="lv-LV" sz="2000" b="1" dirty="0">
                <a:cs typeface="Calibri" panose="020F0502020204030204" pitchFamily="34" charset="0"/>
              </a:rPr>
              <a:t>uz “NATO līmeņa industriālu partneri”</a:t>
            </a:r>
          </a:p>
          <a:p>
            <a:pPr marL="0" indent="0">
              <a:buNone/>
            </a:pPr>
            <a:endParaRPr lang="lv-LV" sz="2000" b="1" dirty="0">
              <a:cs typeface="Calibri" panose="020F0502020204030204" pitchFamily="34" charset="0"/>
            </a:endParaRPr>
          </a:p>
          <a:p>
            <a:pPr marL="0" indent="0">
              <a:buNone/>
            </a:pPr>
            <a:r>
              <a:rPr lang="lv-LV" sz="2000" dirty="0">
                <a:cs typeface="Calibri" panose="020F0502020204030204" pitchFamily="34" charset="0"/>
              </a:rPr>
              <a:t>Svarīgi aspekti </a:t>
            </a:r>
            <a:r>
              <a:rPr lang="lv-LV" sz="2000" b="1" dirty="0">
                <a:cs typeface="Calibri" panose="020F0502020204030204" pitchFamily="34" charset="0"/>
              </a:rPr>
              <a:t>veiksmīgai sadarbībai: </a:t>
            </a:r>
          </a:p>
          <a:p>
            <a:pPr lvl="1">
              <a:buFont typeface="Wingdings" panose="05000000000000000000" pitchFamily="2" charset="2"/>
              <a:buChar char="§"/>
            </a:pPr>
            <a:r>
              <a:rPr lang="lv-LV" sz="2000" dirty="0">
                <a:cs typeface="Calibri" panose="020F0502020204030204" pitchFamily="34" charset="0"/>
              </a:rPr>
              <a:t>Sertificēta kvalitāte</a:t>
            </a:r>
          </a:p>
          <a:p>
            <a:pPr lvl="1">
              <a:buFont typeface="Wingdings" panose="05000000000000000000" pitchFamily="2" charset="2"/>
              <a:buChar char="§"/>
            </a:pPr>
            <a:r>
              <a:rPr lang="lv-LV" sz="2000" dirty="0">
                <a:cs typeface="Calibri" panose="020F0502020204030204" pitchFamily="34" charset="0"/>
              </a:rPr>
              <a:t>Profesionāla ražošanas vide</a:t>
            </a:r>
          </a:p>
          <a:p>
            <a:pPr lvl="1">
              <a:buFont typeface="Wingdings" panose="05000000000000000000" pitchFamily="2" charset="2"/>
              <a:buChar char="§"/>
            </a:pPr>
            <a:r>
              <a:rPr lang="lv-LV" sz="2000" dirty="0">
                <a:cs typeface="Calibri" panose="020F0502020204030204" pitchFamily="34" charset="0"/>
              </a:rPr>
              <a:t>Skaidri un pārskatāmi procesi </a:t>
            </a:r>
          </a:p>
          <a:p>
            <a:pPr lvl="1">
              <a:buFont typeface="Wingdings" panose="05000000000000000000" pitchFamily="2" charset="2"/>
              <a:buChar char="§"/>
            </a:pPr>
            <a:r>
              <a:rPr lang="lv-LV" sz="2000" dirty="0">
                <a:cs typeface="Calibri" panose="020F0502020204030204" pitchFamily="34" charset="0"/>
              </a:rPr>
              <a:t>Drošība un uzticamība</a:t>
            </a:r>
          </a:p>
          <a:p>
            <a:pPr lvl="1">
              <a:buFont typeface="Wingdings" panose="05000000000000000000" pitchFamily="2" charset="2"/>
              <a:buChar char="§"/>
            </a:pPr>
            <a:r>
              <a:rPr lang="lv-LV" sz="2000" dirty="0">
                <a:cs typeface="Calibri" panose="020F0502020204030204" pitchFamily="34" charset="0"/>
              </a:rPr>
              <a:t>Partnerības domāšana</a:t>
            </a:r>
          </a:p>
          <a:p>
            <a:endParaRPr lang="lv-LV" sz="3200" dirty="0"/>
          </a:p>
        </p:txBody>
      </p:sp>
    </p:spTree>
    <p:extLst>
      <p:ext uri="{BB962C8B-B14F-4D97-AF65-F5344CB8AC3E}">
        <p14:creationId xmlns:p14="http://schemas.microsoft.com/office/powerpoint/2010/main" val="20284716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A1C4FB3-0BDD-4923-9004-5813FFAEA515}"/>
              </a:ext>
            </a:extLst>
          </p:cNvPr>
          <p:cNvSpPr>
            <a:spLocks noGrp="1"/>
          </p:cNvSpPr>
          <p:nvPr>
            <p:ph type="sldNum" sz="quarter" idx="13"/>
          </p:nvPr>
        </p:nvSpPr>
        <p:spPr>
          <a:xfrm>
            <a:off x="8421329" y="4743450"/>
            <a:ext cx="417871" cy="228600"/>
          </a:xfrm>
        </p:spPr>
        <p:txBody>
          <a:bodyPr/>
          <a:lstStyle/>
          <a:p>
            <a:pPr>
              <a:defRPr/>
            </a:pPr>
            <a:fld id="{1F02F424-1FE9-4D5B-9743-661F79D36350}" type="slidenum">
              <a:rPr lang="en-US" altLang="lv-LV" smtClean="0"/>
              <a:pPr>
                <a:defRPr/>
              </a:pPr>
              <a:t>34</a:t>
            </a:fld>
            <a:endParaRPr lang="en-US" altLang="lv-LV" dirty="0"/>
          </a:p>
        </p:txBody>
      </p:sp>
      <p:sp>
        <p:nvSpPr>
          <p:cNvPr id="8" name="Title 1">
            <a:extLst>
              <a:ext uri="{FF2B5EF4-FFF2-40B4-BE49-F238E27FC236}">
                <a16:creationId xmlns:a16="http://schemas.microsoft.com/office/drawing/2014/main" id="{D24D64D3-DF1B-404C-B071-4F0612A2D8E9}"/>
              </a:ext>
            </a:extLst>
          </p:cNvPr>
          <p:cNvSpPr>
            <a:spLocks noGrp="1"/>
          </p:cNvSpPr>
          <p:nvPr>
            <p:ph type="title"/>
          </p:nvPr>
        </p:nvSpPr>
        <p:spPr>
          <a:xfrm>
            <a:off x="2252133" y="383117"/>
            <a:ext cx="6739466" cy="915982"/>
          </a:xfrm>
        </p:spPr>
        <p:txBody>
          <a:bodyPr anchor="ctr">
            <a:normAutofit/>
          </a:bodyPr>
          <a:lstStyle/>
          <a:p>
            <a:pPr algn="ctr"/>
            <a:r>
              <a:rPr lang="lv-LV" sz="2400" b="1" dirty="0">
                <a:cs typeface="Calibri" panose="020F0502020204030204" pitchFamily="34" charset="0"/>
              </a:rPr>
              <a:t>Biznesa izaugsmes iespējas II</a:t>
            </a:r>
            <a:endParaRPr lang="lv-LV" b="0" dirty="0">
              <a:cs typeface="Times New Roman" panose="02020603050405020304" pitchFamily="18" charset="0"/>
            </a:endParaRPr>
          </a:p>
        </p:txBody>
      </p:sp>
      <p:sp>
        <p:nvSpPr>
          <p:cNvPr id="9" name="Content Placeholder 2">
            <a:extLst>
              <a:ext uri="{FF2B5EF4-FFF2-40B4-BE49-F238E27FC236}">
                <a16:creationId xmlns:a16="http://schemas.microsoft.com/office/drawing/2014/main" id="{C1DD6AA1-4AFA-4D04-8C82-1FCCBAFD542D}"/>
              </a:ext>
            </a:extLst>
          </p:cNvPr>
          <p:cNvSpPr>
            <a:spLocks noGrp="1"/>
          </p:cNvSpPr>
          <p:nvPr>
            <p:ph idx="1"/>
          </p:nvPr>
        </p:nvSpPr>
        <p:spPr>
          <a:xfrm>
            <a:off x="558800" y="1704462"/>
            <a:ext cx="8585200" cy="3055921"/>
          </a:xfrm>
        </p:spPr>
        <p:txBody>
          <a:bodyPr>
            <a:normAutofit fontScale="85000" lnSpcReduction="10000"/>
          </a:bodyPr>
          <a:lstStyle/>
          <a:p>
            <a:pPr marL="0" indent="0">
              <a:buNone/>
            </a:pPr>
            <a:r>
              <a:rPr lang="lv-LV" sz="2000" b="1" dirty="0"/>
              <a:t>Atpazīstamība:</a:t>
            </a:r>
          </a:p>
          <a:p>
            <a:pPr lvl="1">
              <a:buFont typeface="Wingdings" panose="05000000000000000000" pitchFamily="2" charset="2"/>
              <a:buChar char="§"/>
            </a:pPr>
            <a:r>
              <a:rPr lang="lv-LV" sz="2000" dirty="0"/>
              <a:t>Vai uzņēmums ir pietiekoši redzams,</a:t>
            </a:r>
          </a:p>
          <a:p>
            <a:pPr lvl="1">
              <a:buFont typeface="Wingdings" panose="05000000000000000000" pitchFamily="2" charset="2"/>
              <a:buChar char="§"/>
            </a:pPr>
            <a:r>
              <a:rPr lang="lv-LV" sz="2000" dirty="0"/>
              <a:t>Vai potenciāliem sadarbības partneriem ir pieejama informācija</a:t>
            </a:r>
          </a:p>
          <a:p>
            <a:pPr lvl="1">
              <a:buFont typeface="Wingdings" panose="05000000000000000000" pitchFamily="2" charset="2"/>
              <a:buChar char="§"/>
            </a:pPr>
            <a:r>
              <a:rPr lang="lv-LV" sz="2000" dirty="0"/>
              <a:t>Kartēšanas nozīme – </a:t>
            </a:r>
            <a:r>
              <a:rPr lang="lv-LV" sz="2000"/>
              <a:t>aizpildīt uzņēmuma anketu</a:t>
            </a:r>
            <a:r>
              <a:rPr lang="lv-LV" sz="2000" dirty="0"/>
              <a:t>:</a:t>
            </a:r>
          </a:p>
          <a:p>
            <a:pPr marL="469900" lvl="1" indent="0">
              <a:buNone/>
            </a:pPr>
            <a:r>
              <a:rPr lang="lv-LV" u="sng" dirty="0">
                <a:hlinkClick r:id="rId3"/>
              </a:rPr>
              <a:t>https://business.gov.lv/aizsardzibas-industrijas-uznemumu-kartesana</a:t>
            </a:r>
            <a:endParaRPr lang="lv-LV" sz="2000" dirty="0"/>
          </a:p>
          <a:p>
            <a:pPr marL="469900" lvl="1" indent="0">
              <a:buNone/>
            </a:pPr>
            <a:endParaRPr lang="lv-LV" sz="2000" dirty="0"/>
          </a:p>
          <a:p>
            <a:pPr marL="0" indent="0">
              <a:buNone/>
            </a:pPr>
            <a:r>
              <a:rPr lang="lv-LV" sz="2000" b="1" dirty="0"/>
              <a:t>Saistību izpilde:</a:t>
            </a:r>
          </a:p>
          <a:p>
            <a:pPr lvl="1">
              <a:buFont typeface="Wingdings" panose="05000000000000000000" pitchFamily="2" charset="2"/>
              <a:buChar char="§"/>
            </a:pPr>
            <a:r>
              <a:rPr lang="lv-LV" sz="2000" dirty="0"/>
              <a:t>Godīga un atbildīga pieeja</a:t>
            </a:r>
          </a:p>
          <a:p>
            <a:pPr lvl="1">
              <a:buFont typeface="Wingdings" panose="05000000000000000000" pitchFamily="2" charset="2"/>
              <a:buChar char="§"/>
            </a:pPr>
            <a:r>
              <a:rPr lang="lv-LV" sz="2000" dirty="0"/>
              <a:t>Pakalpojuma kvalitāte</a:t>
            </a:r>
          </a:p>
          <a:p>
            <a:pPr lvl="1">
              <a:buFont typeface="Wingdings" panose="05000000000000000000" pitchFamily="2" charset="2"/>
              <a:buChar char="§"/>
            </a:pPr>
            <a:r>
              <a:rPr lang="lv-LV" sz="2000" dirty="0"/>
              <a:t>Precizitāte</a:t>
            </a:r>
          </a:p>
        </p:txBody>
      </p:sp>
    </p:spTree>
    <p:extLst>
      <p:ext uri="{BB962C8B-B14F-4D97-AF65-F5344CB8AC3E}">
        <p14:creationId xmlns:p14="http://schemas.microsoft.com/office/powerpoint/2010/main" val="37794881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A1C4FB3-0BDD-4923-9004-5813FFAEA515}"/>
              </a:ext>
            </a:extLst>
          </p:cNvPr>
          <p:cNvSpPr>
            <a:spLocks noGrp="1"/>
          </p:cNvSpPr>
          <p:nvPr>
            <p:ph type="sldNum" sz="quarter" idx="13"/>
          </p:nvPr>
        </p:nvSpPr>
        <p:spPr>
          <a:xfrm>
            <a:off x="8421329" y="4743450"/>
            <a:ext cx="417871" cy="228600"/>
          </a:xfrm>
        </p:spPr>
        <p:txBody>
          <a:bodyPr/>
          <a:lstStyle/>
          <a:p>
            <a:pPr>
              <a:defRPr/>
            </a:pPr>
            <a:fld id="{1F02F424-1FE9-4D5B-9743-661F79D36350}" type="slidenum">
              <a:rPr lang="en-US" altLang="lv-LV" smtClean="0"/>
              <a:pPr>
                <a:defRPr/>
              </a:pPr>
              <a:t>35</a:t>
            </a:fld>
            <a:endParaRPr lang="en-US" altLang="lv-LV" dirty="0"/>
          </a:p>
        </p:txBody>
      </p:sp>
      <p:sp>
        <p:nvSpPr>
          <p:cNvPr id="8" name="Title 1">
            <a:extLst>
              <a:ext uri="{FF2B5EF4-FFF2-40B4-BE49-F238E27FC236}">
                <a16:creationId xmlns:a16="http://schemas.microsoft.com/office/drawing/2014/main" id="{D24D64D3-DF1B-404C-B071-4F0612A2D8E9}"/>
              </a:ext>
            </a:extLst>
          </p:cNvPr>
          <p:cNvSpPr>
            <a:spLocks noGrp="1"/>
          </p:cNvSpPr>
          <p:nvPr>
            <p:ph type="title"/>
          </p:nvPr>
        </p:nvSpPr>
        <p:spPr>
          <a:xfrm>
            <a:off x="2252133" y="383117"/>
            <a:ext cx="6739466" cy="915982"/>
          </a:xfrm>
        </p:spPr>
        <p:txBody>
          <a:bodyPr anchor="ctr">
            <a:normAutofit/>
          </a:bodyPr>
          <a:lstStyle/>
          <a:p>
            <a:pPr algn="ctr"/>
            <a:r>
              <a:rPr lang="lv-LV" dirty="0">
                <a:cs typeface="Times New Roman" panose="02020603050405020304" pitchFamily="18" charset="0"/>
              </a:rPr>
              <a:t>Atbalsts un kontakti</a:t>
            </a:r>
          </a:p>
        </p:txBody>
      </p:sp>
      <p:sp>
        <p:nvSpPr>
          <p:cNvPr id="9" name="Content Placeholder 2">
            <a:extLst>
              <a:ext uri="{FF2B5EF4-FFF2-40B4-BE49-F238E27FC236}">
                <a16:creationId xmlns:a16="http://schemas.microsoft.com/office/drawing/2014/main" id="{C1DD6AA1-4AFA-4D04-8C82-1FCCBAFD542D}"/>
              </a:ext>
            </a:extLst>
          </p:cNvPr>
          <p:cNvSpPr>
            <a:spLocks noGrp="1"/>
          </p:cNvSpPr>
          <p:nvPr>
            <p:ph idx="1"/>
          </p:nvPr>
        </p:nvSpPr>
        <p:spPr>
          <a:xfrm>
            <a:off x="558800" y="1704462"/>
            <a:ext cx="8585200" cy="3055921"/>
          </a:xfrm>
        </p:spPr>
        <p:txBody>
          <a:bodyPr>
            <a:normAutofit/>
          </a:bodyPr>
          <a:lstStyle/>
          <a:p>
            <a:pPr marL="0" indent="0">
              <a:buNone/>
            </a:pPr>
            <a:r>
              <a:rPr lang="lv-LV" sz="2000" b="1" dirty="0"/>
              <a:t>LIAA</a:t>
            </a:r>
            <a:r>
              <a:rPr lang="lv-LV" sz="2000" dirty="0"/>
              <a:t> – militārās industrijas kontaktpunkts</a:t>
            </a:r>
          </a:p>
          <a:p>
            <a:pPr marL="0" indent="0">
              <a:buNone/>
            </a:pPr>
            <a:endParaRPr lang="lv-LV" sz="2000" b="1" dirty="0"/>
          </a:p>
          <a:p>
            <a:pPr marL="0" indent="0">
              <a:buNone/>
            </a:pPr>
            <a:r>
              <a:rPr lang="lv-LV" sz="2000" dirty="0"/>
              <a:t>Saziņai un konsultācijām – </a:t>
            </a:r>
            <a:r>
              <a:rPr lang="lv-LV" sz="2000" dirty="0" err="1">
                <a:hlinkClick r:id="rId3"/>
              </a:rPr>
              <a:t>defence@liaa.gov.lv</a:t>
            </a:r>
            <a:endParaRPr lang="lv-LV" sz="2000" dirty="0"/>
          </a:p>
          <a:p>
            <a:pPr marL="0" indent="0">
              <a:buNone/>
            </a:pPr>
            <a:br>
              <a:rPr lang="lv-LV" sz="2000" dirty="0"/>
            </a:br>
            <a:r>
              <a:rPr lang="lv-LV" sz="2000" i="1" dirty="0"/>
              <a:t>Papildus informācijai: </a:t>
            </a:r>
            <a:r>
              <a:rPr lang="lv-LV" sz="2000" dirty="0"/>
              <a:t>AM vadlīnijas «Vadlīnijas aizsardzības un drošības industrijas iesaistei aizsardzības spēju stiprināšanā» (AM mājaslapas sadaļā «Uzņēmējiem»</a:t>
            </a:r>
          </a:p>
        </p:txBody>
      </p:sp>
    </p:spTree>
    <p:extLst>
      <p:ext uri="{BB962C8B-B14F-4D97-AF65-F5344CB8AC3E}">
        <p14:creationId xmlns:p14="http://schemas.microsoft.com/office/powerpoint/2010/main" val="7992249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EA4F05C-556B-4705-B204-8BA254252E33}"/>
              </a:ext>
            </a:extLst>
          </p:cNvPr>
          <p:cNvSpPr>
            <a:spLocks noGrp="1"/>
          </p:cNvSpPr>
          <p:nvPr>
            <p:ph type="body" sz="quarter" idx="10"/>
          </p:nvPr>
        </p:nvSpPr>
        <p:spPr/>
        <p:txBody>
          <a:bodyPr>
            <a:normAutofit fontScale="92500" lnSpcReduction="10000"/>
          </a:bodyPr>
          <a:lstStyle/>
          <a:p>
            <a:pPr>
              <a:defRPr/>
            </a:pPr>
            <a:endParaRPr lang="lv-LV"/>
          </a:p>
        </p:txBody>
      </p:sp>
      <p:pic>
        <p:nvPicPr>
          <p:cNvPr id="80899" name="Picture 4">
            <a:extLst>
              <a:ext uri="{FF2B5EF4-FFF2-40B4-BE49-F238E27FC236}">
                <a16:creationId xmlns:a16="http://schemas.microsoft.com/office/drawing/2014/main" id="{1302787C-0522-42C2-8A99-8EE55651E2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9813" y="0"/>
            <a:ext cx="452437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0" name="Slide Number Placeholder 3">
            <a:extLst>
              <a:ext uri="{FF2B5EF4-FFF2-40B4-BE49-F238E27FC236}">
                <a16:creationId xmlns:a16="http://schemas.microsoft.com/office/drawing/2014/main" id="{82300219-2821-456B-BFBC-7B38CC83232D}"/>
              </a:ext>
            </a:extLst>
          </p:cNvPr>
          <p:cNvSpPr>
            <a:spLocks noGrp="1" noChangeArrowheads="1"/>
          </p:cNvSpPr>
          <p:nvPr>
            <p:ph type="sldNum" sz="quarter" idx="13"/>
          </p:nvPr>
        </p:nvSpPr>
        <p:spPr bwMode="auto">
          <a:xfrm>
            <a:off x="8267700" y="4743450"/>
            <a:ext cx="5715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5388AE15-7CAA-4875-A10F-C9352A736968}" type="slidenum">
              <a:rPr lang="en-US" altLang="lv-LV" smtClean="0"/>
              <a:pPr/>
              <a:t>36</a:t>
            </a:fld>
            <a:endParaRPr lang="en-US" altLang="lv-LV"/>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a:extLst>
              <a:ext uri="{FF2B5EF4-FFF2-40B4-BE49-F238E27FC236}">
                <a16:creationId xmlns:a16="http://schemas.microsoft.com/office/drawing/2014/main" id="{7E72295F-00BE-4CDF-918E-50E503DC5BDD}"/>
              </a:ext>
            </a:extLst>
          </p:cNvPr>
          <p:cNvSpPr>
            <a:spLocks noGrp="1"/>
          </p:cNvSpPr>
          <p:nvPr>
            <p:ph type="title"/>
          </p:nvPr>
        </p:nvSpPr>
        <p:spPr>
          <a:xfrm>
            <a:off x="2590800" y="228600"/>
            <a:ext cx="6096000" cy="800100"/>
          </a:xfrm>
        </p:spPr>
        <p:txBody>
          <a:bodyPr anchor="ctr"/>
          <a:lstStyle/>
          <a:p>
            <a:r>
              <a:rPr lang="lv-LV" altLang="lv-LV"/>
              <a:t>Nobeigumā</a:t>
            </a:r>
          </a:p>
        </p:txBody>
      </p:sp>
      <p:sp>
        <p:nvSpPr>
          <p:cNvPr id="25603" name="Content Placeholder 2">
            <a:extLst>
              <a:ext uri="{FF2B5EF4-FFF2-40B4-BE49-F238E27FC236}">
                <a16:creationId xmlns:a16="http://schemas.microsoft.com/office/drawing/2014/main" id="{02CC88CE-38C4-48A1-932B-4DEFBCBE70EF}"/>
              </a:ext>
            </a:extLst>
          </p:cNvPr>
          <p:cNvSpPr>
            <a:spLocks noGrp="1"/>
          </p:cNvSpPr>
          <p:nvPr>
            <p:ph sz="half" idx="1"/>
          </p:nvPr>
        </p:nvSpPr>
        <p:spPr>
          <a:xfrm>
            <a:off x="1087438" y="1412294"/>
            <a:ext cx="7816850" cy="3181932"/>
          </a:xfrm>
        </p:spPr>
        <p:txBody>
          <a:bodyPr>
            <a:normAutofit/>
          </a:bodyPr>
          <a:lstStyle/>
          <a:p>
            <a:pPr>
              <a:buFont typeface="Wingdings" panose="05000000000000000000" pitchFamily="2" charset="2"/>
              <a:buChar char="§"/>
              <a:defRPr/>
            </a:pPr>
            <a:r>
              <a:rPr lang="lv-LV" altLang="lv-LV" dirty="0"/>
              <a:t>Semināra</a:t>
            </a:r>
            <a:r>
              <a:rPr lang="lv-LV" altLang="lv-LV" b="1" dirty="0"/>
              <a:t> ieraksts būs pieejams</a:t>
            </a:r>
          </a:p>
          <a:p>
            <a:pPr marL="0" indent="0">
              <a:buNone/>
              <a:defRPr/>
            </a:pPr>
            <a:endParaRPr lang="lv-LV" altLang="lv-LV" b="1" dirty="0"/>
          </a:p>
          <a:p>
            <a:pPr>
              <a:buFont typeface="Wingdings" panose="05000000000000000000" pitchFamily="2" charset="2"/>
              <a:buChar char="§"/>
              <a:defRPr/>
            </a:pPr>
            <a:r>
              <a:rPr lang="lv-LV" altLang="lv-LV" dirty="0"/>
              <a:t>Jautājumus un priekšlikumus vebināra tēmām aicinām iesūtīt </a:t>
            </a:r>
            <a:r>
              <a:rPr lang="lv-LV" altLang="lv-LV" b="1" dirty="0"/>
              <a:t>attiecīgajiem kontaktiem </a:t>
            </a:r>
            <a:r>
              <a:rPr lang="lv-LV" altLang="lv-LV" dirty="0"/>
              <a:t>vai </a:t>
            </a:r>
            <a:r>
              <a:rPr lang="lv-LV" altLang="lv-LV" b="1" i="1" dirty="0">
                <a:solidFill>
                  <a:schemeClr val="accent3">
                    <a:lumMod val="75000"/>
                  </a:schemeClr>
                </a:solidFill>
              </a:rPr>
              <a:t>industrija@mod.gov.lv </a:t>
            </a:r>
            <a:r>
              <a:rPr lang="lv-LV" altLang="lv-LV" dirty="0"/>
              <a:t>vai </a:t>
            </a:r>
            <a:r>
              <a:rPr lang="lv-LV" altLang="lv-LV" b="1" i="1" dirty="0">
                <a:solidFill>
                  <a:schemeClr val="accent3">
                    <a:lumMod val="75000"/>
                  </a:schemeClr>
                </a:solidFill>
              </a:rPr>
              <a:t>defence@liaa.gov.lv </a:t>
            </a:r>
          </a:p>
          <a:p>
            <a:pPr>
              <a:buFont typeface="Wingdings" panose="05000000000000000000" pitchFamily="2" charset="2"/>
              <a:buChar char="§"/>
              <a:defRPr/>
            </a:pPr>
            <a:endParaRPr lang="lv-LV" altLang="lv-LV" dirty="0"/>
          </a:p>
          <a:p>
            <a:pPr>
              <a:buFont typeface="Wingdings" panose="05000000000000000000" pitchFamily="2" charset="2"/>
              <a:buChar char="§"/>
              <a:defRPr/>
            </a:pPr>
            <a:r>
              <a:rPr lang="lv-LV" altLang="lv-LV" dirty="0"/>
              <a:t>Informatīvo semināru </a:t>
            </a:r>
            <a:r>
              <a:rPr lang="lv-LV" altLang="lv-LV" b="1" dirty="0"/>
              <a:t>ciklu turpināsim</a:t>
            </a:r>
            <a:r>
              <a:rPr lang="lv-LV" altLang="lv-LV" dirty="0"/>
              <a:t>: </a:t>
            </a:r>
          </a:p>
          <a:p>
            <a:pPr lvl="1">
              <a:buFont typeface="Symbol" panose="05050102010706020507" pitchFamily="18" charset="2"/>
              <a:buChar char="®"/>
              <a:defRPr/>
            </a:pPr>
            <a:r>
              <a:rPr lang="lv-LV" altLang="lv-LV" dirty="0">
                <a:solidFill>
                  <a:srgbClr val="1F1F1F"/>
                </a:solidFill>
              </a:rPr>
              <a:t>NATO iepirkumi </a:t>
            </a:r>
            <a:r>
              <a:rPr lang="lv-LV" altLang="lv-LV" sz="1400" i="1" dirty="0">
                <a:solidFill>
                  <a:srgbClr val="1F1F1F"/>
                </a:solidFill>
                <a:highlight>
                  <a:srgbClr val="9BBB59"/>
                </a:highlight>
              </a:rPr>
              <a:t>provizoriski martā</a:t>
            </a:r>
            <a:endParaRPr lang="lv-LV" altLang="lv-LV" dirty="0">
              <a:solidFill>
                <a:srgbClr val="1F1F1F"/>
              </a:solidFill>
              <a:highlight>
                <a:srgbClr val="9BBB59"/>
              </a:highlight>
            </a:endParaRPr>
          </a:p>
        </p:txBody>
      </p:sp>
      <p:sp>
        <p:nvSpPr>
          <p:cNvPr id="7" name="Text Placeholder 6">
            <a:extLst>
              <a:ext uri="{FF2B5EF4-FFF2-40B4-BE49-F238E27FC236}">
                <a16:creationId xmlns:a16="http://schemas.microsoft.com/office/drawing/2014/main" id="{205E5378-957C-465D-8559-B1005484B266}"/>
              </a:ext>
            </a:extLst>
          </p:cNvPr>
          <p:cNvSpPr>
            <a:spLocks noGrp="1"/>
          </p:cNvSpPr>
          <p:nvPr>
            <p:ph type="body" sz="quarter" idx="10"/>
          </p:nvPr>
        </p:nvSpPr>
        <p:spPr/>
        <p:txBody>
          <a:bodyPr>
            <a:normAutofit fontScale="92500" lnSpcReduction="10000"/>
          </a:bodyPr>
          <a:lstStyle/>
          <a:p>
            <a:pPr>
              <a:defRPr/>
            </a:pPr>
            <a:endParaRPr lang="lv-LV"/>
          </a:p>
        </p:txBody>
      </p:sp>
      <p:sp>
        <p:nvSpPr>
          <p:cNvPr id="8" name="Text Placeholder 7">
            <a:extLst>
              <a:ext uri="{FF2B5EF4-FFF2-40B4-BE49-F238E27FC236}">
                <a16:creationId xmlns:a16="http://schemas.microsoft.com/office/drawing/2014/main" id="{69D37311-0FE5-4048-A9D2-EAC7A1A11CD1}"/>
              </a:ext>
            </a:extLst>
          </p:cNvPr>
          <p:cNvSpPr>
            <a:spLocks noGrp="1"/>
          </p:cNvSpPr>
          <p:nvPr>
            <p:ph type="body" sz="quarter" idx="12"/>
          </p:nvPr>
        </p:nvSpPr>
        <p:spPr/>
        <p:txBody>
          <a:bodyPr>
            <a:normAutofit fontScale="92500" lnSpcReduction="10000"/>
          </a:bodyPr>
          <a:lstStyle/>
          <a:p>
            <a:pPr>
              <a:defRPr/>
            </a:pPr>
            <a:endParaRPr lang="lv-LV"/>
          </a:p>
        </p:txBody>
      </p:sp>
      <p:sp>
        <p:nvSpPr>
          <p:cNvPr id="81926" name="Slide Number Placeholder 8">
            <a:extLst>
              <a:ext uri="{FF2B5EF4-FFF2-40B4-BE49-F238E27FC236}">
                <a16:creationId xmlns:a16="http://schemas.microsoft.com/office/drawing/2014/main" id="{96284619-0F24-4A2D-BAF2-7677A7C0159F}"/>
              </a:ext>
            </a:extLst>
          </p:cNvPr>
          <p:cNvSpPr>
            <a:spLocks noGrp="1" noChangeArrowheads="1"/>
          </p:cNvSpPr>
          <p:nvPr>
            <p:ph type="sldNum" sz="quarter" idx="18"/>
          </p:nvPr>
        </p:nvSpPr>
        <p:spPr bwMode="auto">
          <a:xfrm>
            <a:off x="8412163" y="4743450"/>
            <a:ext cx="427037"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112D1C15-AB34-4FA6-8905-98260E5E08CC}" type="slidenum">
              <a:rPr lang="en-US" altLang="lv-LV" smtClean="0"/>
              <a:pPr/>
              <a:t>37</a:t>
            </a:fld>
            <a:endParaRPr lang="en-US" altLang="lv-LV"/>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B85B3341-3F90-4B37-AE50-F5EF06F8105D}"/>
              </a:ext>
            </a:extLst>
          </p:cNvPr>
          <p:cNvSpPr>
            <a:spLocks noGrp="1"/>
          </p:cNvSpPr>
          <p:nvPr>
            <p:ph type="title"/>
          </p:nvPr>
        </p:nvSpPr>
        <p:spPr>
          <a:xfrm>
            <a:off x="1" y="2471737"/>
            <a:ext cx="9143999" cy="1414463"/>
          </a:xfrm>
        </p:spPr>
        <p:txBody>
          <a:bodyPr>
            <a:normAutofit/>
          </a:bodyPr>
          <a:lstStyle/>
          <a:p>
            <a:r>
              <a:rPr lang="lv-LV" sz="1800" dirty="0"/>
              <a:t>Speciālā atļauja (licence) komercdarbībai</a:t>
            </a:r>
            <a:r>
              <a:rPr lang="lv-LV" sz="1800" b="0" dirty="0"/>
              <a:t> </a:t>
            </a:r>
            <a:br>
              <a:rPr lang="lv-LV" sz="1800" b="0" dirty="0"/>
            </a:br>
            <a:r>
              <a:rPr lang="lv-LV" sz="1800" b="0" dirty="0"/>
              <a:t>ar Eiropas Savienības Kopējā militāro preču sarakstā minētajām precēm</a:t>
            </a:r>
            <a:br>
              <a:rPr lang="lv-LV" sz="1800" b="0" dirty="0"/>
            </a:br>
            <a:r>
              <a:rPr lang="lv-LV" sz="1800" dirty="0"/>
              <a:t>un</a:t>
            </a:r>
            <a:br>
              <a:rPr lang="lv-LV" sz="1800" dirty="0"/>
            </a:br>
            <a:r>
              <a:rPr lang="lv-LV" sz="1800" dirty="0"/>
              <a:t>militārā ražotāja sertifikāts</a:t>
            </a:r>
            <a:endParaRPr lang="lv-LV" altLang="lv-LV" sz="2400" dirty="0">
              <a:solidFill>
                <a:srgbClr val="FF0000"/>
              </a:solidFill>
            </a:endParaRPr>
          </a:p>
        </p:txBody>
      </p:sp>
      <p:sp>
        <p:nvSpPr>
          <p:cNvPr id="13315" name="Text Placeholder 2">
            <a:extLst>
              <a:ext uri="{FF2B5EF4-FFF2-40B4-BE49-F238E27FC236}">
                <a16:creationId xmlns:a16="http://schemas.microsoft.com/office/drawing/2014/main" id="{24933C61-95F5-4A8F-A568-BEF6A9858B83}"/>
              </a:ext>
            </a:extLst>
          </p:cNvPr>
          <p:cNvSpPr>
            <a:spLocks noGrp="1"/>
          </p:cNvSpPr>
          <p:nvPr>
            <p:ph type="body" sz="quarter" idx="10"/>
          </p:nvPr>
        </p:nvSpPr>
        <p:spPr>
          <a:xfrm>
            <a:off x="0" y="4066868"/>
            <a:ext cx="9144000" cy="685800"/>
          </a:xfrm>
        </p:spPr>
        <p:txBody>
          <a:bodyPr/>
          <a:lstStyle/>
          <a:p>
            <a:r>
              <a:rPr lang="lv-LV" altLang="en-US" sz="1200" dirty="0"/>
              <a:t>Aizsardzības industrijas un inovāciju politikas departaments</a:t>
            </a:r>
            <a:endParaRPr lang="lv-LV" altLang="lv-LV" dirty="0"/>
          </a:p>
        </p:txBody>
      </p:sp>
    </p:spTree>
    <p:extLst>
      <p:ext uri="{BB962C8B-B14F-4D97-AF65-F5344CB8AC3E}">
        <p14:creationId xmlns:p14="http://schemas.microsoft.com/office/powerpoint/2010/main" val="1283417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BA0B755-3E75-445A-A40E-55301663E27C}"/>
              </a:ext>
            </a:extLst>
          </p:cNvPr>
          <p:cNvSpPr>
            <a:spLocks noGrp="1"/>
          </p:cNvSpPr>
          <p:nvPr>
            <p:ph type="body" sz="quarter" idx="10"/>
          </p:nvPr>
        </p:nvSpPr>
        <p:spPr/>
        <p:txBody>
          <a:bodyPr>
            <a:normAutofit fontScale="92500" lnSpcReduction="10000"/>
          </a:bodyPr>
          <a:lstStyle/>
          <a:p>
            <a:endParaRPr lang="lv-LV"/>
          </a:p>
        </p:txBody>
      </p:sp>
      <p:sp>
        <p:nvSpPr>
          <p:cNvPr id="4" name="Text Placeholder 3">
            <a:extLst>
              <a:ext uri="{FF2B5EF4-FFF2-40B4-BE49-F238E27FC236}">
                <a16:creationId xmlns:a16="http://schemas.microsoft.com/office/drawing/2014/main" id="{06CEA7A7-C2D0-420C-A4EE-2BE93E8B2D89}"/>
              </a:ext>
            </a:extLst>
          </p:cNvPr>
          <p:cNvSpPr>
            <a:spLocks noGrp="1"/>
          </p:cNvSpPr>
          <p:nvPr>
            <p:ph type="body" sz="quarter" idx="12"/>
          </p:nvPr>
        </p:nvSpPr>
        <p:spPr/>
        <p:txBody>
          <a:bodyPr>
            <a:normAutofit fontScale="92500" lnSpcReduction="10000"/>
          </a:bodyPr>
          <a:lstStyle/>
          <a:p>
            <a:endParaRPr lang="lv-LV"/>
          </a:p>
        </p:txBody>
      </p:sp>
      <p:sp>
        <p:nvSpPr>
          <p:cNvPr id="5" name="Slide Number Placeholder 4">
            <a:extLst>
              <a:ext uri="{FF2B5EF4-FFF2-40B4-BE49-F238E27FC236}">
                <a16:creationId xmlns:a16="http://schemas.microsoft.com/office/drawing/2014/main" id="{B9192763-61A1-4410-90D1-C707F4E668D4}"/>
              </a:ext>
            </a:extLst>
          </p:cNvPr>
          <p:cNvSpPr>
            <a:spLocks noGrp="1"/>
          </p:cNvSpPr>
          <p:nvPr>
            <p:ph type="sldNum" sz="quarter" idx="13"/>
          </p:nvPr>
        </p:nvSpPr>
        <p:spPr/>
        <p:txBody>
          <a:bodyPr/>
          <a:lstStyle/>
          <a:p>
            <a:pPr>
              <a:defRPr/>
            </a:pPr>
            <a:fld id="{490F7AE8-DF71-408C-81AB-B54460B70369}" type="slidenum">
              <a:rPr lang="en-US" altLang="lv-LV" smtClean="0"/>
              <a:pPr>
                <a:defRPr/>
              </a:pPr>
              <a:t>5</a:t>
            </a:fld>
            <a:endParaRPr lang="en-US" altLang="lv-LV" dirty="0"/>
          </a:p>
        </p:txBody>
      </p:sp>
      <p:sp>
        <p:nvSpPr>
          <p:cNvPr id="10" name="Title 1">
            <a:extLst>
              <a:ext uri="{FF2B5EF4-FFF2-40B4-BE49-F238E27FC236}">
                <a16:creationId xmlns:a16="http://schemas.microsoft.com/office/drawing/2014/main" id="{55461F07-F449-4595-B6CE-7F35717C4E65}"/>
              </a:ext>
            </a:extLst>
          </p:cNvPr>
          <p:cNvSpPr>
            <a:spLocks noGrp="1"/>
          </p:cNvSpPr>
          <p:nvPr>
            <p:ph type="title"/>
          </p:nvPr>
        </p:nvSpPr>
        <p:spPr>
          <a:xfrm>
            <a:off x="2411360" y="285749"/>
            <a:ext cx="6585155" cy="1063727"/>
          </a:xfrm>
        </p:spPr>
        <p:txBody>
          <a:bodyPr>
            <a:normAutofit/>
          </a:bodyPr>
          <a:lstStyle/>
          <a:p>
            <a:r>
              <a:rPr lang="lv-LV" dirty="0">
                <a:solidFill>
                  <a:srgbClr val="000000"/>
                </a:solidFill>
                <a:cs typeface="Times New Roman" panose="02020603050405020304" pitchFamily="18" charset="0"/>
              </a:rPr>
              <a:t>Kad ir nepieciešama </a:t>
            </a:r>
            <a:br>
              <a:rPr lang="lv-LV" dirty="0">
                <a:solidFill>
                  <a:srgbClr val="000000"/>
                </a:solidFill>
                <a:cs typeface="Times New Roman" panose="02020603050405020304" pitchFamily="18" charset="0"/>
              </a:rPr>
            </a:br>
            <a:r>
              <a:rPr lang="lv-LV" dirty="0">
                <a:solidFill>
                  <a:srgbClr val="000000"/>
                </a:solidFill>
                <a:cs typeface="Times New Roman" panose="02020603050405020304" pitchFamily="18" charset="0"/>
              </a:rPr>
              <a:t>speciālā atļauja (licence)?</a:t>
            </a:r>
            <a:endParaRPr lang="lv-LV" dirty="0">
              <a:cs typeface="Times New Roman" panose="02020603050405020304" pitchFamily="18" charset="0"/>
            </a:endParaRPr>
          </a:p>
        </p:txBody>
      </p:sp>
      <p:sp>
        <p:nvSpPr>
          <p:cNvPr id="11" name="Content Placeholder 2">
            <a:extLst>
              <a:ext uri="{FF2B5EF4-FFF2-40B4-BE49-F238E27FC236}">
                <a16:creationId xmlns:a16="http://schemas.microsoft.com/office/drawing/2014/main" id="{1CE2B477-56F6-4398-9FB2-7DCF93A5E736}"/>
              </a:ext>
            </a:extLst>
          </p:cNvPr>
          <p:cNvSpPr txBox="1">
            <a:spLocks/>
          </p:cNvSpPr>
          <p:nvPr/>
        </p:nvSpPr>
        <p:spPr>
          <a:xfrm>
            <a:off x="591420" y="1627855"/>
            <a:ext cx="8405095" cy="3229896"/>
          </a:xfrm>
          <a:prstGeom prst="rect">
            <a:avLst/>
          </a:prstGeom>
        </p:spPr>
        <p:txBody>
          <a:bodyPr>
            <a:noAutofit/>
          </a:bodyPr>
          <a:lstStyle>
            <a:lvl1pPr marL="350838" indent="-350838" algn="l" defTabSz="938213" rtl="0" eaLnBrk="0" fontAlgn="base" hangingPunct="0">
              <a:spcBef>
                <a:spcPct val="20000"/>
              </a:spcBef>
              <a:spcAft>
                <a:spcPct val="0"/>
              </a:spcAft>
              <a:buFont typeface="Arial" panose="020B0604020202020204" pitchFamily="34" charset="0"/>
              <a:buChar char="•"/>
              <a:defRPr sz="3300" kern="1200">
                <a:solidFill>
                  <a:schemeClr val="tx1"/>
                </a:solidFill>
                <a:latin typeface="+mn-lt"/>
                <a:ea typeface="+mn-ea"/>
                <a:cs typeface="+mn-cs"/>
              </a:defRPr>
            </a:lvl1pPr>
            <a:lvl2pPr marL="762000" indent="-292100" algn="l" defTabSz="938213" rtl="0" eaLnBrk="0" fontAlgn="base" hangingPunct="0">
              <a:spcBef>
                <a:spcPct val="20000"/>
              </a:spcBef>
              <a:spcAft>
                <a:spcPct val="0"/>
              </a:spcAft>
              <a:buFont typeface="Arial" panose="020B0604020202020204" pitchFamily="34" charset="0"/>
              <a:buChar char="–"/>
              <a:defRPr sz="2900" kern="1200">
                <a:solidFill>
                  <a:schemeClr val="tx1"/>
                </a:solidFill>
                <a:latin typeface="+mn-lt"/>
                <a:ea typeface="+mn-ea"/>
                <a:cs typeface="+mn-cs"/>
              </a:defRPr>
            </a:lvl2pPr>
            <a:lvl3pPr marL="1173163" indent="-233363" algn="l" defTabSz="938213"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3pPr>
            <a:lvl4pPr marL="16430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4pPr>
            <a:lvl5pPr marL="21129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marL="0" indent="0" algn="just">
              <a:lnSpc>
                <a:spcPct val="114000"/>
              </a:lnSpc>
              <a:spcBef>
                <a:spcPts val="500"/>
              </a:spcBef>
              <a:spcAft>
                <a:spcPts val="500"/>
              </a:spcAft>
              <a:buNone/>
            </a:pPr>
            <a:r>
              <a:rPr lang="lv-LV" sz="1600" dirty="0">
                <a:solidFill>
                  <a:srgbClr val="000000"/>
                </a:solidFill>
                <a:latin typeface="Verdana" panose="020B0604030504040204" pitchFamily="34" charset="0"/>
                <a:ea typeface="Verdana" panose="020B0604030504040204" pitchFamily="34" charset="0"/>
                <a:cs typeface="Times New Roman" panose="02020603050405020304" pitchFamily="18" charset="0"/>
              </a:rPr>
              <a:t>Speciālā atļauja (licence) ir nepieciešama </a:t>
            </a:r>
            <a:r>
              <a:rPr lang="lv-LV" sz="1600" b="1" dirty="0">
                <a:solidFill>
                  <a:srgbClr val="000000"/>
                </a:solidFill>
                <a:latin typeface="Verdana" panose="020B0604030504040204" pitchFamily="34" charset="0"/>
                <a:ea typeface="Verdana" panose="020B0604030504040204" pitchFamily="34" charset="0"/>
                <a:cs typeface="Times New Roman" panose="02020603050405020304" pitchFamily="18" charset="0"/>
              </a:rPr>
              <a:t>visu veidu komercdarbībai </a:t>
            </a:r>
            <a:r>
              <a:rPr lang="lv-LV" sz="1600" dirty="0">
                <a:solidFill>
                  <a:srgbClr val="000000"/>
                </a:solidFill>
                <a:latin typeface="Verdana" panose="020B0604030504040204" pitchFamily="34" charset="0"/>
                <a:ea typeface="Verdana" panose="020B0604030504040204" pitchFamily="34" charset="0"/>
                <a:cs typeface="Times New Roman" panose="02020603050405020304" pitchFamily="18" charset="0"/>
              </a:rPr>
              <a:t>ar Eiropas Savienības Kopējā militāro preču sarakstā minētajām precēm, t.sk.:</a:t>
            </a:r>
          </a:p>
          <a:p>
            <a:pPr marL="627063" indent="-285750">
              <a:lnSpc>
                <a:spcPct val="114000"/>
              </a:lnSpc>
              <a:spcBef>
                <a:spcPts val="500"/>
              </a:spcBef>
              <a:spcAft>
                <a:spcPts val="500"/>
              </a:spcAft>
              <a:buFont typeface="Wingdings" panose="05000000000000000000" pitchFamily="2" charset="2"/>
              <a:buChar char="§"/>
            </a:pPr>
            <a:r>
              <a:rPr lang="lv-LV" sz="1600" b="1" dirty="0">
                <a:solidFill>
                  <a:srgbClr val="000000"/>
                </a:solidFill>
                <a:latin typeface="Verdana" panose="020B0604030504040204" pitchFamily="34" charset="0"/>
                <a:ea typeface="Verdana" panose="020B0604030504040204" pitchFamily="34" charset="0"/>
                <a:cs typeface="Times New Roman" panose="02020603050405020304" pitchFamily="18" charset="0"/>
              </a:rPr>
              <a:t>Ražošanai</a:t>
            </a:r>
          </a:p>
          <a:p>
            <a:pPr marL="627063" indent="-285750">
              <a:lnSpc>
                <a:spcPct val="114000"/>
              </a:lnSpc>
              <a:spcBef>
                <a:spcPts val="500"/>
              </a:spcBef>
              <a:spcAft>
                <a:spcPts val="500"/>
              </a:spcAft>
              <a:buFont typeface="Wingdings" panose="05000000000000000000" pitchFamily="2" charset="2"/>
              <a:buChar char="§"/>
            </a:pPr>
            <a:r>
              <a:rPr lang="lv-LV" sz="1600" b="1" dirty="0">
                <a:solidFill>
                  <a:srgbClr val="000000"/>
                </a:solidFill>
                <a:latin typeface="Verdana" panose="020B0604030504040204" pitchFamily="34" charset="0"/>
                <a:ea typeface="Verdana" panose="020B0604030504040204" pitchFamily="34" charset="0"/>
                <a:cs typeface="Times New Roman" panose="02020603050405020304" pitchFamily="18" charset="0"/>
              </a:rPr>
              <a:t>Eksportēšanai</a:t>
            </a:r>
            <a:r>
              <a:rPr lang="lv-LV" sz="1600" dirty="0">
                <a:solidFill>
                  <a:srgbClr val="000000"/>
                </a:solidFill>
                <a:latin typeface="Verdana" panose="020B0604030504040204" pitchFamily="34" charset="0"/>
                <a:ea typeface="Verdana" panose="020B0604030504040204" pitchFamily="34" charset="0"/>
                <a:cs typeface="Times New Roman" panose="02020603050405020304" pitchFamily="18" charset="0"/>
              </a:rPr>
              <a:t> un </a:t>
            </a:r>
            <a:r>
              <a:rPr lang="lv-LV" sz="1600" b="1" dirty="0">
                <a:solidFill>
                  <a:srgbClr val="000000"/>
                </a:solidFill>
                <a:latin typeface="Verdana" panose="020B0604030504040204" pitchFamily="34" charset="0"/>
                <a:ea typeface="Verdana" panose="020B0604030504040204" pitchFamily="34" charset="0"/>
                <a:cs typeface="Times New Roman" panose="02020603050405020304" pitchFamily="18" charset="0"/>
              </a:rPr>
              <a:t>importēšanai</a:t>
            </a:r>
          </a:p>
          <a:p>
            <a:pPr marL="627063" indent="-285750">
              <a:lnSpc>
                <a:spcPct val="114000"/>
              </a:lnSpc>
              <a:spcBef>
                <a:spcPts val="500"/>
              </a:spcBef>
              <a:spcAft>
                <a:spcPts val="500"/>
              </a:spcAft>
              <a:buFont typeface="Wingdings" panose="05000000000000000000" pitchFamily="2" charset="2"/>
              <a:buChar char="§"/>
            </a:pPr>
            <a:r>
              <a:rPr lang="lv-LV" sz="1600" b="1" dirty="0">
                <a:solidFill>
                  <a:srgbClr val="000000"/>
                </a:solidFill>
                <a:latin typeface="Verdana" panose="020B0604030504040204" pitchFamily="34" charset="0"/>
                <a:ea typeface="Verdana" panose="020B0604030504040204" pitchFamily="34" charset="0"/>
                <a:cs typeface="Times New Roman" panose="02020603050405020304" pitchFamily="18" charset="0"/>
              </a:rPr>
              <a:t>Sniedzot</a:t>
            </a:r>
            <a:r>
              <a:rPr lang="lv-LV" sz="1600" dirty="0">
                <a:solidFill>
                  <a:srgbClr val="000000"/>
                </a:solidFill>
                <a:latin typeface="Verdana" panose="020B0604030504040204" pitchFamily="34" charset="0"/>
                <a:ea typeface="Verdana" panose="020B0604030504040204" pitchFamily="34" charset="0"/>
                <a:cs typeface="Times New Roman" panose="02020603050405020304" pitchFamily="18" charset="0"/>
              </a:rPr>
              <a:t> </a:t>
            </a:r>
            <a:r>
              <a:rPr lang="lv-LV" sz="1600" b="1" dirty="0">
                <a:solidFill>
                  <a:srgbClr val="000000"/>
                </a:solidFill>
                <a:latin typeface="Verdana" panose="020B0604030504040204" pitchFamily="34" charset="0"/>
                <a:ea typeface="Verdana" panose="020B0604030504040204" pitchFamily="34" charset="0"/>
                <a:cs typeface="Times New Roman" panose="02020603050405020304" pitchFamily="18" charset="0"/>
              </a:rPr>
              <a:t>pakalpojumus, kas saistīti </a:t>
            </a:r>
            <a:r>
              <a:rPr lang="lv-LV" sz="1600" dirty="0">
                <a:solidFill>
                  <a:srgbClr val="000000"/>
                </a:solidFill>
                <a:latin typeface="Verdana" panose="020B0604030504040204" pitchFamily="34" charset="0"/>
                <a:ea typeface="Verdana" panose="020B0604030504040204" pitchFamily="34" charset="0"/>
                <a:cs typeface="Times New Roman" panose="02020603050405020304" pitchFamily="18" charset="0"/>
              </a:rPr>
              <a:t>ar militāro preču izstrādi, ražošanu, uzturēšanu vai modernizāciju</a:t>
            </a:r>
          </a:p>
          <a:p>
            <a:pPr marL="627063" indent="-285750">
              <a:lnSpc>
                <a:spcPct val="114000"/>
              </a:lnSpc>
              <a:spcBef>
                <a:spcPts val="500"/>
              </a:spcBef>
              <a:spcAft>
                <a:spcPts val="500"/>
              </a:spcAft>
              <a:buFont typeface="Wingdings" panose="05000000000000000000" pitchFamily="2" charset="2"/>
              <a:buChar char="§"/>
            </a:pPr>
            <a:r>
              <a:rPr lang="lv-LV" sz="1600" dirty="0">
                <a:solidFill>
                  <a:srgbClr val="000000"/>
                </a:solidFill>
                <a:latin typeface="Verdana" panose="020B0604030504040204" pitchFamily="34" charset="0"/>
                <a:ea typeface="Verdana" panose="020B0604030504040204" pitchFamily="34" charset="0"/>
                <a:cs typeface="Times New Roman" panose="02020603050405020304" pitchFamily="18" charset="0"/>
              </a:rPr>
              <a:t>Piedāvājot </a:t>
            </a:r>
            <a:r>
              <a:rPr lang="lv-LV" sz="1600" b="1" dirty="0">
                <a:solidFill>
                  <a:srgbClr val="000000"/>
                </a:solidFill>
                <a:latin typeface="Verdana" panose="020B0604030504040204" pitchFamily="34" charset="0"/>
                <a:ea typeface="Verdana" panose="020B0604030504040204" pitchFamily="34" charset="0"/>
                <a:cs typeface="Times New Roman" panose="02020603050405020304" pitchFamily="18" charset="0"/>
              </a:rPr>
              <a:t>starpniecības pakalpojumus </a:t>
            </a:r>
            <a:r>
              <a:rPr lang="lv-LV" sz="1600" dirty="0">
                <a:solidFill>
                  <a:srgbClr val="000000"/>
                </a:solidFill>
                <a:latin typeface="Verdana" panose="020B0604030504040204" pitchFamily="34" charset="0"/>
                <a:ea typeface="Verdana" panose="020B0604030504040204" pitchFamily="34" charset="0"/>
                <a:cs typeface="Times New Roman" panose="02020603050405020304" pitchFamily="18" charset="0"/>
              </a:rPr>
              <a:t>militāro preču darījumos</a:t>
            </a:r>
          </a:p>
          <a:p>
            <a:pPr marL="627063" indent="-285750">
              <a:lnSpc>
                <a:spcPct val="114000"/>
              </a:lnSpc>
              <a:spcBef>
                <a:spcPts val="500"/>
              </a:spcBef>
              <a:spcAft>
                <a:spcPts val="500"/>
              </a:spcAft>
              <a:buFont typeface="Wingdings" panose="05000000000000000000" pitchFamily="2" charset="2"/>
              <a:buChar char="§"/>
            </a:pPr>
            <a:r>
              <a:rPr lang="lv-LV" sz="1600" b="1" dirty="0">
                <a:solidFill>
                  <a:srgbClr val="000000"/>
                </a:solidFill>
                <a:latin typeface="Verdana" panose="020B0604030504040204" pitchFamily="34" charset="0"/>
                <a:ea typeface="Verdana" panose="020B0604030504040204" pitchFamily="34" charset="0"/>
                <a:cs typeface="Times New Roman" panose="02020603050405020304" pitchFamily="18" charset="0"/>
              </a:rPr>
              <a:t>Pārnesot militārās tehnoloģijas</a:t>
            </a:r>
            <a:r>
              <a:rPr lang="lv-LV" sz="1600" dirty="0">
                <a:solidFill>
                  <a:srgbClr val="000000"/>
                </a:solidFill>
                <a:latin typeface="Verdana" panose="020B0604030504040204" pitchFamily="34" charset="0"/>
                <a:ea typeface="Verdana" panose="020B0604030504040204" pitchFamily="34" charset="0"/>
                <a:cs typeface="Times New Roman" panose="02020603050405020304" pitchFamily="18" charset="0"/>
              </a:rPr>
              <a:t>, t.sk. digitāli uz citām valstīm</a:t>
            </a:r>
          </a:p>
        </p:txBody>
      </p:sp>
    </p:spTree>
    <p:extLst>
      <p:ext uri="{BB962C8B-B14F-4D97-AF65-F5344CB8AC3E}">
        <p14:creationId xmlns:p14="http://schemas.microsoft.com/office/powerpoint/2010/main" val="2038078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BA0B755-3E75-445A-A40E-55301663E27C}"/>
              </a:ext>
            </a:extLst>
          </p:cNvPr>
          <p:cNvSpPr>
            <a:spLocks noGrp="1"/>
          </p:cNvSpPr>
          <p:nvPr>
            <p:ph type="body" sz="quarter" idx="10"/>
          </p:nvPr>
        </p:nvSpPr>
        <p:spPr/>
        <p:txBody>
          <a:bodyPr>
            <a:normAutofit fontScale="92500" lnSpcReduction="10000"/>
          </a:bodyPr>
          <a:lstStyle/>
          <a:p>
            <a:endParaRPr lang="lv-LV"/>
          </a:p>
        </p:txBody>
      </p:sp>
      <p:sp>
        <p:nvSpPr>
          <p:cNvPr id="4" name="Text Placeholder 3">
            <a:extLst>
              <a:ext uri="{FF2B5EF4-FFF2-40B4-BE49-F238E27FC236}">
                <a16:creationId xmlns:a16="http://schemas.microsoft.com/office/drawing/2014/main" id="{06CEA7A7-C2D0-420C-A4EE-2BE93E8B2D89}"/>
              </a:ext>
            </a:extLst>
          </p:cNvPr>
          <p:cNvSpPr>
            <a:spLocks noGrp="1"/>
          </p:cNvSpPr>
          <p:nvPr>
            <p:ph type="body" sz="quarter" idx="12"/>
          </p:nvPr>
        </p:nvSpPr>
        <p:spPr/>
        <p:txBody>
          <a:bodyPr>
            <a:normAutofit fontScale="92500" lnSpcReduction="10000"/>
          </a:bodyPr>
          <a:lstStyle/>
          <a:p>
            <a:endParaRPr lang="lv-LV"/>
          </a:p>
        </p:txBody>
      </p:sp>
      <p:sp>
        <p:nvSpPr>
          <p:cNvPr id="5" name="Slide Number Placeholder 4">
            <a:extLst>
              <a:ext uri="{FF2B5EF4-FFF2-40B4-BE49-F238E27FC236}">
                <a16:creationId xmlns:a16="http://schemas.microsoft.com/office/drawing/2014/main" id="{B9192763-61A1-4410-90D1-C707F4E668D4}"/>
              </a:ext>
            </a:extLst>
          </p:cNvPr>
          <p:cNvSpPr>
            <a:spLocks noGrp="1"/>
          </p:cNvSpPr>
          <p:nvPr>
            <p:ph type="sldNum" sz="quarter" idx="13"/>
          </p:nvPr>
        </p:nvSpPr>
        <p:spPr/>
        <p:txBody>
          <a:bodyPr/>
          <a:lstStyle/>
          <a:p>
            <a:pPr>
              <a:defRPr/>
            </a:pPr>
            <a:fld id="{490F7AE8-DF71-408C-81AB-B54460B70369}" type="slidenum">
              <a:rPr lang="en-US" altLang="lv-LV" smtClean="0"/>
              <a:pPr>
                <a:defRPr/>
              </a:pPr>
              <a:t>6</a:t>
            </a:fld>
            <a:endParaRPr lang="en-US" altLang="lv-LV" dirty="0"/>
          </a:p>
        </p:txBody>
      </p:sp>
      <p:sp>
        <p:nvSpPr>
          <p:cNvPr id="10" name="Title 1">
            <a:extLst>
              <a:ext uri="{FF2B5EF4-FFF2-40B4-BE49-F238E27FC236}">
                <a16:creationId xmlns:a16="http://schemas.microsoft.com/office/drawing/2014/main" id="{55461F07-F449-4595-B6CE-7F35717C4E65}"/>
              </a:ext>
            </a:extLst>
          </p:cNvPr>
          <p:cNvSpPr>
            <a:spLocks noGrp="1"/>
          </p:cNvSpPr>
          <p:nvPr>
            <p:ph type="title"/>
          </p:nvPr>
        </p:nvSpPr>
        <p:spPr>
          <a:xfrm>
            <a:off x="2411360" y="184354"/>
            <a:ext cx="6585155" cy="1063727"/>
          </a:xfrm>
        </p:spPr>
        <p:txBody>
          <a:bodyPr anchor="ctr">
            <a:normAutofit/>
          </a:bodyPr>
          <a:lstStyle/>
          <a:p>
            <a:r>
              <a:rPr kumimoji="0" lang="lv-LV" sz="2800" b="1"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Times New Roman" panose="02020603050405020304" pitchFamily="18" charset="0"/>
              </a:rPr>
              <a:t>Kas ir militāro preču saraksts?</a:t>
            </a:r>
            <a:endParaRPr lang="lv-LV" dirty="0">
              <a:cs typeface="Times New Roman" panose="02020603050405020304" pitchFamily="18" charset="0"/>
            </a:endParaRPr>
          </a:p>
        </p:txBody>
      </p:sp>
      <p:sp>
        <p:nvSpPr>
          <p:cNvPr id="11" name="Content Placeholder 2">
            <a:extLst>
              <a:ext uri="{FF2B5EF4-FFF2-40B4-BE49-F238E27FC236}">
                <a16:creationId xmlns:a16="http://schemas.microsoft.com/office/drawing/2014/main" id="{1CE2B477-56F6-4398-9FB2-7DCF93A5E736}"/>
              </a:ext>
            </a:extLst>
          </p:cNvPr>
          <p:cNvSpPr txBox="1">
            <a:spLocks/>
          </p:cNvSpPr>
          <p:nvPr/>
        </p:nvSpPr>
        <p:spPr>
          <a:xfrm>
            <a:off x="591420" y="1627855"/>
            <a:ext cx="8405095" cy="3229896"/>
          </a:xfrm>
          <a:prstGeom prst="rect">
            <a:avLst/>
          </a:prstGeom>
        </p:spPr>
        <p:txBody>
          <a:bodyPr>
            <a:noAutofit/>
          </a:bodyPr>
          <a:lstStyle>
            <a:lvl1pPr marL="350838" indent="-350838" algn="l" defTabSz="938213" rtl="0" eaLnBrk="0" fontAlgn="base" hangingPunct="0">
              <a:spcBef>
                <a:spcPct val="20000"/>
              </a:spcBef>
              <a:spcAft>
                <a:spcPct val="0"/>
              </a:spcAft>
              <a:buFont typeface="Arial" panose="020B0604020202020204" pitchFamily="34" charset="0"/>
              <a:buChar char="•"/>
              <a:defRPr sz="3300" kern="1200">
                <a:solidFill>
                  <a:schemeClr val="tx1"/>
                </a:solidFill>
                <a:latin typeface="+mn-lt"/>
                <a:ea typeface="+mn-ea"/>
                <a:cs typeface="+mn-cs"/>
              </a:defRPr>
            </a:lvl1pPr>
            <a:lvl2pPr marL="762000" indent="-292100" algn="l" defTabSz="938213" rtl="0" eaLnBrk="0" fontAlgn="base" hangingPunct="0">
              <a:spcBef>
                <a:spcPct val="20000"/>
              </a:spcBef>
              <a:spcAft>
                <a:spcPct val="0"/>
              </a:spcAft>
              <a:buFont typeface="Arial" panose="020B0604020202020204" pitchFamily="34" charset="0"/>
              <a:buChar char="–"/>
              <a:defRPr sz="2900" kern="1200">
                <a:solidFill>
                  <a:schemeClr val="tx1"/>
                </a:solidFill>
                <a:latin typeface="+mn-lt"/>
                <a:ea typeface="+mn-ea"/>
                <a:cs typeface="+mn-cs"/>
              </a:defRPr>
            </a:lvl2pPr>
            <a:lvl3pPr marL="1173163" indent="-233363" algn="l" defTabSz="938213"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3pPr>
            <a:lvl4pPr marL="16430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4pPr>
            <a:lvl5pPr marL="21129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marL="0" marR="0" lvl="0" indent="0" algn="just" defTabSz="938213"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lv-LV"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Militāro preču saraksts (ML saraksts) ir </a:t>
            </a:r>
            <a:r>
              <a:rPr kumimoji="0" lang="lv-LV" sz="18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produktu un tehnoloģiju uzskaitījums</a:t>
            </a:r>
            <a:r>
              <a:rPr kumimoji="0" lang="lv-LV"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 kuras ES uzskata par militārām un kuru apritei nepieciešama speciālā atļauja (licence). </a:t>
            </a:r>
          </a:p>
          <a:p>
            <a:pPr marL="0" marR="0" lvl="0" indent="0" algn="just" defTabSz="938213" rtl="0" eaLnBrk="0" fontAlgn="base" latinLnBrk="0" hangingPunct="0">
              <a:lnSpc>
                <a:spcPct val="100000"/>
              </a:lnSpc>
              <a:spcBef>
                <a:spcPct val="20000"/>
              </a:spcBef>
              <a:spcAft>
                <a:spcPct val="0"/>
              </a:spcAft>
              <a:buClrTx/>
              <a:buSzTx/>
              <a:buFont typeface="Arial" panose="020B0604020202020204" pitchFamily="34" charset="0"/>
              <a:buNone/>
              <a:tabLst/>
              <a:defRPr/>
            </a:pPr>
            <a:endParaRPr lang="lv-LV" sz="1800" dirty="0">
              <a:solidFill>
                <a:prstClr val="black"/>
              </a:solidFill>
              <a:latin typeface="Verdana" panose="020B0604030504040204" pitchFamily="34" charset="0"/>
              <a:ea typeface="Verdana" panose="020B0604030504040204" pitchFamily="34" charset="0"/>
            </a:endParaRPr>
          </a:p>
          <a:p>
            <a:pPr marL="0" marR="0" lvl="0" indent="0" algn="just" defTabSz="938213"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lv-LV"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Saraksts nosaka, </a:t>
            </a:r>
            <a:r>
              <a:rPr kumimoji="0" lang="lv-LV" sz="18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kuras preces </a:t>
            </a:r>
            <a:r>
              <a:rPr kumimoji="0" lang="lv-LV"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ir pakļautas kontrolei Latvijā</a:t>
            </a:r>
          </a:p>
          <a:p>
            <a:pPr marL="0" marR="0" lvl="0" indent="0" algn="just" defTabSz="938213" rtl="0" eaLnBrk="0" fontAlgn="base" latinLnBrk="0" hangingPunct="0">
              <a:lnSpc>
                <a:spcPct val="100000"/>
              </a:lnSpc>
              <a:spcBef>
                <a:spcPct val="20000"/>
              </a:spcBef>
              <a:spcAft>
                <a:spcPct val="0"/>
              </a:spcAft>
              <a:buClrTx/>
              <a:buSzTx/>
              <a:buFont typeface="Arial" panose="020B0604020202020204" pitchFamily="34" charset="0"/>
              <a:buNone/>
              <a:tabLst/>
              <a:defRPr/>
            </a:pPr>
            <a:endParaRPr kumimoji="0" lang="lv-LV" sz="1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Times New Roman" panose="02020603050405020304" pitchFamily="18" charset="0"/>
            </a:endParaRPr>
          </a:p>
          <a:p>
            <a:pPr marL="0" marR="0" lvl="0" indent="0" algn="just" defTabSz="938213"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lv-LV" sz="1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Times New Roman" panose="02020603050405020304" pitchFamily="18" charset="0"/>
              </a:rPr>
              <a:t>Militāro preču sarakstā kopumā ir </a:t>
            </a:r>
            <a:r>
              <a:rPr kumimoji="0" lang="lv-LV" sz="1800" b="1"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Times New Roman" panose="02020603050405020304" pitchFamily="18" charset="0"/>
              </a:rPr>
              <a:t>22</a:t>
            </a:r>
            <a:r>
              <a:rPr kumimoji="0" lang="lv-LV" sz="1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Times New Roman" panose="02020603050405020304" pitchFamily="18" charset="0"/>
              </a:rPr>
              <a:t> kategorijas jeb </a:t>
            </a:r>
            <a:r>
              <a:rPr kumimoji="0" lang="lv-LV" sz="1800" b="1"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Times New Roman" panose="02020603050405020304" pitchFamily="18" charset="0"/>
              </a:rPr>
              <a:t>ML klases </a:t>
            </a:r>
          </a:p>
        </p:txBody>
      </p:sp>
    </p:spTree>
    <p:extLst>
      <p:ext uri="{BB962C8B-B14F-4D97-AF65-F5344CB8AC3E}">
        <p14:creationId xmlns:p14="http://schemas.microsoft.com/office/powerpoint/2010/main" val="3823848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9192763-61A1-4410-90D1-C707F4E668D4}"/>
              </a:ext>
            </a:extLst>
          </p:cNvPr>
          <p:cNvSpPr>
            <a:spLocks noGrp="1"/>
          </p:cNvSpPr>
          <p:nvPr>
            <p:ph type="sldNum" sz="quarter" idx="13"/>
          </p:nvPr>
        </p:nvSpPr>
        <p:spPr/>
        <p:txBody>
          <a:bodyPr/>
          <a:lstStyle/>
          <a:p>
            <a:pPr>
              <a:defRPr/>
            </a:pPr>
            <a:fld id="{490F7AE8-DF71-408C-81AB-B54460B70369}" type="slidenum">
              <a:rPr lang="en-US" altLang="lv-LV" smtClean="0"/>
              <a:pPr>
                <a:defRPr/>
              </a:pPr>
              <a:t>7</a:t>
            </a:fld>
            <a:endParaRPr lang="en-US" altLang="lv-LV" dirty="0"/>
          </a:p>
        </p:txBody>
      </p:sp>
      <p:sp>
        <p:nvSpPr>
          <p:cNvPr id="10" name="Title 1">
            <a:extLst>
              <a:ext uri="{FF2B5EF4-FFF2-40B4-BE49-F238E27FC236}">
                <a16:creationId xmlns:a16="http://schemas.microsoft.com/office/drawing/2014/main" id="{55461F07-F449-4595-B6CE-7F35717C4E65}"/>
              </a:ext>
            </a:extLst>
          </p:cNvPr>
          <p:cNvSpPr>
            <a:spLocks noGrp="1"/>
          </p:cNvSpPr>
          <p:nvPr>
            <p:ph type="title"/>
          </p:nvPr>
        </p:nvSpPr>
        <p:spPr>
          <a:xfrm>
            <a:off x="1865672" y="184354"/>
            <a:ext cx="7130844" cy="1063727"/>
          </a:xfrm>
        </p:spPr>
        <p:txBody>
          <a:bodyPr anchor="ctr">
            <a:normAutofit/>
          </a:bodyPr>
          <a:lstStyle/>
          <a:p>
            <a:r>
              <a:rPr kumimoji="0" lang="lv-LV" sz="2400" b="1"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Times New Roman" panose="02020603050405020304" pitchFamily="18" charset="0"/>
              </a:rPr>
              <a:t>Militārā saraksta (ML) klases (vispārīgi)</a:t>
            </a:r>
            <a:endParaRPr lang="lv-LV" dirty="0">
              <a:cs typeface="Times New Roman" panose="02020603050405020304" pitchFamily="18" charset="0"/>
            </a:endParaRPr>
          </a:p>
        </p:txBody>
      </p:sp>
      <p:graphicFrame>
        <p:nvGraphicFramePr>
          <p:cNvPr id="7" name="Diagram 6">
            <a:extLst>
              <a:ext uri="{FF2B5EF4-FFF2-40B4-BE49-F238E27FC236}">
                <a16:creationId xmlns:a16="http://schemas.microsoft.com/office/drawing/2014/main" id="{794DFAD8-FE21-4793-8860-9BCA4138FB65}"/>
              </a:ext>
            </a:extLst>
          </p:cNvPr>
          <p:cNvGraphicFramePr/>
          <p:nvPr>
            <p:extLst>
              <p:ext uri="{D42A27DB-BD31-4B8C-83A1-F6EECF244321}">
                <p14:modId xmlns:p14="http://schemas.microsoft.com/office/powerpoint/2010/main" val="1672304793"/>
              </p:ext>
            </p:extLst>
          </p:nvPr>
        </p:nvGraphicFramePr>
        <p:xfrm>
          <a:off x="836715" y="1354202"/>
          <a:ext cx="7960240" cy="36178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558649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9192763-61A1-4410-90D1-C707F4E668D4}"/>
              </a:ext>
            </a:extLst>
          </p:cNvPr>
          <p:cNvSpPr>
            <a:spLocks noGrp="1"/>
          </p:cNvSpPr>
          <p:nvPr>
            <p:ph type="sldNum" sz="quarter" idx="13"/>
          </p:nvPr>
        </p:nvSpPr>
        <p:spPr/>
        <p:txBody>
          <a:bodyPr/>
          <a:lstStyle/>
          <a:p>
            <a:pPr>
              <a:defRPr/>
            </a:pPr>
            <a:fld id="{490F7AE8-DF71-408C-81AB-B54460B70369}" type="slidenum">
              <a:rPr lang="en-US" altLang="lv-LV" smtClean="0"/>
              <a:pPr>
                <a:defRPr/>
              </a:pPr>
              <a:t>8</a:t>
            </a:fld>
            <a:endParaRPr lang="en-US" altLang="lv-LV" dirty="0"/>
          </a:p>
        </p:txBody>
      </p:sp>
      <p:sp>
        <p:nvSpPr>
          <p:cNvPr id="10" name="Title 1">
            <a:extLst>
              <a:ext uri="{FF2B5EF4-FFF2-40B4-BE49-F238E27FC236}">
                <a16:creationId xmlns:a16="http://schemas.microsoft.com/office/drawing/2014/main" id="{55461F07-F449-4595-B6CE-7F35717C4E65}"/>
              </a:ext>
            </a:extLst>
          </p:cNvPr>
          <p:cNvSpPr>
            <a:spLocks noGrp="1"/>
          </p:cNvSpPr>
          <p:nvPr>
            <p:ph type="title"/>
          </p:nvPr>
        </p:nvSpPr>
        <p:spPr>
          <a:xfrm>
            <a:off x="2227006" y="184354"/>
            <a:ext cx="6916994" cy="1063727"/>
          </a:xfrm>
        </p:spPr>
        <p:txBody>
          <a:bodyPr anchor="ctr">
            <a:normAutofit/>
          </a:bodyPr>
          <a:lstStyle/>
          <a:p>
            <a:r>
              <a:rPr kumimoji="0" lang="pt-BR" b="1"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Times New Roman" panose="02020603050405020304" pitchFamily="18" charset="0"/>
              </a:rPr>
              <a:t>Kā </a:t>
            </a:r>
            <a:r>
              <a:rPr kumimoji="0" lang="lv-LV" b="1"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Times New Roman" panose="02020603050405020304" pitchFamily="18" charset="0"/>
              </a:rPr>
              <a:t>saprast</a:t>
            </a:r>
            <a:r>
              <a:rPr kumimoji="0" lang="pt-BR" b="1"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Times New Roman" panose="02020603050405020304" pitchFamily="18" charset="0"/>
              </a:rPr>
              <a:t>, vai nepieciešama licence</a:t>
            </a:r>
            <a:endParaRPr lang="lv-LV" dirty="0">
              <a:cs typeface="Times New Roman" panose="02020603050405020304" pitchFamily="18" charset="0"/>
            </a:endParaRPr>
          </a:p>
        </p:txBody>
      </p:sp>
      <p:sp>
        <p:nvSpPr>
          <p:cNvPr id="11" name="Content Placeholder 2">
            <a:extLst>
              <a:ext uri="{FF2B5EF4-FFF2-40B4-BE49-F238E27FC236}">
                <a16:creationId xmlns:a16="http://schemas.microsoft.com/office/drawing/2014/main" id="{1CE2B477-56F6-4398-9FB2-7DCF93A5E736}"/>
              </a:ext>
            </a:extLst>
          </p:cNvPr>
          <p:cNvSpPr txBox="1">
            <a:spLocks/>
          </p:cNvSpPr>
          <p:nvPr/>
        </p:nvSpPr>
        <p:spPr>
          <a:xfrm>
            <a:off x="591420" y="1508023"/>
            <a:ext cx="8405095" cy="1063727"/>
          </a:xfrm>
          <a:prstGeom prst="rect">
            <a:avLst/>
          </a:prstGeom>
        </p:spPr>
        <p:txBody>
          <a:bodyPr>
            <a:noAutofit/>
          </a:bodyPr>
          <a:lstStyle>
            <a:lvl1pPr marL="350838" indent="-350838" algn="l" defTabSz="938213" rtl="0" eaLnBrk="0" fontAlgn="base" hangingPunct="0">
              <a:spcBef>
                <a:spcPct val="20000"/>
              </a:spcBef>
              <a:spcAft>
                <a:spcPct val="0"/>
              </a:spcAft>
              <a:buFont typeface="Arial" panose="020B0604020202020204" pitchFamily="34" charset="0"/>
              <a:buChar char="•"/>
              <a:defRPr sz="3300" kern="1200">
                <a:solidFill>
                  <a:schemeClr val="tx1"/>
                </a:solidFill>
                <a:latin typeface="+mn-lt"/>
                <a:ea typeface="+mn-ea"/>
                <a:cs typeface="+mn-cs"/>
              </a:defRPr>
            </a:lvl1pPr>
            <a:lvl2pPr marL="762000" indent="-292100" algn="l" defTabSz="938213" rtl="0" eaLnBrk="0" fontAlgn="base" hangingPunct="0">
              <a:spcBef>
                <a:spcPct val="20000"/>
              </a:spcBef>
              <a:spcAft>
                <a:spcPct val="0"/>
              </a:spcAft>
              <a:buFont typeface="Arial" panose="020B0604020202020204" pitchFamily="34" charset="0"/>
              <a:buChar char="–"/>
              <a:defRPr sz="2900" kern="1200">
                <a:solidFill>
                  <a:schemeClr val="tx1"/>
                </a:solidFill>
                <a:latin typeface="+mn-lt"/>
                <a:ea typeface="+mn-ea"/>
                <a:cs typeface="+mn-cs"/>
              </a:defRPr>
            </a:lvl2pPr>
            <a:lvl3pPr marL="1173163" indent="-233363" algn="l" defTabSz="938213"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3pPr>
            <a:lvl4pPr marL="16430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4pPr>
            <a:lvl5pPr marL="21129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marL="342900" marR="0" lvl="0" indent="-342900" algn="l" defTabSz="938213" rtl="0" eaLnBrk="0" fontAlgn="base" latinLnBrk="0" hangingPunct="0">
              <a:lnSpc>
                <a:spcPct val="100000"/>
              </a:lnSpc>
              <a:spcBef>
                <a:spcPct val="20000"/>
              </a:spcBef>
              <a:spcAft>
                <a:spcPct val="0"/>
              </a:spcAft>
              <a:buClrTx/>
              <a:buSzTx/>
              <a:buFont typeface="Wingdings" panose="05000000000000000000" pitchFamily="2" charset="2"/>
              <a:buChar char="§"/>
              <a:tabLst/>
              <a:defRPr/>
            </a:pPr>
            <a:r>
              <a:rPr kumimoji="0" lang="lv-LV"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Atbalstu </a:t>
            </a:r>
            <a:r>
              <a:rPr kumimoji="0" lang="lv-LV" sz="20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preču identifikācijai </a:t>
            </a:r>
            <a:r>
              <a:rPr kumimoji="0" lang="lv-LV"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sniedz </a:t>
            </a:r>
            <a:r>
              <a:rPr kumimoji="0" lang="lv-LV" sz="20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Ārlietu ministrija</a:t>
            </a:r>
          </a:p>
          <a:p>
            <a:pPr marL="342900" marR="0" lvl="0" indent="-342900" algn="l" defTabSz="938213" rtl="0" eaLnBrk="0" fontAlgn="base" latinLnBrk="0" hangingPunct="0">
              <a:lnSpc>
                <a:spcPct val="100000"/>
              </a:lnSpc>
              <a:spcBef>
                <a:spcPct val="20000"/>
              </a:spcBef>
              <a:spcAft>
                <a:spcPct val="0"/>
              </a:spcAft>
              <a:buClrTx/>
              <a:buSzTx/>
              <a:buFont typeface="Wingdings" panose="05000000000000000000" pitchFamily="2" charset="2"/>
              <a:buChar char="§"/>
              <a:tabLst/>
              <a:defRPr/>
            </a:pPr>
            <a:r>
              <a:rPr kumimoji="0" lang="lv-LV" sz="20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Kontakti</a:t>
            </a:r>
            <a:r>
              <a:rPr kumimoji="0" lang="lv-LV"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 jautājumiem: ĀM Stratēģiskas nozīmes preču eksporta kontroles nodaļa </a:t>
            </a:r>
            <a:r>
              <a:rPr kumimoji="0" lang="lv-LV"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hlinkClick r:id="rId2"/>
              </a:rPr>
              <a:t>snpekn@mfa.gov.lv</a:t>
            </a:r>
            <a:r>
              <a:rPr kumimoji="0" lang="lv-LV"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 </a:t>
            </a:r>
          </a:p>
        </p:txBody>
      </p:sp>
      <p:pic>
        <p:nvPicPr>
          <p:cNvPr id="7" name="Picture 6">
            <a:extLst>
              <a:ext uri="{FF2B5EF4-FFF2-40B4-BE49-F238E27FC236}">
                <a16:creationId xmlns:a16="http://schemas.microsoft.com/office/drawing/2014/main" id="{298B3976-621B-46CB-B1F5-77E7EC7575A4}"/>
              </a:ext>
            </a:extLst>
          </p:cNvPr>
          <p:cNvPicPr>
            <a:picLocks noChangeAspect="1"/>
          </p:cNvPicPr>
          <p:nvPr/>
        </p:nvPicPr>
        <p:blipFill rotWithShape="1">
          <a:blip r:embed="rId3"/>
          <a:srcRect b="35795"/>
          <a:stretch/>
        </p:blipFill>
        <p:spPr>
          <a:xfrm>
            <a:off x="748480" y="2735120"/>
            <a:ext cx="7647039" cy="2236930"/>
          </a:xfrm>
          <a:prstGeom prst="rect">
            <a:avLst/>
          </a:prstGeom>
          <a:ln>
            <a:solidFill>
              <a:schemeClr val="tx1"/>
            </a:solidFill>
          </a:ln>
        </p:spPr>
      </p:pic>
    </p:spTree>
    <p:extLst>
      <p:ext uri="{BB962C8B-B14F-4D97-AF65-F5344CB8AC3E}">
        <p14:creationId xmlns:p14="http://schemas.microsoft.com/office/powerpoint/2010/main" val="31064072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9192763-61A1-4410-90D1-C707F4E668D4}"/>
              </a:ext>
            </a:extLst>
          </p:cNvPr>
          <p:cNvSpPr>
            <a:spLocks noGrp="1"/>
          </p:cNvSpPr>
          <p:nvPr>
            <p:ph type="sldNum" sz="quarter" idx="13"/>
          </p:nvPr>
        </p:nvSpPr>
        <p:spPr/>
        <p:txBody>
          <a:bodyPr/>
          <a:lstStyle/>
          <a:p>
            <a:pPr>
              <a:defRPr/>
            </a:pPr>
            <a:fld id="{490F7AE8-DF71-408C-81AB-B54460B70369}" type="slidenum">
              <a:rPr lang="en-US" altLang="lv-LV" smtClean="0"/>
              <a:pPr>
                <a:defRPr/>
              </a:pPr>
              <a:t>9</a:t>
            </a:fld>
            <a:endParaRPr lang="en-US" altLang="lv-LV" dirty="0"/>
          </a:p>
        </p:txBody>
      </p:sp>
      <p:sp>
        <p:nvSpPr>
          <p:cNvPr id="10" name="Title 1">
            <a:extLst>
              <a:ext uri="{FF2B5EF4-FFF2-40B4-BE49-F238E27FC236}">
                <a16:creationId xmlns:a16="http://schemas.microsoft.com/office/drawing/2014/main" id="{55461F07-F449-4595-B6CE-7F35717C4E65}"/>
              </a:ext>
            </a:extLst>
          </p:cNvPr>
          <p:cNvSpPr>
            <a:spLocks noGrp="1"/>
          </p:cNvSpPr>
          <p:nvPr>
            <p:ph type="title"/>
          </p:nvPr>
        </p:nvSpPr>
        <p:spPr>
          <a:xfrm>
            <a:off x="2190136" y="184354"/>
            <a:ext cx="6806380" cy="1063727"/>
          </a:xfrm>
        </p:spPr>
        <p:txBody>
          <a:bodyPr anchor="ctr">
            <a:normAutofit/>
          </a:bodyPr>
          <a:lstStyle/>
          <a:p>
            <a:r>
              <a:rPr lang="lv-LV" sz="2800" dirty="0">
                <a:solidFill>
                  <a:srgbClr val="000000"/>
                </a:solidFill>
                <a:cs typeface="Times New Roman" panose="02020603050405020304" pitchFamily="18" charset="0"/>
              </a:rPr>
              <a:t>Pieteikšanās licencei I</a:t>
            </a:r>
            <a:endParaRPr lang="lv-LV" sz="2800" dirty="0">
              <a:cs typeface="Times New Roman" panose="02020603050405020304" pitchFamily="18" charset="0"/>
            </a:endParaRPr>
          </a:p>
        </p:txBody>
      </p:sp>
      <p:sp>
        <p:nvSpPr>
          <p:cNvPr id="11" name="Content Placeholder 2">
            <a:extLst>
              <a:ext uri="{FF2B5EF4-FFF2-40B4-BE49-F238E27FC236}">
                <a16:creationId xmlns:a16="http://schemas.microsoft.com/office/drawing/2014/main" id="{1CE2B477-56F6-4398-9FB2-7DCF93A5E736}"/>
              </a:ext>
            </a:extLst>
          </p:cNvPr>
          <p:cNvSpPr txBox="1">
            <a:spLocks/>
          </p:cNvSpPr>
          <p:nvPr/>
        </p:nvSpPr>
        <p:spPr>
          <a:xfrm>
            <a:off x="591420" y="1508023"/>
            <a:ext cx="8405095" cy="3580171"/>
          </a:xfrm>
          <a:prstGeom prst="rect">
            <a:avLst/>
          </a:prstGeom>
        </p:spPr>
        <p:txBody>
          <a:bodyPr>
            <a:noAutofit/>
          </a:bodyPr>
          <a:lstStyle>
            <a:lvl1pPr marL="350838" indent="-350838" algn="l" defTabSz="938213" rtl="0" eaLnBrk="0" fontAlgn="base" hangingPunct="0">
              <a:spcBef>
                <a:spcPct val="20000"/>
              </a:spcBef>
              <a:spcAft>
                <a:spcPct val="0"/>
              </a:spcAft>
              <a:buFont typeface="Arial" panose="020B0604020202020204" pitchFamily="34" charset="0"/>
              <a:buChar char="•"/>
              <a:defRPr sz="3300" kern="1200">
                <a:solidFill>
                  <a:schemeClr val="tx1"/>
                </a:solidFill>
                <a:latin typeface="+mn-lt"/>
                <a:ea typeface="+mn-ea"/>
                <a:cs typeface="+mn-cs"/>
              </a:defRPr>
            </a:lvl1pPr>
            <a:lvl2pPr marL="762000" indent="-292100" algn="l" defTabSz="938213" rtl="0" eaLnBrk="0" fontAlgn="base" hangingPunct="0">
              <a:spcBef>
                <a:spcPct val="20000"/>
              </a:spcBef>
              <a:spcAft>
                <a:spcPct val="0"/>
              </a:spcAft>
              <a:buFont typeface="Arial" panose="020B0604020202020204" pitchFamily="34" charset="0"/>
              <a:buChar char="–"/>
              <a:defRPr sz="2900" kern="1200">
                <a:solidFill>
                  <a:schemeClr val="tx1"/>
                </a:solidFill>
                <a:latin typeface="+mn-lt"/>
                <a:ea typeface="+mn-ea"/>
                <a:cs typeface="+mn-cs"/>
              </a:defRPr>
            </a:lvl2pPr>
            <a:lvl3pPr marL="1173163" indent="-233363" algn="l" defTabSz="938213"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3pPr>
            <a:lvl4pPr marL="16430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4pPr>
            <a:lvl5pPr marL="21129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marL="0" marR="0" lvl="0" indent="0" algn="l" defTabSz="938213" rtl="0" eaLnBrk="0" fontAlgn="base" latinLnBrk="0" hangingPunct="0">
              <a:lnSpc>
                <a:spcPct val="100000"/>
              </a:lnSpc>
              <a:spcBef>
                <a:spcPts val="600"/>
              </a:spcBef>
              <a:spcAft>
                <a:spcPts val="600"/>
              </a:spcAft>
              <a:buClrTx/>
              <a:buSzTx/>
              <a:buFont typeface="Arial" panose="020B0604020202020204" pitchFamily="34" charset="0"/>
              <a:buNone/>
              <a:tabLst/>
              <a:defRPr/>
            </a:pPr>
            <a:r>
              <a:rPr kumimoji="0" lang="lv-LV"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Komersants iesniedz Aizsardzības ministrijā </a:t>
            </a:r>
            <a:r>
              <a:rPr kumimoji="0" lang="lv-LV" sz="16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iesniegumu, kuram pievieno</a:t>
            </a:r>
            <a:r>
              <a:rPr kumimoji="0" lang="lv-LV"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 </a:t>
            </a:r>
          </a:p>
          <a:p>
            <a:pPr marL="715963" marR="0" lvl="0" indent="-342900" algn="l" defTabSz="938213" rtl="0" eaLnBrk="0" fontAlgn="base" latinLnBrk="0" hangingPunct="0">
              <a:lnSpc>
                <a:spcPct val="100000"/>
              </a:lnSpc>
              <a:spcBef>
                <a:spcPts val="600"/>
              </a:spcBef>
              <a:spcAft>
                <a:spcPts val="600"/>
              </a:spcAft>
              <a:buClrTx/>
              <a:buSzTx/>
              <a:buFont typeface="Arial" panose="020B0604020202020204" pitchFamily="34" charset="0"/>
              <a:buAutoNum type="arabicPeriod"/>
              <a:tabLst/>
              <a:defRPr/>
            </a:pPr>
            <a:r>
              <a:rPr kumimoji="0" lang="lv-LV"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Dokumentu, kas apliecina, ka komersantam pieder vai tā valdījumā, lietošanā vai saskaņā ar glabājuma līgumu, </a:t>
            </a:r>
            <a:r>
              <a:rPr kumimoji="0" lang="lv-LV" sz="16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ir glabātava militārajām precēm </a:t>
            </a:r>
            <a:r>
              <a:rPr kumimoji="0" lang="lv-LV"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un </a:t>
            </a:r>
            <a:r>
              <a:rPr kumimoji="0" lang="lv-LV" sz="16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glabātavas plānojums</a:t>
            </a:r>
            <a:endParaRPr kumimoji="0" lang="lv-LV"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endParaRPr>
          </a:p>
          <a:p>
            <a:pPr marL="715963" marR="0" lvl="0" indent="-342900" algn="l" defTabSz="938213" rtl="0" eaLnBrk="0" fontAlgn="base" latinLnBrk="0" hangingPunct="0">
              <a:lnSpc>
                <a:spcPct val="100000"/>
              </a:lnSpc>
              <a:spcBef>
                <a:spcPts val="600"/>
              </a:spcBef>
              <a:spcAft>
                <a:spcPts val="600"/>
              </a:spcAft>
              <a:buClrTx/>
              <a:buSzTx/>
              <a:buFont typeface="Arial" panose="020B0604020202020204" pitchFamily="34" charset="0"/>
              <a:buAutoNum type="arabicPeriod"/>
              <a:tabLst/>
              <a:defRPr/>
            </a:pPr>
            <a:r>
              <a:rPr kumimoji="0" lang="lv-LV"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Dokumentu, kas apliecina, ka glabātava </a:t>
            </a:r>
            <a:r>
              <a:rPr kumimoji="0" lang="lv-LV" sz="16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ir aprīkota ar signalizāciju </a:t>
            </a:r>
            <a:r>
              <a:rPr kumimoji="0" lang="lv-LV"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un signalizācija savienota </a:t>
            </a:r>
            <a:r>
              <a:rPr kumimoji="0" lang="lv-LV" sz="16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ar centralizēto apsardzes pulti</a:t>
            </a:r>
          </a:p>
          <a:p>
            <a:pPr marL="715963" marR="0" lvl="0" indent="-342900" algn="l" defTabSz="938213" rtl="0" eaLnBrk="0" fontAlgn="base" latinLnBrk="0" hangingPunct="0">
              <a:lnSpc>
                <a:spcPct val="100000"/>
              </a:lnSpc>
              <a:spcBef>
                <a:spcPts val="600"/>
              </a:spcBef>
              <a:spcAft>
                <a:spcPts val="600"/>
              </a:spcAft>
              <a:buClrTx/>
              <a:buSzTx/>
              <a:buFont typeface="Arial" panose="020B0604020202020204" pitchFamily="34" charset="0"/>
              <a:buAutoNum type="arabicPeriod"/>
              <a:tabLst/>
              <a:defRPr/>
            </a:pPr>
            <a:r>
              <a:rPr kumimoji="0" lang="lv-LV" sz="16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Sarakstu ar personām, </a:t>
            </a:r>
            <a:r>
              <a:rPr kumimoji="0" lang="lv-LV"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kuras komersants plāno iesaistīt darbā ar militārajām precēm, norādot personas vārdu, uzvārdu, personas kodu un amatu</a:t>
            </a:r>
          </a:p>
          <a:p>
            <a:pPr marL="715963" marR="0" lvl="0" indent="-342900" algn="l" defTabSz="938213" rtl="0" eaLnBrk="0" fontAlgn="base" latinLnBrk="0" hangingPunct="0">
              <a:lnSpc>
                <a:spcPct val="100000"/>
              </a:lnSpc>
              <a:spcBef>
                <a:spcPts val="600"/>
              </a:spcBef>
              <a:spcAft>
                <a:spcPts val="600"/>
              </a:spcAft>
              <a:buClrTx/>
              <a:buSzTx/>
              <a:buFont typeface="Arial" panose="020B0604020202020204" pitchFamily="34" charset="0"/>
              <a:buAutoNum type="arabicPeriod"/>
              <a:tabLst/>
              <a:defRPr/>
            </a:pPr>
            <a:r>
              <a:rPr kumimoji="0" lang="lv-LV" sz="16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Psihiatra un narkologa atzinumus </a:t>
            </a:r>
            <a:r>
              <a:rPr kumimoji="0" lang="lv-LV"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par katras fiziskās personas veselības stāvokli</a:t>
            </a:r>
          </a:p>
        </p:txBody>
      </p:sp>
    </p:spTree>
    <p:extLst>
      <p:ext uri="{BB962C8B-B14F-4D97-AF65-F5344CB8AC3E}">
        <p14:creationId xmlns:p14="http://schemas.microsoft.com/office/powerpoint/2010/main" val="1913664701"/>
      </p:ext>
    </p:extLst>
  </p:cSld>
  <p:clrMapOvr>
    <a:masterClrMapping/>
  </p:clrMapOvr>
</p:sld>
</file>

<file path=ppt/theme/theme1.xml><?xml version="1.0" encoding="utf-8"?>
<a:theme xmlns:a="http://schemas.openxmlformats.org/drawingml/2006/main" name="89_Prezentacija_templateLV">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tullapa_kontaktinformacij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2715</TotalTime>
  <Words>2456</Words>
  <Application>Microsoft Office PowerPoint</Application>
  <PresentationFormat>On-screen Show (16:9)</PresentationFormat>
  <Paragraphs>343</Paragraphs>
  <Slides>37</Slides>
  <Notes>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Arial</vt:lpstr>
      <vt:lpstr>Calibri</vt:lpstr>
      <vt:lpstr>Courier New</vt:lpstr>
      <vt:lpstr>Symbol</vt:lpstr>
      <vt:lpstr>Times New Roman</vt:lpstr>
      <vt:lpstr>Verdana</vt:lpstr>
      <vt:lpstr>Wingdings</vt:lpstr>
      <vt:lpstr>89_Prezentacija_templateLV</vt:lpstr>
      <vt:lpstr>Par biznesa izaugsmi, licencēšanu  un sertifikāciju aizsardzības industrijā</vt:lpstr>
      <vt:lpstr>Semināra mērķis</vt:lpstr>
      <vt:lpstr>Programma</vt:lpstr>
      <vt:lpstr>Speciālā atļauja (licence) komercdarbībai  ar Eiropas Savienības Kopējā militāro preču sarakstā minētajām precēm un militārā ražotāja sertifikāts</vt:lpstr>
      <vt:lpstr>Kad ir nepieciešama  speciālā atļauja (licence)?</vt:lpstr>
      <vt:lpstr>Kas ir militāro preču saraksts?</vt:lpstr>
      <vt:lpstr>Militārā saraksta (ML) klases (vispārīgi)</vt:lpstr>
      <vt:lpstr>Kā saprast, vai nepieciešama licence</vt:lpstr>
      <vt:lpstr>Pieteikšanās licencei I</vt:lpstr>
      <vt:lpstr>Pieteikšanās licencei II</vt:lpstr>
      <vt:lpstr>Prasības fiziskajām personām I</vt:lpstr>
      <vt:lpstr>Prasības fiziskajām personām II</vt:lpstr>
      <vt:lpstr>Prasības glabātavām</vt:lpstr>
      <vt:lpstr>Būtiski iegaumēt</vt:lpstr>
      <vt:lpstr>Militārā ražotāja sertifikāts</vt:lpstr>
      <vt:lpstr>Militārā ražotāja sertifikāts</vt:lpstr>
      <vt:lpstr>Grozījumi Stratēģiskas nozīmes preču aprites likumā</vt:lpstr>
      <vt:lpstr>Normatīvie akti</vt:lpstr>
      <vt:lpstr>Aktuālā informācija un kontakti</vt:lpstr>
      <vt:lpstr>Speciālā atļauja (licence) komercdarbībai  ar Eiropas Savienības Kopējā militāro preču sarakstā minētajām precēm un militārā ražotāja sertifikāts</vt:lpstr>
      <vt:lpstr>Savstarpējās valdības kvalitātes nodrošināšana</vt:lpstr>
      <vt:lpstr>GQA un AQAP skaidrojums</vt:lpstr>
      <vt:lpstr>Ieguvumi no GQA</vt:lpstr>
      <vt:lpstr>Ārējais regulējums GQA jomā</vt:lpstr>
      <vt:lpstr>GQA procedūras norise </vt:lpstr>
      <vt:lpstr>Aizsardzības ministrijā  iekšēji noteikta GQA kārtība</vt:lpstr>
      <vt:lpstr>AM pieredze GQA jomā</vt:lpstr>
      <vt:lpstr>Savstarpējās valdības kvalitātes nodrošināšana</vt:lpstr>
      <vt:lpstr>Biznesa izaugsmes iespējas</vt:lpstr>
      <vt:lpstr>PowerPoint Presentation</vt:lpstr>
      <vt:lpstr>Latvijas industrijas iesaiste NBS spēju iepirkumos I</vt:lpstr>
      <vt:lpstr>Vietējās industrijas iesaiste NBS spēju iepirkumos II</vt:lpstr>
      <vt:lpstr>Biznesa izaugsmes iespējas I</vt:lpstr>
      <vt:lpstr>Biznesa izaugsmes iespējas II</vt:lpstr>
      <vt:lpstr>Atbalsts un kontakti</vt:lpstr>
      <vt:lpstr>PowerPoint Presentation</vt:lpstr>
      <vt:lpstr>Nobeigumā</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Elīna Vīksne</dc:creator>
  <cp:lastModifiedBy>Guntars Kniksts</cp:lastModifiedBy>
  <cp:revision>197</cp:revision>
  <dcterms:created xsi:type="dcterms:W3CDTF">2014-11-20T14:46:47Z</dcterms:created>
  <dcterms:modified xsi:type="dcterms:W3CDTF">2026-02-06T12:47:48Z</dcterms:modified>
</cp:coreProperties>
</file>