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7"/>
  </p:notesMasterIdLst>
  <p:sldIdLst>
    <p:sldId id="256" r:id="rId5"/>
    <p:sldId id="259" r:id="rId6"/>
    <p:sldId id="260" r:id="rId7"/>
    <p:sldId id="301" r:id="rId8"/>
    <p:sldId id="258" r:id="rId9"/>
    <p:sldId id="291" r:id="rId10"/>
    <p:sldId id="266" r:id="rId11"/>
    <p:sldId id="281" r:id="rId12"/>
    <p:sldId id="286" r:id="rId13"/>
    <p:sldId id="287" r:id="rId14"/>
    <p:sldId id="280" r:id="rId15"/>
    <p:sldId id="274" r:id="rId16"/>
    <p:sldId id="292" r:id="rId17"/>
    <p:sldId id="271" r:id="rId18"/>
    <p:sldId id="300" r:id="rId19"/>
    <p:sldId id="282" r:id="rId20"/>
    <p:sldId id="302" r:id="rId21"/>
    <p:sldId id="295" r:id="rId22"/>
    <p:sldId id="296" r:id="rId23"/>
    <p:sldId id="298" r:id="rId24"/>
    <p:sldId id="276" r:id="rId25"/>
    <p:sldId id="288" r:id="rId26"/>
  </p:sldIdLst>
  <p:sldSz cx="18288000" cy="10287000"/>
  <p:notesSz cx="6858000" cy="9144000"/>
  <p:embeddedFontLst>
    <p:embeddedFont>
      <p:font typeface="Armin Grotesk 1" panose="020B0604020202020204" charset="0"/>
      <p:regular r:id="rId28"/>
    </p:embeddedFont>
    <p:embeddedFont>
      <p:font typeface="Armin Grotesk 2" panose="020B0604020202020204" charset="0"/>
      <p:regular r:id="rId29"/>
    </p:embeddedFont>
    <p:embeddedFont>
      <p:font typeface="Armin Grotesk 2 Semi-Bold" panose="020B0604020202020204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4E99BB4-A0BF-8654-5811-9D63524695DD}" name="Ineta Purauska" initials="IP" userId="S::ineta.purauska@liaa.gov.lv::e5e58b68-5e54-4605-aa29-92dea5df7ff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2E2049-F418-604C-76D9-EDEAE4313C48}" v="449" dt="2026-01-15T08:19:51.207"/>
    <p1510:client id="{2ED877DD-2A57-905B-06BA-F41049F9006A}" v="124" dt="2026-01-14T14:20:24.574"/>
    <p1510:client id="{3D340AD7-D1EE-6536-DD7E-60B0091587F7}" v="96" dt="2026-01-16T08:49:45.080"/>
    <p1510:client id="{641B9F5B-EED6-F185-B1C7-556965E1E3AE}" v="77" dt="2026-01-15T16:59:58.660"/>
    <p1510:client id="{7F7367C1-DFFE-23DA-3F2D-12E7CA578C1F}" v="737" dt="2026-01-14T10:36:32.735"/>
    <p1510:client id="{821B20F4-BF51-7441-0CC2-C2DE6C8FD6EE}" v="1" dt="2026-01-16T07:08:12.747"/>
    <p1510:client id="{8696E0D2-1B0F-33FB-F592-155879A76AE9}" v="126" dt="2026-01-14T10:53:55.751"/>
    <p1510:client id="{86D17125-E6AC-CB3B-1BB0-B2829447C07D}" v="42" dt="2026-01-14T14:14:39.247"/>
    <p1510:client id="{A5486A29-5DCC-B9B1-1068-83E544CA10FF}" v="184" dt="2026-01-14T12:25:20.359"/>
    <p1510:client id="{A66E3ADC-251F-6E4E-104E-D1DF738014BD}" v="1" dt="2026-01-16T07:07:49.773"/>
    <p1510:client id="{A78CBF82-25E6-131F-58E6-B3BFA1A986CB}" v="6" dt="2026-01-15T08:26:38.096"/>
    <p1510:client id="{AAFC1CEF-4478-B0BA-1CBB-FD4910F1BB89}" v="52" dt="2026-01-14T08:56:07.579"/>
    <p1510:client id="{ADC1347C-6947-70A0-BE3C-53A8C17D94FB}" v="7" dt="2026-01-15T14:10:44.771"/>
    <p1510:client id="{B900FB10-7C1E-70DE-1892-C998D828C7D8}" v="60" dt="2026-01-14T14:25:54.332"/>
    <p1510:client id="{CFD785F5-2367-8366-4398-F9CD55CC82A2}" v="80" dt="2026-01-15T16:18:32.222"/>
    <p1510:client id="{F4C216F5-9588-C855-1128-749D1EB72EA8}" v="81" dt="2026-01-15T08:24:41.936"/>
    <p1510:client id="{F6F97632-06D3-D05A-AE1A-42C98F3D2626}" v="62" dt="2026-01-15T16:31:55.6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965" y="26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eta Purauska" userId="S::ineta.purauska@liaa.gov.lv::e5e58b68-5e54-4605-aa29-92dea5df7ff8" providerId="AD" clId="Web-{F4C216F5-9588-C855-1128-749D1EB72EA8}"/>
    <pc:docChg chg="modSld">
      <pc:chgData name="Ineta Purauska" userId="S::ineta.purauska@liaa.gov.lv::e5e58b68-5e54-4605-aa29-92dea5df7ff8" providerId="AD" clId="Web-{F4C216F5-9588-C855-1128-749D1EB72EA8}" dt="2026-01-15T08:24:37.951" v="44" actId="20577"/>
      <pc:docMkLst>
        <pc:docMk/>
      </pc:docMkLst>
      <pc:sldChg chg="modSp">
        <pc:chgData name="Ineta Purauska" userId="S::ineta.purauska@liaa.gov.lv::e5e58b68-5e54-4605-aa29-92dea5df7ff8" providerId="AD" clId="Web-{F4C216F5-9588-C855-1128-749D1EB72EA8}" dt="2026-01-15T08:24:37.951" v="44" actId="20577"/>
        <pc:sldMkLst>
          <pc:docMk/>
          <pc:sldMk cId="2240910001" sldId="300"/>
        </pc:sldMkLst>
        <pc:spChg chg="mod">
          <ac:chgData name="Ineta Purauska" userId="S::ineta.purauska@liaa.gov.lv::e5e58b68-5e54-4605-aa29-92dea5df7ff8" providerId="AD" clId="Web-{F4C216F5-9588-C855-1128-749D1EB72EA8}" dt="2026-01-15T08:24:37.951" v="44" actId="20577"/>
          <ac:spMkLst>
            <pc:docMk/>
            <pc:sldMk cId="2240910001" sldId="300"/>
            <ac:spMk id="20" creationId="{8030D27A-AAA1-F97E-DDC3-CF338C709FF6}"/>
          </ac:spMkLst>
        </pc:spChg>
        <pc:spChg chg="mod">
          <ac:chgData name="Ineta Purauska" userId="S::ineta.purauska@liaa.gov.lv::e5e58b68-5e54-4605-aa29-92dea5df7ff8" providerId="AD" clId="Web-{F4C216F5-9588-C855-1128-749D1EB72EA8}" dt="2026-01-15T08:24:13.951" v="42" actId="1076"/>
          <ac:spMkLst>
            <pc:docMk/>
            <pc:sldMk cId="2240910001" sldId="300"/>
            <ac:spMk id="21" creationId="{840F58E3-210D-853F-F38A-69202F4E7291}"/>
          </ac:spMkLst>
        </pc:spChg>
        <pc:spChg chg="mod">
          <ac:chgData name="Ineta Purauska" userId="S::ineta.purauska@liaa.gov.lv::e5e58b68-5e54-4605-aa29-92dea5df7ff8" providerId="AD" clId="Web-{F4C216F5-9588-C855-1128-749D1EB72EA8}" dt="2026-01-15T08:24:01.467" v="41" actId="20577"/>
          <ac:spMkLst>
            <pc:docMk/>
            <pc:sldMk cId="2240910001" sldId="300"/>
            <ac:spMk id="29" creationId="{8D23E82A-05BF-9BA4-C7F9-2CA35C8E226E}"/>
          </ac:spMkLst>
        </pc:spChg>
      </pc:sldChg>
    </pc:docChg>
  </pc:docChgLst>
  <pc:docChgLst>
    <pc:chgData name="Andžs Melderis" userId="S::andzs.melderis@liaa.gov.lv::25f044d8-623e-4424-ae0f-9539128a7e22" providerId="AD" clId="Web-{86D17125-E6AC-CB3B-1BB0-B2829447C07D}"/>
    <pc:docChg chg="delSld modSld">
      <pc:chgData name="Andžs Melderis" userId="S::andzs.melderis@liaa.gov.lv::25f044d8-623e-4424-ae0f-9539128a7e22" providerId="AD" clId="Web-{86D17125-E6AC-CB3B-1BB0-B2829447C07D}" dt="2026-01-14T14:14:39.247" v="45" actId="20577"/>
      <pc:docMkLst>
        <pc:docMk/>
      </pc:docMkLst>
      <pc:sldChg chg="addSp">
        <pc:chgData name="Andžs Melderis" userId="S::andzs.melderis@liaa.gov.lv::25f044d8-623e-4424-ae0f-9539128a7e22" providerId="AD" clId="Web-{86D17125-E6AC-CB3B-1BB0-B2829447C07D}" dt="2026-01-14T09:27:49.471" v="36"/>
        <pc:sldMkLst>
          <pc:docMk/>
          <pc:sldMk cId="2330561632" sldId="280"/>
        </pc:sldMkLst>
        <pc:spChg chg="add">
          <ac:chgData name="Andžs Melderis" userId="S::andzs.melderis@liaa.gov.lv::25f044d8-623e-4424-ae0f-9539128a7e22" providerId="AD" clId="Web-{86D17125-E6AC-CB3B-1BB0-B2829447C07D}" dt="2026-01-14T09:27:49.471" v="36"/>
          <ac:spMkLst>
            <pc:docMk/>
            <pc:sldMk cId="2330561632" sldId="280"/>
            <ac:spMk id="17" creationId="{4CF756BB-1BAE-725C-3FA0-4CFAB1A9FE05}"/>
          </ac:spMkLst>
        </pc:spChg>
      </pc:sldChg>
      <pc:sldChg chg="addSp">
        <pc:chgData name="Andžs Melderis" userId="S::andzs.melderis@liaa.gov.lv::25f044d8-623e-4424-ae0f-9539128a7e22" providerId="AD" clId="Web-{86D17125-E6AC-CB3B-1BB0-B2829447C07D}" dt="2026-01-14T09:27:46.283" v="35"/>
        <pc:sldMkLst>
          <pc:docMk/>
          <pc:sldMk cId="1426698587" sldId="282"/>
        </pc:sldMkLst>
        <pc:spChg chg="add">
          <ac:chgData name="Andžs Melderis" userId="S::andzs.melderis@liaa.gov.lv::25f044d8-623e-4424-ae0f-9539128a7e22" providerId="AD" clId="Web-{86D17125-E6AC-CB3B-1BB0-B2829447C07D}" dt="2026-01-14T09:27:46.283" v="35"/>
          <ac:spMkLst>
            <pc:docMk/>
            <pc:sldMk cId="1426698587" sldId="282"/>
            <ac:spMk id="15" creationId="{D61AE3A7-E584-B6E8-8DE7-C157D7DD0B01}"/>
          </ac:spMkLst>
        </pc:spChg>
      </pc:sldChg>
      <pc:sldChg chg="addSp modSp">
        <pc:chgData name="Andžs Melderis" userId="S::andzs.melderis@liaa.gov.lv::25f044d8-623e-4424-ae0f-9539128a7e22" providerId="AD" clId="Web-{86D17125-E6AC-CB3B-1BB0-B2829447C07D}" dt="2026-01-14T09:27:22.220" v="30"/>
        <pc:sldMkLst>
          <pc:docMk/>
          <pc:sldMk cId="1708035897" sldId="295"/>
        </pc:sldMkLst>
        <pc:spChg chg="add">
          <ac:chgData name="Andžs Melderis" userId="S::andzs.melderis@liaa.gov.lv::25f044d8-623e-4424-ae0f-9539128a7e22" providerId="AD" clId="Web-{86D17125-E6AC-CB3B-1BB0-B2829447C07D}" dt="2026-01-14T09:27:22.220" v="30"/>
          <ac:spMkLst>
            <pc:docMk/>
            <pc:sldMk cId="1708035897" sldId="295"/>
            <ac:spMk id="15" creationId="{AE7A497F-ECEC-964B-CF90-3B6862011A34}"/>
          </ac:spMkLst>
        </pc:spChg>
        <pc:spChg chg="mod">
          <ac:chgData name="Andžs Melderis" userId="S::andzs.melderis@liaa.gov.lv::25f044d8-623e-4424-ae0f-9539128a7e22" providerId="AD" clId="Web-{86D17125-E6AC-CB3B-1BB0-B2829447C07D}" dt="2026-01-14T09:07:42.691" v="25" actId="20577"/>
          <ac:spMkLst>
            <pc:docMk/>
            <pc:sldMk cId="1708035897" sldId="295"/>
            <ac:spMk id="31" creationId="{25A4851C-BB1B-A300-828C-4B9D8842C5D6}"/>
          </ac:spMkLst>
        </pc:spChg>
      </pc:sldChg>
      <pc:sldChg chg="addSp modSp">
        <pc:chgData name="Andžs Melderis" userId="S::andzs.melderis@liaa.gov.lv::25f044d8-623e-4424-ae0f-9539128a7e22" providerId="AD" clId="Web-{86D17125-E6AC-CB3B-1BB0-B2829447C07D}" dt="2026-01-14T09:27:32.877" v="33" actId="1076"/>
        <pc:sldMkLst>
          <pc:docMk/>
          <pc:sldMk cId="3551095146" sldId="296"/>
        </pc:sldMkLst>
        <pc:spChg chg="mod">
          <ac:chgData name="Andžs Melderis" userId="S::andzs.melderis@liaa.gov.lv::25f044d8-623e-4424-ae0f-9539128a7e22" providerId="AD" clId="Web-{86D17125-E6AC-CB3B-1BB0-B2829447C07D}" dt="2026-01-14T09:07:37.706" v="22" actId="20577"/>
          <ac:spMkLst>
            <pc:docMk/>
            <pc:sldMk cId="3551095146" sldId="296"/>
            <ac:spMk id="14" creationId="{65C45B36-A552-D248-CF45-4F3E0C138023}"/>
          </ac:spMkLst>
        </pc:spChg>
        <pc:spChg chg="add mod">
          <ac:chgData name="Andžs Melderis" userId="S::andzs.melderis@liaa.gov.lv::25f044d8-623e-4424-ae0f-9539128a7e22" providerId="AD" clId="Web-{86D17125-E6AC-CB3B-1BB0-B2829447C07D}" dt="2026-01-14T09:27:32.877" v="33" actId="1076"/>
          <ac:spMkLst>
            <pc:docMk/>
            <pc:sldMk cId="3551095146" sldId="296"/>
            <ac:spMk id="17" creationId="{F4168F11-2FE7-8FCB-2620-B378C6F9D23C}"/>
          </ac:spMkLst>
        </pc:spChg>
        <pc:picChg chg="add mod">
          <ac:chgData name="Andžs Melderis" userId="S::andzs.melderis@liaa.gov.lv::25f044d8-623e-4424-ae0f-9539128a7e22" providerId="AD" clId="Web-{86D17125-E6AC-CB3B-1BB0-B2829447C07D}" dt="2026-01-14T08:58:57.666" v="10" actId="1076"/>
          <ac:picMkLst>
            <pc:docMk/>
            <pc:sldMk cId="3551095146" sldId="296"/>
            <ac:picMk id="15" creationId="{1E99E6A7-7AF9-7A7E-187C-B0ECB9FCD816}"/>
          </ac:picMkLst>
        </pc:picChg>
      </pc:sldChg>
      <pc:sldChg chg="addSp modSp modCm">
        <pc:chgData name="Andžs Melderis" userId="S::andzs.melderis@liaa.gov.lv::25f044d8-623e-4424-ae0f-9539128a7e22" providerId="AD" clId="Web-{86D17125-E6AC-CB3B-1BB0-B2829447C07D}" dt="2026-01-14T14:14:39.247" v="45" actId="20577"/>
        <pc:sldMkLst>
          <pc:docMk/>
          <pc:sldMk cId="660990198" sldId="298"/>
        </pc:sldMkLst>
        <pc:spChg chg="mod">
          <ac:chgData name="Andžs Melderis" userId="S::andzs.melderis@liaa.gov.lv::25f044d8-623e-4424-ae0f-9539128a7e22" providerId="AD" clId="Web-{86D17125-E6AC-CB3B-1BB0-B2829447C07D}" dt="2026-01-14T14:14:39.247" v="45" actId="20577"/>
          <ac:spMkLst>
            <pc:docMk/>
            <pc:sldMk cId="660990198" sldId="298"/>
            <ac:spMk id="14" creationId="{3B78E6C6-AED5-161E-A633-A6C23B066B64}"/>
          </ac:spMkLst>
        </pc:spChg>
        <pc:spChg chg="add">
          <ac:chgData name="Andžs Melderis" userId="S::andzs.melderis@liaa.gov.lv::25f044d8-623e-4424-ae0f-9539128a7e22" providerId="AD" clId="Web-{86D17125-E6AC-CB3B-1BB0-B2829447C07D}" dt="2026-01-14T09:27:39.002" v="34"/>
          <ac:spMkLst>
            <pc:docMk/>
            <pc:sldMk cId="660990198" sldId="298"/>
            <ac:spMk id="15" creationId="{C97A6CF3-3D14-0BCC-B39F-AF375788DFC7}"/>
          </ac:spMkLst>
        </pc:spChg>
        <pc:spChg chg="mod">
          <ac:chgData name="Andžs Melderis" userId="S::andzs.melderis@liaa.gov.lv::25f044d8-623e-4424-ae0f-9539128a7e22" providerId="AD" clId="Web-{86D17125-E6AC-CB3B-1BB0-B2829447C07D}" dt="2026-01-14T09:07:49.003" v="29" actId="20577"/>
          <ac:spMkLst>
            <pc:docMk/>
            <pc:sldMk cId="660990198" sldId="298"/>
            <ac:spMk id="31" creationId="{BD391C36-CAED-4858-FA68-4F9B851D33E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ndžs Melderis" userId="S::andzs.melderis@liaa.gov.lv::25f044d8-623e-4424-ae0f-9539128a7e22" providerId="AD" clId="Web-{86D17125-E6AC-CB3B-1BB0-B2829447C07D}" dt="2026-01-14T14:13:54.637" v="44" actId="20577"/>
              <pc2:cmMkLst xmlns:pc2="http://schemas.microsoft.com/office/powerpoint/2019/9/main/command">
                <pc:docMk/>
                <pc:sldMk cId="660990198" sldId="298"/>
                <pc2:cmMk id="{8971BCFD-1325-45BF-BC18-D8D5A35D65E9}"/>
              </pc2:cmMkLst>
            </pc226:cmChg>
          </p:ext>
        </pc:extLst>
      </pc:sldChg>
    </pc:docChg>
  </pc:docChgLst>
  <pc:docChgLst>
    <pc:chgData name="Ineta Purauska" userId="S::ineta.purauska@liaa.gov.lv::e5e58b68-5e54-4605-aa29-92dea5df7ff8" providerId="AD" clId="Web-{FBFF0418-C2A3-392A-39E0-F2CA702557F0}"/>
    <pc:docChg chg="delSld modSld">
      <pc:chgData name="Ineta Purauska" userId="S::ineta.purauska@liaa.gov.lv::e5e58b68-5e54-4605-aa29-92dea5df7ff8" providerId="AD" clId="Web-{FBFF0418-C2A3-392A-39E0-F2CA702557F0}" dt="2025-12-22T14:26:29.507" v="28"/>
      <pc:docMkLst>
        <pc:docMk/>
      </pc:docMkLst>
      <pc:sldChg chg="modSp">
        <pc:chgData name="Ineta Purauska" userId="S::ineta.purauska@liaa.gov.lv::e5e58b68-5e54-4605-aa29-92dea5df7ff8" providerId="AD" clId="Web-{FBFF0418-C2A3-392A-39E0-F2CA702557F0}" dt="2025-12-22T14:26:18.632" v="27" actId="20577"/>
        <pc:sldMkLst>
          <pc:docMk/>
          <pc:sldMk cId="3511039600" sldId="276"/>
        </pc:sldMkLst>
        <pc:spChg chg="mod">
          <ac:chgData name="Ineta Purauska" userId="S::ineta.purauska@liaa.gov.lv::e5e58b68-5e54-4605-aa29-92dea5df7ff8" providerId="AD" clId="Web-{FBFF0418-C2A3-392A-39E0-F2CA702557F0}" dt="2025-12-22T14:26:18.632" v="27" actId="20577"/>
          <ac:spMkLst>
            <pc:docMk/>
            <pc:sldMk cId="3511039600" sldId="276"/>
            <ac:spMk id="14" creationId="{3C45E243-ED77-A92B-3D43-190E4293BAD4}"/>
          </ac:spMkLst>
        </pc:spChg>
      </pc:sldChg>
    </pc:docChg>
  </pc:docChgLst>
  <pc:docChgLst>
    <pc:chgData name="Ineta Purauska" userId="S::ineta.purauska@liaa.gov.lv::e5e58b68-5e54-4605-aa29-92dea5df7ff8" providerId="AD" clId="Web-{7F7367C1-DFFE-23DA-3F2D-12E7CA578C1F}"/>
    <pc:docChg chg="addSld modSld sldOrd">
      <pc:chgData name="Ineta Purauska" userId="S::ineta.purauska@liaa.gov.lv::e5e58b68-5e54-4605-aa29-92dea5df7ff8" providerId="AD" clId="Web-{7F7367C1-DFFE-23DA-3F2D-12E7CA578C1F}" dt="2026-01-14T10:36:32.735" v="540" actId="20577"/>
      <pc:docMkLst>
        <pc:docMk/>
      </pc:docMkLst>
      <pc:sldChg chg="modSp">
        <pc:chgData name="Ineta Purauska" userId="S::ineta.purauska@liaa.gov.lv::e5e58b68-5e54-4605-aa29-92dea5df7ff8" providerId="AD" clId="Web-{7F7367C1-DFFE-23DA-3F2D-12E7CA578C1F}" dt="2026-01-14T09:22:27.017" v="56" actId="20577"/>
        <pc:sldMkLst>
          <pc:docMk/>
          <pc:sldMk cId="0" sldId="256"/>
        </pc:sldMkLst>
        <pc:spChg chg="mod">
          <ac:chgData name="Ineta Purauska" userId="S::ineta.purauska@liaa.gov.lv::e5e58b68-5e54-4605-aa29-92dea5df7ff8" providerId="AD" clId="Web-{7F7367C1-DFFE-23DA-3F2D-12E7CA578C1F}" dt="2026-01-14T09:22:27.017" v="56" actId="20577"/>
          <ac:spMkLst>
            <pc:docMk/>
            <pc:sldMk cId="0" sldId="256"/>
            <ac:spMk id="17" creationId="{00000000-0000-0000-0000-000000000000}"/>
          </ac:spMkLst>
        </pc:spChg>
      </pc:sldChg>
      <pc:sldChg chg="modSp">
        <pc:chgData name="Ineta Purauska" userId="S::ineta.purauska@liaa.gov.lv::e5e58b68-5e54-4605-aa29-92dea5df7ff8" providerId="AD" clId="Web-{7F7367C1-DFFE-23DA-3F2D-12E7CA578C1F}" dt="2026-01-14T09:26:51.268" v="83" actId="20577"/>
        <pc:sldMkLst>
          <pc:docMk/>
          <pc:sldMk cId="0" sldId="258"/>
        </pc:sldMkLst>
        <pc:spChg chg="mod">
          <ac:chgData name="Ineta Purauska" userId="S::ineta.purauska@liaa.gov.lv::e5e58b68-5e54-4605-aa29-92dea5df7ff8" providerId="AD" clId="Web-{7F7367C1-DFFE-23DA-3F2D-12E7CA578C1F}" dt="2026-01-14T09:26:51.268" v="83" actId="20577"/>
          <ac:spMkLst>
            <pc:docMk/>
            <pc:sldMk cId="0" sldId="258"/>
            <ac:spMk id="23" creationId="{00000000-0000-0000-0000-000000000000}"/>
          </ac:spMkLst>
        </pc:spChg>
        <pc:spChg chg="mod">
          <ac:chgData name="Ineta Purauska" userId="S::ineta.purauska@liaa.gov.lv::e5e58b68-5e54-4605-aa29-92dea5df7ff8" providerId="AD" clId="Web-{7F7367C1-DFFE-23DA-3F2D-12E7CA578C1F}" dt="2026-01-14T09:26:34.049" v="79" actId="20577"/>
          <ac:spMkLst>
            <pc:docMk/>
            <pc:sldMk cId="0" sldId="258"/>
            <ac:spMk id="28" creationId="{00000000-0000-0000-0000-000000000000}"/>
          </ac:spMkLst>
        </pc:spChg>
      </pc:sldChg>
      <pc:sldChg chg="modSp">
        <pc:chgData name="Ineta Purauska" userId="S::ineta.purauska@liaa.gov.lv::e5e58b68-5e54-4605-aa29-92dea5df7ff8" providerId="AD" clId="Web-{7F7367C1-DFFE-23DA-3F2D-12E7CA578C1F}" dt="2026-01-14T09:22:20.158" v="50" actId="20577"/>
        <pc:sldMkLst>
          <pc:docMk/>
          <pc:sldMk cId="0" sldId="259"/>
        </pc:sldMkLst>
        <pc:spChg chg="mod">
          <ac:chgData name="Ineta Purauska" userId="S::ineta.purauska@liaa.gov.lv::e5e58b68-5e54-4605-aa29-92dea5df7ff8" providerId="AD" clId="Web-{7F7367C1-DFFE-23DA-3F2D-12E7CA578C1F}" dt="2026-01-14T09:22:13.392" v="44" actId="20577"/>
          <ac:spMkLst>
            <pc:docMk/>
            <pc:sldMk cId="0" sldId="259"/>
            <ac:spMk id="9" creationId="{5D045482-1CA7-2475-31D1-0473BEBE7823}"/>
          </ac:spMkLst>
        </pc:spChg>
        <pc:spChg chg="mod">
          <ac:chgData name="Ineta Purauska" userId="S::ineta.purauska@liaa.gov.lv::e5e58b68-5e54-4605-aa29-92dea5df7ff8" providerId="AD" clId="Web-{7F7367C1-DFFE-23DA-3F2D-12E7CA578C1F}" dt="2026-01-14T09:22:20.158" v="50" actId="20577"/>
          <ac:spMkLst>
            <pc:docMk/>
            <pc:sldMk cId="0" sldId="259"/>
            <ac:spMk id="31" creationId="{00000000-0000-0000-0000-000000000000}"/>
          </ac:spMkLst>
        </pc:spChg>
      </pc:sldChg>
      <pc:sldChg chg="modSp">
        <pc:chgData name="Ineta Purauska" userId="S::ineta.purauska@liaa.gov.lv::e5e58b68-5e54-4605-aa29-92dea5df7ff8" providerId="AD" clId="Web-{7F7367C1-DFFE-23DA-3F2D-12E7CA578C1F}" dt="2026-01-14T09:23:06.580" v="68" actId="20577"/>
        <pc:sldMkLst>
          <pc:docMk/>
          <pc:sldMk cId="0" sldId="260"/>
        </pc:sldMkLst>
        <pc:spChg chg="mod">
          <ac:chgData name="Ineta Purauska" userId="S::ineta.purauska@liaa.gov.lv::e5e58b68-5e54-4605-aa29-92dea5df7ff8" providerId="AD" clId="Web-{7F7367C1-DFFE-23DA-3F2D-12E7CA578C1F}" dt="2026-01-14T09:23:06.580" v="68" actId="20577"/>
          <ac:spMkLst>
            <pc:docMk/>
            <pc:sldMk cId="0" sldId="260"/>
            <ac:spMk id="13" creationId="{00000000-0000-0000-0000-000000000000}"/>
          </ac:spMkLst>
        </pc:spChg>
      </pc:sldChg>
      <pc:sldChg chg="delSp modSp">
        <pc:chgData name="Ineta Purauska" userId="S::ineta.purauska@liaa.gov.lv::e5e58b68-5e54-4605-aa29-92dea5df7ff8" providerId="AD" clId="Web-{7F7367C1-DFFE-23DA-3F2D-12E7CA578C1F}" dt="2026-01-14T10:01:04.485" v="318"/>
        <pc:sldMkLst>
          <pc:docMk/>
          <pc:sldMk cId="0" sldId="271"/>
        </pc:sldMkLst>
      </pc:sldChg>
      <pc:sldChg chg="ord">
        <pc:chgData name="Ineta Purauska" userId="S::ineta.purauska@liaa.gov.lv::e5e58b68-5e54-4605-aa29-92dea5df7ff8" providerId="AD" clId="Web-{7F7367C1-DFFE-23DA-3F2D-12E7CA578C1F}" dt="2026-01-14T10:09:17.834" v="413"/>
        <pc:sldMkLst>
          <pc:docMk/>
          <pc:sldMk cId="3511039600" sldId="276"/>
        </pc:sldMkLst>
      </pc:sldChg>
      <pc:sldChg chg="modSp">
        <pc:chgData name="Ineta Purauska" userId="S::ineta.purauska@liaa.gov.lv::e5e58b68-5e54-4605-aa29-92dea5df7ff8" providerId="AD" clId="Web-{7F7367C1-DFFE-23DA-3F2D-12E7CA578C1F}" dt="2026-01-14T10:10:08.897" v="429" actId="20577"/>
        <pc:sldMkLst>
          <pc:docMk/>
          <pc:sldMk cId="163804967" sldId="281"/>
        </pc:sldMkLst>
        <pc:spChg chg="mod">
          <ac:chgData name="Ineta Purauska" userId="S::ineta.purauska@liaa.gov.lv::e5e58b68-5e54-4605-aa29-92dea5df7ff8" providerId="AD" clId="Web-{7F7367C1-DFFE-23DA-3F2D-12E7CA578C1F}" dt="2026-01-14T10:10:06.132" v="427" actId="20577"/>
          <ac:spMkLst>
            <pc:docMk/>
            <pc:sldMk cId="163804967" sldId="281"/>
            <ac:spMk id="4" creationId="{7A6DC035-0029-DFFE-19FB-1C4AA92D6790}"/>
          </ac:spMkLst>
        </pc:spChg>
        <pc:spChg chg="mod">
          <ac:chgData name="Ineta Purauska" userId="S::ineta.purauska@liaa.gov.lv::e5e58b68-5e54-4605-aa29-92dea5df7ff8" providerId="AD" clId="Web-{7F7367C1-DFFE-23DA-3F2D-12E7CA578C1F}" dt="2026-01-14T10:10:08.897" v="429" actId="20577"/>
          <ac:spMkLst>
            <pc:docMk/>
            <pc:sldMk cId="163804967" sldId="281"/>
            <ac:spMk id="5" creationId="{EE351F86-2723-3F1E-D011-E36326BE893B}"/>
          </ac:spMkLst>
        </pc:spChg>
      </pc:sldChg>
      <pc:sldChg chg="ord">
        <pc:chgData name="Ineta Purauska" userId="S::ineta.purauska@liaa.gov.lv::e5e58b68-5e54-4605-aa29-92dea5df7ff8" providerId="AD" clId="Web-{7F7367C1-DFFE-23DA-3F2D-12E7CA578C1F}" dt="2026-01-14T10:09:17.834" v="414"/>
        <pc:sldMkLst>
          <pc:docMk/>
          <pc:sldMk cId="1426698587" sldId="282"/>
        </pc:sldMkLst>
      </pc:sldChg>
      <pc:sldChg chg="modSp">
        <pc:chgData name="Ineta Purauska" userId="S::ineta.purauska@liaa.gov.lv::e5e58b68-5e54-4605-aa29-92dea5df7ff8" providerId="AD" clId="Web-{7F7367C1-DFFE-23DA-3F2D-12E7CA578C1F}" dt="2026-01-14T09:54:08.312" v="309" actId="20577"/>
        <pc:sldMkLst>
          <pc:docMk/>
          <pc:sldMk cId="736106251" sldId="286"/>
        </pc:sldMkLst>
        <pc:spChg chg="mod">
          <ac:chgData name="Ineta Purauska" userId="S::ineta.purauska@liaa.gov.lv::e5e58b68-5e54-4605-aa29-92dea5df7ff8" providerId="AD" clId="Web-{7F7367C1-DFFE-23DA-3F2D-12E7CA578C1F}" dt="2026-01-14T09:54:08.312" v="309" actId="20577"/>
          <ac:spMkLst>
            <pc:docMk/>
            <pc:sldMk cId="736106251" sldId="286"/>
            <ac:spMk id="12" creationId="{F23C9BAA-1BC9-0B34-5701-2F970C2870A8}"/>
          </ac:spMkLst>
        </pc:spChg>
      </pc:sldChg>
      <pc:sldChg chg="modSp">
        <pc:chgData name="Ineta Purauska" userId="S::ineta.purauska@liaa.gov.lv::e5e58b68-5e54-4605-aa29-92dea5df7ff8" providerId="AD" clId="Web-{7F7367C1-DFFE-23DA-3F2D-12E7CA578C1F}" dt="2026-01-14T09:48:42.372" v="275" actId="20577"/>
        <pc:sldMkLst>
          <pc:docMk/>
          <pc:sldMk cId="581551441" sldId="287"/>
        </pc:sldMkLst>
        <pc:spChg chg="mod">
          <ac:chgData name="Ineta Purauska" userId="S::ineta.purauska@liaa.gov.lv::e5e58b68-5e54-4605-aa29-92dea5df7ff8" providerId="AD" clId="Web-{7F7367C1-DFFE-23DA-3F2D-12E7CA578C1F}" dt="2026-01-14T09:48:42.372" v="275" actId="20577"/>
          <ac:spMkLst>
            <pc:docMk/>
            <pc:sldMk cId="581551441" sldId="287"/>
            <ac:spMk id="5" creationId="{AB892E5C-8E37-A192-7D5D-8E0D8D446644}"/>
          </ac:spMkLst>
        </pc:spChg>
      </pc:sldChg>
      <pc:sldChg chg="addSp modSp">
        <pc:chgData name="Ineta Purauska" userId="S::ineta.purauska@liaa.gov.lv::e5e58b68-5e54-4605-aa29-92dea5df7ff8" providerId="AD" clId="Web-{7F7367C1-DFFE-23DA-3F2D-12E7CA578C1F}" dt="2026-01-14T10:04:39.347" v="357" actId="20577"/>
        <pc:sldMkLst>
          <pc:docMk/>
          <pc:sldMk cId="2026663523" sldId="291"/>
        </pc:sldMkLst>
        <pc:spChg chg="mod">
          <ac:chgData name="Ineta Purauska" userId="S::ineta.purauska@liaa.gov.lv::e5e58b68-5e54-4605-aa29-92dea5df7ff8" providerId="AD" clId="Web-{7F7367C1-DFFE-23DA-3F2D-12E7CA578C1F}" dt="2026-01-14T09:31:44.131" v="194" actId="20577"/>
          <ac:spMkLst>
            <pc:docMk/>
            <pc:sldMk cId="2026663523" sldId="291"/>
            <ac:spMk id="5" creationId="{7B5D1166-1794-022C-0103-7FC7C75DF3D3}"/>
          </ac:spMkLst>
        </pc:spChg>
        <pc:spChg chg="add mod">
          <ac:chgData name="Ineta Purauska" userId="S::ineta.purauska@liaa.gov.lv::e5e58b68-5e54-4605-aa29-92dea5df7ff8" providerId="AD" clId="Web-{7F7367C1-DFFE-23DA-3F2D-12E7CA578C1F}" dt="2026-01-14T10:04:39.347" v="357" actId="20577"/>
          <ac:spMkLst>
            <pc:docMk/>
            <pc:sldMk cId="2026663523" sldId="291"/>
            <ac:spMk id="8" creationId="{001BB13C-2494-184A-8DE4-B2E217E6F2B3}"/>
          </ac:spMkLst>
        </pc:spChg>
        <pc:spChg chg="mod">
          <ac:chgData name="Ineta Purauska" userId="S::ineta.purauska@liaa.gov.lv::e5e58b68-5e54-4605-aa29-92dea5df7ff8" providerId="AD" clId="Web-{7F7367C1-DFFE-23DA-3F2D-12E7CA578C1F}" dt="2026-01-14T09:32:52.585" v="198" actId="1076"/>
          <ac:spMkLst>
            <pc:docMk/>
            <pc:sldMk cId="2026663523" sldId="291"/>
            <ac:spMk id="12" creationId="{92D259CE-27A4-B47A-533A-10C36C5113E5}"/>
          </ac:spMkLst>
        </pc:spChg>
      </pc:sldChg>
      <pc:sldChg chg="modSp">
        <pc:chgData name="Ineta Purauska" userId="S::ineta.purauska@liaa.gov.lv::e5e58b68-5e54-4605-aa29-92dea5df7ff8" providerId="AD" clId="Web-{7F7367C1-DFFE-23DA-3F2D-12E7CA578C1F}" dt="2026-01-14T09:58:29.360" v="314" actId="20577"/>
        <pc:sldMkLst>
          <pc:docMk/>
          <pc:sldMk cId="1997703309" sldId="292"/>
        </pc:sldMkLst>
        <pc:spChg chg="mod">
          <ac:chgData name="Ineta Purauska" userId="S::ineta.purauska@liaa.gov.lv::e5e58b68-5e54-4605-aa29-92dea5df7ff8" providerId="AD" clId="Web-{7F7367C1-DFFE-23DA-3F2D-12E7CA578C1F}" dt="2026-01-14T09:58:25.938" v="312" actId="20577"/>
          <ac:spMkLst>
            <pc:docMk/>
            <pc:sldMk cId="1997703309" sldId="292"/>
            <ac:spMk id="12" creationId="{6CA79946-D738-5FA7-34AE-2BFBCF147012}"/>
          </ac:spMkLst>
        </pc:spChg>
        <pc:spChg chg="mod">
          <ac:chgData name="Ineta Purauska" userId="S::ineta.purauska@liaa.gov.lv::e5e58b68-5e54-4605-aa29-92dea5df7ff8" providerId="AD" clId="Web-{7F7367C1-DFFE-23DA-3F2D-12E7CA578C1F}" dt="2026-01-14T09:58:29.360" v="314" actId="20577"/>
          <ac:spMkLst>
            <pc:docMk/>
            <pc:sldMk cId="1997703309" sldId="292"/>
            <ac:spMk id="15" creationId="{838DDAAC-10DC-6434-90FF-ADA9A2222875}"/>
          </ac:spMkLst>
        </pc:spChg>
      </pc:sldChg>
      <pc:sldChg chg="modSp modCm">
        <pc:chgData name="Ineta Purauska" userId="S::ineta.purauska@liaa.gov.lv::e5e58b68-5e54-4605-aa29-92dea5df7ff8" providerId="AD" clId="Web-{7F7367C1-DFFE-23DA-3F2D-12E7CA578C1F}" dt="2026-01-14T09:23:51.580" v="75" actId="20577"/>
        <pc:sldMkLst>
          <pc:docMk/>
          <pc:sldMk cId="3551095146" sldId="296"/>
        </pc:sldMkLst>
        <pc:spChg chg="mod">
          <ac:chgData name="Ineta Purauska" userId="S::ineta.purauska@liaa.gov.lv::e5e58b68-5e54-4605-aa29-92dea5df7ff8" providerId="AD" clId="Web-{7F7367C1-DFFE-23DA-3F2D-12E7CA578C1F}" dt="2026-01-14T09:07:14.542" v="1" actId="20577"/>
          <ac:spMkLst>
            <pc:docMk/>
            <pc:sldMk cId="3551095146" sldId="296"/>
            <ac:spMk id="14" creationId="{65C45B36-A552-D248-CF45-4F3E0C138023}"/>
          </ac:spMkLst>
        </pc:spChg>
        <pc:spChg chg="mod">
          <ac:chgData name="Ineta Purauska" userId="S::ineta.purauska@liaa.gov.lv::e5e58b68-5e54-4605-aa29-92dea5df7ff8" providerId="AD" clId="Web-{7F7367C1-DFFE-23DA-3F2D-12E7CA578C1F}" dt="2026-01-14T09:23:51.580" v="75" actId="20577"/>
          <ac:spMkLst>
            <pc:docMk/>
            <pc:sldMk cId="3551095146" sldId="296"/>
            <ac:spMk id="31" creationId="{0681EACB-F7FF-0131-A60A-45086C694C43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Ineta Purauska" userId="S::ineta.purauska@liaa.gov.lv::e5e58b68-5e54-4605-aa29-92dea5df7ff8" providerId="AD" clId="Web-{7F7367C1-DFFE-23DA-3F2D-12E7CA578C1F}" dt="2026-01-14T09:23:42.720" v="74" actId="20577"/>
              <pc2:cmMkLst xmlns:pc2="http://schemas.microsoft.com/office/powerpoint/2019/9/main/command">
                <pc:docMk/>
                <pc:sldMk cId="3551095146" sldId="296"/>
                <pc2:cmMk id="{99615DA3-40F7-425B-A606-5FB032F99565}"/>
              </pc2:cmMkLst>
            </pc226:cmChg>
          </p:ext>
        </pc:extLst>
      </pc:sldChg>
      <pc:sldChg chg="modSp modCm">
        <pc:chgData name="Ineta Purauska" userId="S::ineta.purauska@liaa.gov.lv::e5e58b68-5e54-4605-aa29-92dea5df7ff8" providerId="AD" clId="Web-{7F7367C1-DFFE-23DA-3F2D-12E7CA578C1F}" dt="2026-01-14T10:36:32.735" v="540" actId="20577"/>
        <pc:sldMkLst>
          <pc:docMk/>
          <pc:sldMk cId="660990198" sldId="298"/>
        </pc:sldMkLst>
        <pc:spChg chg="mod">
          <ac:chgData name="Ineta Purauska" userId="S::ineta.purauska@liaa.gov.lv::e5e58b68-5e54-4605-aa29-92dea5df7ff8" providerId="AD" clId="Web-{7F7367C1-DFFE-23DA-3F2D-12E7CA578C1F}" dt="2026-01-14T10:36:32.735" v="540" actId="20577"/>
          <ac:spMkLst>
            <pc:docMk/>
            <pc:sldMk cId="660990198" sldId="298"/>
            <ac:spMk id="14" creationId="{3B78E6C6-AED5-161E-A633-A6C23B066B6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Ineta Purauska" userId="S::ineta.purauska@liaa.gov.lv::e5e58b68-5e54-4605-aa29-92dea5df7ff8" providerId="AD" clId="Web-{7F7367C1-DFFE-23DA-3F2D-12E7CA578C1F}" dt="2026-01-14T10:34:39.922" v="539" actId="20577"/>
              <pc2:cmMkLst xmlns:pc2="http://schemas.microsoft.com/office/powerpoint/2019/9/main/command">
                <pc:docMk/>
                <pc:sldMk cId="660990198" sldId="298"/>
                <pc2:cmMk id="{8971BCFD-1325-45BF-BC18-D8D5A35D65E9}"/>
              </pc2:cmMkLst>
            </pc226:cmChg>
          </p:ext>
        </pc:extLst>
      </pc:sldChg>
    </pc:docChg>
  </pc:docChgLst>
  <pc:docChgLst>
    <pc:chgData name="Ineta Purauska" userId="S::ineta.purauska@liaa.gov.lv::e5e58b68-5e54-4605-aa29-92dea5df7ff8" providerId="AD" clId="Web-{1DDE021A-C563-AD2D-DD23-0104C2911B98}"/>
    <pc:docChg chg="modSld">
      <pc:chgData name="Ineta Purauska" userId="S::ineta.purauska@liaa.gov.lv::e5e58b68-5e54-4605-aa29-92dea5df7ff8" providerId="AD" clId="Web-{1DDE021A-C563-AD2D-DD23-0104C2911B98}" dt="2026-01-14T08:50:17.827" v="59" actId="20577"/>
      <pc:docMkLst>
        <pc:docMk/>
      </pc:docMkLst>
      <pc:sldChg chg="modSp">
        <pc:chgData name="Ineta Purauska" userId="S::ineta.purauska@liaa.gov.lv::e5e58b68-5e54-4605-aa29-92dea5df7ff8" providerId="AD" clId="Web-{1DDE021A-C563-AD2D-DD23-0104C2911B98}" dt="2026-01-14T08:42:01.655" v="18" actId="20577"/>
        <pc:sldMkLst>
          <pc:docMk/>
          <pc:sldMk cId="0" sldId="260"/>
        </pc:sldMkLst>
        <pc:spChg chg="mod">
          <ac:chgData name="Ineta Purauska" userId="S::ineta.purauska@liaa.gov.lv::e5e58b68-5e54-4605-aa29-92dea5df7ff8" providerId="AD" clId="Web-{1DDE021A-C563-AD2D-DD23-0104C2911B98}" dt="2026-01-14T08:42:01.655" v="18" actId="20577"/>
          <ac:spMkLst>
            <pc:docMk/>
            <pc:sldMk cId="0" sldId="260"/>
            <ac:spMk id="13" creationId="{00000000-0000-0000-0000-000000000000}"/>
          </ac:spMkLst>
        </pc:spChg>
      </pc:sldChg>
      <pc:sldChg chg="modSp">
        <pc:chgData name="Ineta Purauska" userId="S::ineta.purauska@liaa.gov.lv::e5e58b68-5e54-4605-aa29-92dea5df7ff8" providerId="AD" clId="Web-{1DDE021A-C563-AD2D-DD23-0104C2911B98}" dt="2026-01-14T08:50:17.827" v="59" actId="20577"/>
        <pc:sldMkLst>
          <pc:docMk/>
          <pc:sldMk cId="1997703309" sldId="292"/>
        </pc:sldMkLst>
        <pc:spChg chg="mod">
          <ac:chgData name="Ineta Purauska" userId="S::ineta.purauska@liaa.gov.lv::e5e58b68-5e54-4605-aa29-92dea5df7ff8" providerId="AD" clId="Web-{1DDE021A-C563-AD2D-DD23-0104C2911B98}" dt="2026-01-14T08:50:05.186" v="55" actId="20577"/>
          <ac:spMkLst>
            <pc:docMk/>
            <pc:sldMk cId="1997703309" sldId="292"/>
            <ac:spMk id="12" creationId="{6CA79946-D738-5FA7-34AE-2BFBCF147012}"/>
          </ac:spMkLst>
        </pc:spChg>
        <pc:spChg chg="mod">
          <ac:chgData name="Ineta Purauska" userId="S::ineta.purauska@liaa.gov.lv::e5e58b68-5e54-4605-aa29-92dea5df7ff8" providerId="AD" clId="Web-{1DDE021A-C563-AD2D-DD23-0104C2911B98}" dt="2026-01-14T08:50:17.827" v="59" actId="20577"/>
          <ac:spMkLst>
            <pc:docMk/>
            <pc:sldMk cId="1997703309" sldId="292"/>
            <ac:spMk id="15" creationId="{838DDAAC-10DC-6434-90FF-ADA9A2222875}"/>
          </ac:spMkLst>
        </pc:spChg>
      </pc:sldChg>
    </pc:docChg>
  </pc:docChgLst>
  <pc:docChgLst>
    <pc:chgData name="Ineta Purauska" userId="S::ineta.purauska@liaa.gov.lv::e5e58b68-5e54-4605-aa29-92dea5df7ff8" providerId="AD" clId="Web-{AAFC1CEF-4478-B0BA-1CBB-FD4910F1BB89}"/>
    <pc:docChg chg="modSld">
      <pc:chgData name="Ineta Purauska" userId="S::ineta.purauska@liaa.gov.lv::e5e58b68-5e54-4605-aa29-92dea5df7ff8" providerId="AD" clId="Web-{AAFC1CEF-4478-B0BA-1CBB-FD4910F1BB89}" dt="2026-01-14T08:56:07.564" v="28" actId="20577"/>
      <pc:docMkLst>
        <pc:docMk/>
      </pc:docMkLst>
      <pc:sldChg chg="delSp">
        <pc:chgData name="Ineta Purauska" userId="S::ineta.purauska@liaa.gov.lv::e5e58b68-5e54-4605-aa29-92dea5df7ff8" providerId="AD" clId="Web-{AAFC1CEF-4478-B0BA-1CBB-FD4910F1BB89}" dt="2026-01-14T08:52:27.754" v="0"/>
        <pc:sldMkLst>
          <pc:docMk/>
          <pc:sldMk cId="0" sldId="256"/>
        </pc:sldMkLst>
      </pc:sldChg>
      <pc:sldChg chg="modSp">
        <pc:chgData name="Ineta Purauska" userId="S::ineta.purauska@liaa.gov.lv::e5e58b68-5e54-4605-aa29-92dea5df7ff8" providerId="AD" clId="Web-{AAFC1CEF-4478-B0BA-1CBB-FD4910F1BB89}" dt="2026-01-14T08:56:07.564" v="28" actId="20577"/>
        <pc:sldMkLst>
          <pc:docMk/>
          <pc:sldMk cId="0" sldId="260"/>
        </pc:sldMkLst>
        <pc:spChg chg="mod">
          <ac:chgData name="Ineta Purauska" userId="S::ineta.purauska@liaa.gov.lv::e5e58b68-5e54-4605-aa29-92dea5df7ff8" providerId="AD" clId="Web-{AAFC1CEF-4478-B0BA-1CBB-FD4910F1BB89}" dt="2026-01-14T08:56:07.564" v="28" actId="20577"/>
          <ac:spMkLst>
            <pc:docMk/>
            <pc:sldMk cId="0" sldId="260"/>
            <ac:spMk id="13" creationId="{00000000-0000-0000-0000-000000000000}"/>
          </ac:spMkLst>
        </pc:spChg>
      </pc:sldChg>
    </pc:docChg>
  </pc:docChgLst>
  <pc:docChgLst>
    <pc:chgData name="Ineta Purauska" userId="S::ineta.purauska@liaa.gov.lv::e5e58b68-5e54-4605-aa29-92dea5df7ff8" providerId="AD" clId="Web-{D8842496-3052-29C2-CA23-AB6CBAB6E66F}"/>
    <pc:docChg chg="modSld">
      <pc:chgData name="Ineta Purauska" userId="S::ineta.purauska@liaa.gov.lv::e5e58b68-5e54-4605-aa29-92dea5df7ff8" providerId="AD" clId="Web-{D8842496-3052-29C2-CA23-AB6CBAB6E66F}" dt="2026-01-13T13:12:18.014" v="133" actId="20577"/>
      <pc:docMkLst>
        <pc:docMk/>
      </pc:docMkLst>
      <pc:sldChg chg="addSp modSp">
        <pc:chgData name="Ineta Purauska" userId="S::ineta.purauska@liaa.gov.lv::e5e58b68-5e54-4605-aa29-92dea5df7ff8" providerId="AD" clId="Web-{D8842496-3052-29C2-CA23-AB6CBAB6E66F}" dt="2026-01-13T13:12:18.014" v="133" actId="20577"/>
        <pc:sldMkLst>
          <pc:docMk/>
          <pc:sldMk cId="0" sldId="271"/>
        </pc:sldMkLst>
      </pc:sldChg>
      <pc:sldChg chg="modSp">
        <pc:chgData name="Ineta Purauska" userId="S::ineta.purauska@liaa.gov.lv::e5e58b68-5e54-4605-aa29-92dea5df7ff8" providerId="AD" clId="Web-{D8842496-3052-29C2-CA23-AB6CBAB6E66F}" dt="2026-01-13T13:09:19.168" v="110" actId="20577"/>
        <pc:sldMkLst>
          <pc:docMk/>
          <pc:sldMk cId="736106251" sldId="286"/>
        </pc:sldMkLst>
        <pc:spChg chg="mod">
          <ac:chgData name="Ineta Purauska" userId="S::ineta.purauska@liaa.gov.lv::e5e58b68-5e54-4605-aa29-92dea5df7ff8" providerId="AD" clId="Web-{D8842496-3052-29C2-CA23-AB6CBAB6E66F}" dt="2026-01-13T13:09:19.168" v="110" actId="20577"/>
          <ac:spMkLst>
            <pc:docMk/>
            <pc:sldMk cId="736106251" sldId="286"/>
            <ac:spMk id="12" creationId="{F23C9BAA-1BC9-0B34-5701-2F970C2870A8}"/>
          </ac:spMkLst>
        </pc:spChg>
      </pc:sldChg>
    </pc:docChg>
  </pc:docChgLst>
  <pc:docChgLst>
    <pc:chgData name="Ineta Purauska" userId="S::ineta.purauska@liaa.gov.lv::e5e58b68-5e54-4605-aa29-92dea5df7ff8" providerId="AD" clId="Web-{3D340AD7-D1EE-6536-DD7E-60B0091587F7}"/>
    <pc:docChg chg="modSld">
      <pc:chgData name="Ineta Purauska" userId="S::ineta.purauska@liaa.gov.lv::e5e58b68-5e54-4605-aa29-92dea5df7ff8" providerId="AD" clId="Web-{3D340AD7-D1EE-6536-DD7E-60B0091587F7}" dt="2026-01-16T08:49:45.080" v="63" actId="20577"/>
      <pc:docMkLst>
        <pc:docMk/>
      </pc:docMkLst>
      <pc:sldChg chg="modSp">
        <pc:chgData name="Ineta Purauska" userId="S::ineta.purauska@liaa.gov.lv::e5e58b68-5e54-4605-aa29-92dea5df7ff8" providerId="AD" clId="Web-{3D340AD7-D1EE-6536-DD7E-60B0091587F7}" dt="2026-01-16T08:49:45.080" v="63" actId="20577"/>
        <pc:sldMkLst>
          <pc:docMk/>
          <pc:sldMk cId="660990198" sldId="298"/>
        </pc:sldMkLst>
        <pc:spChg chg="mod">
          <ac:chgData name="Ineta Purauska" userId="S::ineta.purauska@liaa.gov.lv::e5e58b68-5e54-4605-aa29-92dea5df7ff8" providerId="AD" clId="Web-{3D340AD7-D1EE-6536-DD7E-60B0091587F7}" dt="2026-01-16T08:49:45.080" v="63" actId="20577"/>
          <ac:spMkLst>
            <pc:docMk/>
            <pc:sldMk cId="660990198" sldId="298"/>
            <ac:spMk id="14" creationId="{3B78E6C6-AED5-161E-A633-A6C23B066B64}"/>
          </ac:spMkLst>
        </pc:spChg>
      </pc:sldChg>
      <pc:sldChg chg="modSp">
        <pc:chgData name="Ineta Purauska" userId="S::ineta.purauska@liaa.gov.lv::e5e58b68-5e54-4605-aa29-92dea5df7ff8" providerId="AD" clId="Web-{3D340AD7-D1EE-6536-DD7E-60B0091587F7}" dt="2026-01-16T08:48:30.283" v="33" actId="20577"/>
        <pc:sldMkLst>
          <pc:docMk/>
          <pc:sldMk cId="3022533560" sldId="302"/>
        </pc:sldMkLst>
        <pc:spChg chg="mod">
          <ac:chgData name="Ineta Purauska" userId="S::ineta.purauska@liaa.gov.lv::e5e58b68-5e54-4605-aa29-92dea5df7ff8" providerId="AD" clId="Web-{3D340AD7-D1EE-6536-DD7E-60B0091587F7}" dt="2026-01-16T08:48:30.283" v="33" actId="20577"/>
          <ac:spMkLst>
            <pc:docMk/>
            <pc:sldMk cId="3022533560" sldId="302"/>
            <ac:spMk id="4" creationId="{F99C48D9-7525-8600-DE46-A29A3902C5E7}"/>
          </ac:spMkLst>
        </pc:spChg>
      </pc:sldChg>
    </pc:docChg>
  </pc:docChgLst>
  <pc:docChgLst>
    <pc:chgData name="Ineta Purauska" userId="S::ineta.purauska@liaa.gov.lv::e5e58b68-5e54-4605-aa29-92dea5df7ff8" providerId="AD" clId="Web-{584A2338-73CB-31A4-81A4-EA95884A3133}"/>
    <pc:docChg chg="addSld modSld sldOrd">
      <pc:chgData name="Ineta Purauska" userId="S::ineta.purauska@liaa.gov.lv::e5e58b68-5e54-4605-aa29-92dea5df7ff8" providerId="AD" clId="Web-{584A2338-73CB-31A4-81A4-EA95884A3133}" dt="2025-12-23T08:51:18.872" v="118" actId="20577"/>
      <pc:docMkLst>
        <pc:docMk/>
      </pc:docMkLst>
      <pc:sldChg chg="delSp modSp ord">
        <pc:chgData name="Ineta Purauska" userId="S::ineta.purauska@liaa.gov.lv::e5e58b68-5e54-4605-aa29-92dea5df7ff8" providerId="AD" clId="Web-{584A2338-73CB-31A4-81A4-EA95884A3133}" dt="2025-12-23T08:51:18.872" v="118" actId="20577"/>
        <pc:sldMkLst>
          <pc:docMk/>
          <pc:sldMk cId="3054461885" sldId="274"/>
        </pc:sldMkLst>
        <pc:spChg chg="mod">
          <ac:chgData name="Ineta Purauska" userId="S::ineta.purauska@liaa.gov.lv::e5e58b68-5e54-4605-aa29-92dea5df7ff8" providerId="AD" clId="Web-{584A2338-73CB-31A4-81A4-EA95884A3133}" dt="2025-12-23T08:41:22.123" v="27" actId="20577"/>
          <ac:spMkLst>
            <pc:docMk/>
            <pc:sldMk cId="3054461885" sldId="274"/>
            <ac:spMk id="7" creationId="{00000000-0000-0000-0000-000000000000}"/>
          </ac:spMkLst>
        </pc:spChg>
        <pc:spChg chg="mod">
          <ac:chgData name="Ineta Purauska" userId="S::ineta.purauska@liaa.gov.lv::e5e58b68-5e54-4605-aa29-92dea5df7ff8" providerId="AD" clId="Web-{584A2338-73CB-31A4-81A4-EA95884A3133}" dt="2025-12-23T08:48:10.776" v="91" actId="20577"/>
          <ac:spMkLst>
            <pc:docMk/>
            <pc:sldMk cId="3054461885" sldId="274"/>
            <ac:spMk id="8" creationId="{00000000-0000-0000-0000-000000000000}"/>
          </ac:spMkLst>
        </pc:spChg>
      </pc:sldChg>
      <pc:sldChg chg="delSp modSp add replId">
        <pc:chgData name="Ineta Purauska" userId="S::ineta.purauska@liaa.gov.lv::e5e58b68-5e54-4605-aa29-92dea5df7ff8" providerId="AD" clId="Web-{584A2338-73CB-31A4-81A4-EA95884A3133}" dt="2025-12-23T08:44:54.771" v="54"/>
        <pc:sldMkLst>
          <pc:docMk/>
          <pc:sldMk cId="1997703309" sldId="292"/>
        </pc:sldMkLst>
      </pc:sldChg>
    </pc:docChg>
  </pc:docChgLst>
  <pc:docChgLst>
    <pc:chgData name="Ineta Purauska" userId="S::ineta.purauska@liaa.gov.lv::e5e58b68-5e54-4605-aa29-92dea5df7ff8" providerId="AD" clId="Web-{1C84F15D-D052-FCC8-11BB-F1CFB846B6B2}"/>
    <pc:docChg chg="delSld">
      <pc:chgData name="Ineta Purauska" userId="S::ineta.purauska@liaa.gov.lv::e5e58b68-5e54-4605-aa29-92dea5df7ff8" providerId="AD" clId="Web-{1C84F15D-D052-FCC8-11BB-F1CFB846B6B2}" dt="2026-01-12T14:52:34.118" v="1"/>
      <pc:docMkLst>
        <pc:docMk/>
      </pc:docMkLst>
    </pc:docChg>
  </pc:docChgLst>
  <pc:docChgLst>
    <pc:chgData name="Ineta Purauska" userId="S::ineta.purauska@liaa.gov.lv::e5e58b68-5e54-4605-aa29-92dea5df7ff8" providerId="AD" clId="Web-{2ED877DD-2A57-905B-06BA-F41049F9006A}"/>
    <pc:docChg chg="addSld modSld">
      <pc:chgData name="Ineta Purauska" userId="S::ineta.purauska@liaa.gov.lv::e5e58b68-5e54-4605-aa29-92dea5df7ff8" providerId="AD" clId="Web-{2ED877DD-2A57-905B-06BA-F41049F9006A}" dt="2026-01-14T14:20:24.574" v="86" actId="20577"/>
      <pc:docMkLst>
        <pc:docMk/>
      </pc:docMkLst>
      <pc:sldChg chg="addSp delSp modSp">
        <pc:chgData name="Ineta Purauska" userId="S::ineta.purauska@liaa.gov.lv::e5e58b68-5e54-4605-aa29-92dea5df7ff8" providerId="AD" clId="Web-{2ED877DD-2A57-905B-06BA-F41049F9006A}" dt="2026-01-14T14:07:46.382" v="52" actId="20577"/>
        <pc:sldMkLst>
          <pc:docMk/>
          <pc:sldMk cId="163804967" sldId="281"/>
        </pc:sldMkLst>
        <pc:spChg chg="mod">
          <ac:chgData name="Ineta Purauska" userId="S::ineta.purauska@liaa.gov.lv::e5e58b68-5e54-4605-aa29-92dea5df7ff8" providerId="AD" clId="Web-{2ED877DD-2A57-905B-06BA-F41049F9006A}" dt="2026-01-14T14:07:46.382" v="52" actId="20577"/>
          <ac:spMkLst>
            <pc:docMk/>
            <pc:sldMk cId="163804967" sldId="281"/>
            <ac:spMk id="4" creationId="{7A6DC035-0029-DFFE-19FB-1C4AA92D6790}"/>
          </ac:spMkLst>
        </pc:spChg>
        <pc:picChg chg="add mod">
          <ac:chgData name="Ineta Purauska" userId="S::ineta.purauska@liaa.gov.lv::e5e58b68-5e54-4605-aa29-92dea5df7ff8" providerId="AD" clId="Web-{2ED877DD-2A57-905B-06BA-F41049F9006A}" dt="2026-01-14T14:07:24.319" v="49" actId="1076"/>
          <ac:picMkLst>
            <pc:docMk/>
            <pc:sldMk cId="163804967" sldId="281"/>
            <ac:picMk id="2" creationId="{3B290CF5-7387-7BC3-2011-4A5D308FD9C5}"/>
          </ac:picMkLst>
        </pc:picChg>
      </pc:sldChg>
      <pc:sldChg chg="addSp delSp modSp">
        <pc:chgData name="Ineta Purauska" userId="S::ineta.purauska@liaa.gov.lv::e5e58b68-5e54-4605-aa29-92dea5df7ff8" providerId="AD" clId="Web-{2ED877DD-2A57-905B-06BA-F41049F9006A}" dt="2026-01-14T14:20:24.574" v="86" actId="20577"/>
        <pc:sldMkLst>
          <pc:docMk/>
          <pc:sldMk cId="736106251" sldId="286"/>
        </pc:sldMkLst>
        <pc:spChg chg="mod">
          <ac:chgData name="Ineta Purauska" userId="S::ineta.purauska@liaa.gov.lv::e5e58b68-5e54-4605-aa29-92dea5df7ff8" providerId="AD" clId="Web-{2ED877DD-2A57-905B-06BA-F41049F9006A}" dt="2026-01-14T14:20:24.574" v="86" actId="20577"/>
          <ac:spMkLst>
            <pc:docMk/>
            <pc:sldMk cId="736106251" sldId="286"/>
            <ac:spMk id="12" creationId="{F23C9BAA-1BC9-0B34-5701-2F970C2870A8}"/>
          </ac:spMkLst>
        </pc:spChg>
      </pc:sldChg>
      <pc:sldChg chg="modSp">
        <pc:chgData name="Ineta Purauska" userId="S::ineta.purauska@liaa.gov.lv::e5e58b68-5e54-4605-aa29-92dea5df7ff8" providerId="AD" clId="Web-{2ED877DD-2A57-905B-06BA-F41049F9006A}" dt="2026-01-14T12:26:04.646" v="1" actId="14100"/>
        <pc:sldMkLst>
          <pc:docMk/>
          <pc:sldMk cId="3554288121" sldId="301"/>
        </pc:sldMkLst>
        <pc:spChg chg="mod">
          <ac:chgData name="Ineta Purauska" userId="S::ineta.purauska@liaa.gov.lv::e5e58b68-5e54-4605-aa29-92dea5df7ff8" providerId="AD" clId="Web-{2ED877DD-2A57-905B-06BA-F41049F9006A}" dt="2026-01-14T12:26:04.646" v="1" actId="14100"/>
          <ac:spMkLst>
            <pc:docMk/>
            <pc:sldMk cId="3554288121" sldId="301"/>
            <ac:spMk id="18" creationId="{67886558-504B-7EB3-C2E7-6D6DACDE30DB}"/>
          </ac:spMkLst>
        </pc:spChg>
      </pc:sldChg>
      <pc:sldChg chg="add replId">
        <pc:chgData name="Ineta Purauska" userId="S::ineta.purauska@liaa.gov.lv::e5e58b68-5e54-4605-aa29-92dea5df7ff8" providerId="AD" clId="Web-{2ED877DD-2A57-905B-06BA-F41049F9006A}" dt="2026-01-14T13:32:49.610" v="12"/>
        <pc:sldMkLst>
          <pc:docMk/>
          <pc:sldMk cId="3022533560" sldId="302"/>
        </pc:sldMkLst>
      </pc:sldChg>
    </pc:docChg>
  </pc:docChgLst>
  <pc:docChgLst>
    <pc:chgData name="Ineta Purauska" userId="S::ineta.purauska@liaa.gov.lv::e5e58b68-5e54-4605-aa29-92dea5df7ff8" providerId="AD" clId="Web-{272E2049-F418-604C-76D9-EDEAE4313C48}"/>
    <pc:docChg chg="delSld modSld sldOrd">
      <pc:chgData name="Ineta Purauska" userId="S::ineta.purauska@liaa.gov.lv::e5e58b68-5e54-4605-aa29-92dea5df7ff8" providerId="AD" clId="Web-{272E2049-F418-604C-76D9-EDEAE4313C48}" dt="2026-01-15T08:19:51.207" v="255" actId="1076"/>
      <pc:docMkLst>
        <pc:docMk/>
      </pc:docMkLst>
      <pc:sldChg chg="modSp">
        <pc:chgData name="Ineta Purauska" userId="S::ineta.purauska@liaa.gov.lv::e5e58b68-5e54-4605-aa29-92dea5df7ff8" providerId="AD" clId="Web-{272E2049-F418-604C-76D9-EDEAE4313C48}" dt="2026-01-15T07:47:03.337" v="34" actId="20577"/>
        <pc:sldMkLst>
          <pc:docMk/>
          <pc:sldMk cId="0" sldId="256"/>
        </pc:sldMkLst>
        <pc:spChg chg="mod">
          <ac:chgData name="Ineta Purauska" userId="S::ineta.purauska@liaa.gov.lv::e5e58b68-5e54-4605-aa29-92dea5df7ff8" providerId="AD" clId="Web-{272E2049-F418-604C-76D9-EDEAE4313C48}" dt="2026-01-15T07:47:03.337" v="34" actId="20577"/>
          <ac:spMkLst>
            <pc:docMk/>
            <pc:sldMk cId="0" sldId="256"/>
            <ac:spMk id="17" creationId="{00000000-0000-0000-0000-000000000000}"/>
          </ac:spMkLst>
        </pc:spChg>
      </pc:sldChg>
      <pc:sldChg chg="modSp">
        <pc:chgData name="Ineta Purauska" userId="S::ineta.purauska@liaa.gov.lv::e5e58b68-5e54-4605-aa29-92dea5df7ff8" providerId="AD" clId="Web-{272E2049-F418-604C-76D9-EDEAE4313C48}" dt="2026-01-15T07:55:43.124" v="68" actId="20577"/>
        <pc:sldMkLst>
          <pc:docMk/>
          <pc:sldMk cId="0" sldId="271"/>
        </pc:sldMkLst>
        <pc:spChg chg="mod">
          <ac:chgData name="Ineta Purauska" userId="S::ineta.purauska@liaa.gov.lv::e5e58b68-5e54-4605-aa29-92dea5df7ff8" providerId="AD" clId="Web-{272E2049-F418-604C-76D9-EDEAE4313C48}" dt="2026-01-15T07:52:27.216" v="45" actId="20577"/>
          <ac:spMkLst>
            <pc:docMk/>
            <pc:sldMk cId="0" sldId="271"/>
            <ac:spMk id="20" creationId="{00000000-0000-0000-0000-000000000000}"/>
          </ac:spMkLst>
        </pc:spChg>
        <pc:spChg chg="mod">
          <ac:chgData name="Ineta Purauska" userId="S::ineta.purauska@liaa.gov.lv::e5e58b68-5e54-4605-aa29-92dea5df7ff8" providerId="AD" clId="Web-{272E2049-F418-604C-76D9-EDEAE4313C48}" dt="2026-01-15T07:55:43.124" v="68" actId="20577"/>
          <ac:spMkLst>
            <pc:docMk/>
            <pc:sldMk cId="0" sldId="271"/>
            <ac:spMk id="23" creationId="{00000000-0000-0000-0000-000000000000}"/>
          </ac:spMkLst>
        </pc:spChg>
      </pc:sldChg>
      <pc:sldChg chg="ord">
        <pc:chgData name="Ineta Purauska" userId="S::ineta.purauska@liaa.gov.lv::e5e58b68-5e54-4605-aa29-92dea5df7ff8" providerId="AD" clId="Web-{272E2049-F418-604C-76D9-EDEAE4313C48}" dt="2026-01-15T08:06:18.923" v="128"/>
        <pc:sldMkLst>
          <pc:docMk/>
          <pc:sldMk cId="1426698587" sldId="282"/>
        </pc:sldMkLst>
      </pc:sldChg>
      <pc:sldChg chg="modSp">
        <pc:chgData name="Ineta Purauska" userId="S::ineta.purauska@liaa.gov.lv::e5e58b68-5e54-4605-aa29-92dea5df7ff8" providerId="AD" clId="Web-{272E2049-F418-604C-76D9-EDEAE4313C48}" dt="2026-01-15T07:49:34.886" v="37" actId="20577"/>
        <pc:sldMkLst>
          <pc:docMk/>
          <pc:sldMk cId="736106251" sldId="286"/>
        </pc:sldMkLst>
        <pc:spChg chg="mod">
          <ac:chgData name="Ineta Purauska" userId="S::ineta.purauska@liaa.gov.lv::e5e58b68-5e54-4605-aa29-92dea5df7ff8" providerId="AD" clId="Web-{272E2049-F418-604C-76D9-EDEAE4313C48}" dt="2026-01-15T07:49:34.886" v="37" actId="20577"/>
          <ac:spMkLst>
            <pc:docMk/>
            <pc:sldMk cId="736106251" sldId="286"/>
            <ac:spMk id="12" creationId="{F23C9BAA-1BC9-0B34-5701-2F970C2870A8}"/>
          </ac:spMkLst>
        </pc:spChg>
      </pc:sldChg>
      <pc:sldChg chg="ord">
        <pc:chgData name="Ineta Purauska" userId="S::ineta.purauska@liaa.gov.lv::e5e58b68-5e54-4605-aa29-92dea5df7ff8" providerId="AD" clId="Web-{272E2049-F418-604C-76D9-EDEAE4313C48}" dt="2026-01-15T08:05:50.876" v="126"/>
        <pc:sldMkLst>
          <pc:docMk/>
          <pc:sldMk cId="1708035897" sldId="295"/>
        </pc:sldMkLst>
      </pc:sldChg>
      <pc:sldChg chg="del">
        <pc:chgData name="Ineta Purauska" userId="S::ineta.purauska@liaa.gov.lv::e5e58b68-5e54-4605-aa29-92dea5df7ff8" providerId="AD" clId="Web-{272E2049-F418-604C-76D9-EDEAE4313C48}" dt="2026-01-15T08:05:58.860" v="127"/>
        <pc:sldMkLst>
          <pc:docMk/>
          <pc:sldMk cId="273011322" sldId="299"/>
        </pc:sldMkLst>
      </pc:sldChg>
      <pc:sldChg chg="modSp">
        <pc:chgData name="Ineta Purauska" userId="S::ineta.purauska@liaa.gov.lv::e5e58b68-5e54-4605-aa29-92dea5df7ff8" providerId="AD" clId="Web-{272E2049-F418-604C-76D9-EDEAE4313C48}" dt="2026-01-15T08:04:01.655" v="112" actId="20577"/>
        <pc:sldMkLst>
          <pc:docMk/>
          <pc:sldMk cId="2240910001" sldId="300"/>
        </pc:sldMkLst>
        <pc:spChg chg="mod">
          <ac:chgData name="Ineta Purauska" userId="S::ineta.purauska@liaa.gov.lv::e5e58b68-5e54-4605-aa29-92dea5df7ff8" providerId="AD" clId="Web-{272E2049-F418-604C-76D9-EDEAE4313C48}" dt="2026-01-15T08:04:01.655" v="112" actId="20577"/>
          <ac:spMkLst>
            <pc:docMk/>
            <pc:sldMk cId="2240910001" sldId="300"/>
            <ac:spMk id="21" creationId="{840F58E3-210D-853F-F38A-69202F4E7291}"/>
          </ac:spMkLst>
        </pc:spChg>
        <pc:spChg chg="mod">
          <ac:chgData name="Ineta Purauska" userId="S::ineta.purauska@liaa.gov.lv::e5e58b68-5e54-4605-aa29-92dea5df7ff8" providerId="AD" clId="Web-{272E2049-F418-604C-76D9-EDEAE4313C48}" dt="2026-01-15T07:59:57.149" v="91" actId="14100"/>
          <ac:spMkLst>
            <pc:docMk/>
            <pc:sldMk cId="2240910001" sldId="300"/>
            <ac:spMk id="29" creationId="{8D23E82A-05BF-9BA4-C7F9-2CA35C8E226E}"/>
          </ac:spMkLst>
        </pc:spChg>
      </pc:sldChg>
      <pc:sldChg chg="delSp modSp">
        <pc:chgData name="Ineta Purauska" userId="S::ineta.purauska@liaa.gov.lv::e5e58b68-5e54-4605-aa29-92dea5df7ff8" providerId="AD" clId="Web-{272E2049-F418-604C-76D9-EDEAE4313C48}" dt="2026-01-15T08:19:51.207" v="255" actId="1076"/>
        <pc:sldMkLst>
          <pc:docMk/>
          <pc:sldMk cId="3022533560" sldId="302"/>
        </pc:sldMkLst>
        <pc:spChg chg="mod">
          <ac:chgData name="Ineta Purauska" userId="S::ineta.purauska@liaa.gov.lv::e5e58b68-5e54-4605-aa29-92dea5df7ff8" providerId="AD" clId="Web-{272E2049-F418-604C-76D9-EDEAE4313C48}" dt="2026-01-15T08:17:23.937" v="241" actId="20577"/>
          <ac:spMkLst>
            <pc:docMk/>
            <pc:sldMk cId="3022533560" sldId="302"/>
            <ac:spMk id="4" creationId="{F99C48D9-7525-8600-DE46-A29A3902C5E7}"/>
          </ac:spMkLst>
        </pc:spChg>
        <pc:spChg chg="mod">
          <ac:chgData name="Ineta Purauska" userId="S::ineta.purauska@liaa.gov.lv::e5e58b68-5e54-4605-aa29-92dea5df7ff8" providerId="AD" clId="Web-{272E2049-F418-604C-76D9-EDEAE4313C48}" dt="2026-01-15T08:17:40.984" v="254" actId="14100"/>
          <ac:spMkLst>
            <pc:docMk/>
            <pc:sldMk cId="3022533560" sldId="302"/>
            <ac:spMk id="5" creationId="{C2D1074B-7CA0-B80F-8A9C-5D5BB72EC3AB}"/>
          </ac:spMkLst>
        </pc:spChg>
        <pc:grpChg chg="mod">
          <ac:chgData name="Ineta Purauska" userId="S::ineta.purauska@liaa.gov.lv::e5e58b68-5e54-4605-aa29-92dea5df7ff8" providerId="AD" clId="Web-{272E2049-F418-604C-76D9-EDEAE4313C48}" dt="2026-01-15T08:19:51.207" v="255" actId="1076"/>
          <ac:grpSpMkLst>
            <pc:docMk/>
            <pc:sldMk cId="3022533560" sldId="302"/>
            <ac:grpSpMk id="2" creationId="{F01701A3-D89C-A371-0A5E-6BA5081880D2}"/>
          </ac:grpSpMkLst>
        </pc:grpChg>
        <pc:picChg chg="del">
          <ac:chgData name="Ineta Purauska" userId="S::ineta.purauska@liaa.gov.lv::e5e58b68-5e54-4605-aa29-92dea5df7ff8" providerId="AD" clId="Web-{272E2049-F418-604C-76D9-EDEAE4313C48}" dt="2026-01-15T08:04:52.797" v="117"/>
          <ac:picMkLst>
            <pc:docMk/>
            <pc:sldMk cId="3022533560" sldId="302"/>
            <ac:picMk id="6" creationId="{6654710C-EAF9-A33A-759F-1B9CB7D572F7}"/>
          </ac:picMkLst>
        </pc:picChg>
      </pc:sldChg>
    </pc:docChg>
  </pc:docChgLst>
  <pc:docChgLst>
    <pc:chgData name="Ineta Purauska" userId="S::ineta.purauska@liaa.gov.lv::e5e58b68-5e54-4605-aa29-92dea5df7ff8" providerId="AD" clId="Web-{CFD785F5-2367-8366-4398-F9CD55CC82A2}"/>
    <pc:docChg chg="modSld">
      <pc:chgData name="Ineta Purauska" userId="S::ineta.purauska@liaa.gov.lv::e5e58b68-5e54-4605-aa29-92dea5df7ff8" providerId="AD" clId="Web-{CFD785F5-2367-8366-4398-F9CD55CC82A2}" dt="2026-01-15T16:18:32.222" v="40" actId="20577"/>
      <pc:docMkLst>
        <pc:docMk/>
      </pc:docMkLst>
      <pc:sldChg chg="modSp">
        <pc:chgData name="Ineta Purauska" userId="S::ineta.purauska@liaa.gov.lv::e5e58b68-5e54-4605-aa29-92dea5df7ff8" providerId="AD" clId="Web-{CFD785F5-2367-8366-4398-F9CD55CC82A2}" dt="2026-01-15T16:18:32.222" v="40" actId="20577"/>
        <pc:sldMkLst>
          <pc:docMk/>
          <pc:sldMk cId="0" sldId="260"/>
        </pc:sldMkLst>
        <pc:spChg chg="mod">
          <ac:chgData name="Ineta Purauska" userId="S::ineta.purauska@liaa.gov.lv::e5e58b68-5e54-4605-aa29-92dea5df7ff8" providerId="AD" clId="Web-{CFD785F5-2367-8366-4398-F9CD55CC82A2}" dt="2026-01-15T16:18:32.222" v="40" actId="20577"/>
          <ac:spMkLst>
            <pc:docMk/>
            <pc:sldMk cId="0" sldId="260"/>
            <ac:spMk id="13" creationId="{00000000-0000-0000-0000-000000000000}"/>
          </ac:spMkLst>
        </pc:spChg>
      </pc:sldChg>
      <pc:sldChg chg="modSp">
        <pc:chgData name="Ineta Purauska" userId="S::ineta.purauska@liaa.gov.lv::e5e58b68-5e54-4605-aa29-92dea5df7ff8" providerId="AD" clId="Web-{CFD785F5-2367-8366-4398-F9CD55CC82A2}" dt="2026-01-15T16:10:20.066" v="0" actId="20577"/>
        <pc:sldMkLst>
          <pc:docMk/>
          <pc:sldMk cId="2026663523" sldId="291"/>
        </pc:sldMkLst>
        <pc:spChg chg="mod">
          <ac:chgData name="Ineta Purauska" userId="S::ineta.purauska@liaa.gov.lv::e5e58b68-5e54-4605-aa29-92dea5df7ff8" providerId="AD" clId="Web-{CFD785F5-2367-8366-4398-F9CD55CC82A2}" dt="2026-01-15T16:10:20.066" v="0" actId="20577"/>
          <ac:spMkLst>
            <pc:docMk/>
            <pc:sldMk cId="2026663523" sldId="291"/>
            <ac:spMk id="8" creationId="{001BB13C-2494-184A-8DE4-B2E217E6F2B3}"/>
          </ac:spMkLst>
        </pc:spChg>
      </pc:sldChg>
    </pc:docChg>
  </pc:docChgLst>
  <pc:docChgLst>
    <pc:chgData name="Ineta Purauska" userId="S::ineta.purauska@liaa.gov.lv::e5e58b68-5e54-4605-aa29-92dea5df7ff8" providerId="AD" clId="Web-{5BF384C6-08E8-08B3-4369-CCD85AF47693}"/>
    <pc:docChg chg="modSld">
      <pc:chgData name="Ineta Purauska" userId="S::ineta.purauska@liaa.gov.lv::e5e58b68-5e54-4605-aa29-92dea5df7ff8" providerId="AD" clId="Web-{5BF384C6-08E8-08B3-4369-CCD85AF47693}" dt="2026-01-13T14:21:28.314" v="37" actId="20577"/>
      <pc:docMkLst>
        <pc:docMk/>
      </pc:docMkLst>
      <pc:sldChg chg="modSp">
        <pc:chgData name="Ineta Purauska" userId="S::ineta.purauska@liaa.gov.lv::e5e58b68-5e54-4605-aa29-92dea5df7ff8" providerId="AD" clId="Web-{5BF384C6-08E8-08B3-4369-CCD85AF47693}" dt="2026-01-13T14:17:59.985" v="34" actId="20577"/>
        <pc:sldMkLst>
          <pc:docMk/>
          <pc:sldMk cId="0" sldId="266"/>
        </pc:sldMkLst>
        <pc:spChg chg="mod">
          <ac:chgData name="Ineta Purauska" userId="S::ineta.purauska@liaa.gov.lv::e5e58b68-5e54-4605-aa29-92dea5df7ff8" providerId="AD" clId="Web-{5BF384C6-08E8-08B3-4369-CCD85AF47693}" dt="2026-01-13T14:17:59.985" v="34" actId="20577"/>
          <ac:spMkLst>
            <pc:docMk/>
            <pc:sldMk cId="0" sldId="266"/>
            <ac:spMk id="13" creationId="{00000000-0000-0000-0000-000000000000}"/>
          </ac:spMkLst>
        </pc:spChg>
      </pc:sldChg>
      <pc:sldChg chg="modSp">
        <pc:chgData name="Ineta Purauska" userId="S::ineta.purauska@liaa.gov.lv::e5e58b68-5e54-4605-aa29-92dea5df7ff8" providerId="AD" clId="Web-{5BF384C6-08E8-08B3-4369-CCD85AF47693}" dt="2026-01-13T13:49:59.703" v="32" actId="20577"/>
        <pc:sldMkLst>
          <pc:docMk/>
          <pc:sldMk cId="3054461885" sldId="274"/>
        </pc:sldMkLst>
        <pc:spChg chg="mod">
          <ac:chgData name="Ineta Purauska" userId="S::ineta.purauska@liaa.gov.lv::e5e58b68-5e54-4605-aa29-92dea5df7ff8" providerId="AD" clId="Web-{5BF384C6-08E8-08B3-4369-CCD85AF47693}" dt="2026-01-13T13:49:59.703" v="32" actId="20577"/>
          <ac:spMkLst>
            <pc:docMk/>
            <pc:sldMk cId="3054461885" sldId="274"/>
            <ac:spMk id="8" creationId="{00000000-0000-0000-0000-000000000000}"/>
          </ac:spMkLst>
        </pc:spChg>
      </pc:sldChg>
      <pc:sldChg chg="modSp">
        <pc:chgData name="Ineta Purauska" userId="S::ineta.purauska@liaa.gov.lv::e5e58b68-5e54-4605-aa29-92dea5df7ff8" providerId="AD" clId="Web-{5BF384C6-08E8-08B3-4369-CCD85AF47693}" dt="2026-01-13T14:21:28.314" v="37" actId="20577"/>
        <pc:sldMkLst>
          <pc:docMk/>
          <pc:sldMk cId="736106251" sldId="286"/>
        </pc:sldMkLst>
        <pc:spChg chg="mod">
          <ac:chgData name="Ineta Purauska" userId="S::ineta.purauska@liaa.gov.lv::e5e58b68-5e54-4605-aa29-92dea5df7ff8" providerId="AD" clId="Web-{5BF384C6-08E8-08B3-4369-CCD85AF47693}" dt="2026-01-13T14:21:28.314" v="37" actId="20577"/>
          <ac:spMkLst>
            <pc:docMk/>
            <pc:sldMk cId="736106251" sldId="286"/>
            <ac:spMk id="12" creationId="{F23C9BAA-1BC9-0B34-5701-2F970C2870A8}"/>
          </ac:spMkLst>
        </pc:spChg>
      </pc:sldChg>
      <pc:sldChg chg="modSp">
        <pc:chgData name="Ineta Purauska" userId="S::ineta.purauska@liaa.gov.lv::e5e58b68-5e54-4605-aa29-92dea5df7ff8" providerId="AD" clId="Web-{5BF384C6-08E8-08B3-4369-CCD85AF47693}" dt="2026-01-13T13:49:15.797" v="30" actId="20577"/>
        <pc:sldMkLst>
          <pc:docMk/>
          <pc:sldMk cId="1997703309" sldId="292"/>
        </pc:sldMkLst>
        <pc:spChg chg="mod">
          <ac:chgData name="Ineta Purauska" userId="S::ineta.purauska@liaa.gov.lv::e5e58b68-5e54-4605-aa29-92dea5df7ff8" providerId="AD" clId="Web-{5BF384C6-08E8-08B3-4369-CCD85AF47693}" dt="2026-01-13T13:49:08.313" v="26" actId="20577"/>
          <ac:spMkLst>
            <pc:docMk/>
            <pc:sldMk cId="1997703309" sldId="292"/>
            <ac:spMk id="7" creationId="{9DAE4729-DEA2-B07A-D278-B98FB8CD761A}"/>
          </ac:spMkLst>
        </pc:spChg>
        <pc:spChg chg="mod">
          <ac:chgData name="Ineta Purauska" userId="S::ineta.purauska@liaa.gov.lv::e5e58b68-5e54-4605-aa29-92dea5df7ff8" providerId="AD" clId="Web-{5BF384C6-08E8-08B3-4369-CCD85AF47693}" dt="2026-01-13T13:49:15.797" v="30" actId="20577"/>
          <ac:spMkLst>
            <pc:docMk/>
            <pc:sldMk cId="1997703309" sldId="292"/>
            <ac:spMk id="15" creationId="{838DDAAC-10DC-6434-90FF-ADA9A2222875}"/>
          </ac:spMkLst>
        </pc:spChg>
      </pc:sldChg>
    </pc:docChg>
  </pc:docChgLst>
  <pc:docChgLst>
    <pc:chgData name="Ineta Purauska" userId="S::ineta.purauska@liaa.gov.lv::e5e58b68-5e54-4605-aa29-92dea5df7ff8" providerId="AD" clId="Web-{B900FB10-7C1E-70DE-1892-C998D828C7D8}"/>
    <pc:docChg chg="modSld">
      <pc:chgData name="Ineta Purauska" userId="S::ineta.purauska@liaa.gov.lv::e5e58b68-5e54-4605-aa29-92dea5df7ff8" providerId="AD" clId="Web-{B900FB10-7C1E-70DE-1892-C998D828C7D8}" dt="2026-01-14T14:25:52.333" v="30" actId="20577"/>
      <pc:docMkLst>
        <pc:docMk/>
      </pc:docMkLst>
      <pc:sldChg chg="modSp">
        <pc:chgData name="Ineta Purauska" userId="S::ineta.purauska@liaa.gov.lv::e5e58b68-5e54-4605-aa29-92dea5df7ff8" providerId="AD" clId="Web-{B900FB10-7C1E-70DE-1892-C998D828C7D8}" dt="2026-01-14T14:22:39.248" v="5" actId="1076"/>
        <pc:sldMkLst>
          <pc:docMk/>
          <pc:sldMk cId="0" sldId="256"/>
        </pc:sldMkLst>
        <pc:spChg chg="mod">
          <ac:chgData name="Ineta Purauska" userId="S::ineta.purauska@liaa.gov.lv::e5e58b68-5e54-4605-aa29-92dea5df7ff8" providerId="AD" clId="Web-{B900FB10-7C1E-70DE-1892-C998D828C7D8}" dt="2026-01-14T14:22:39.248" v="5" actId="1076"/>
          <ac:spMkLst>
            <pc:docMk/>
            <pc:sldMk cId="0" sldId="256"/>
            <ac:spMk id="17" creationId="{00000000-0000-0000-0000-000000000000}"/>
          </ac:spMkLst>
        </pc:spChg>
      </pc:sldChg>
      <pc:sldChg chg="modSp">
        <pc:chgData name="Ineta Purauska" userId="S::ineta.purauska@liaa.gov.lv::e5e58b68-5e54-4605-aa29-92dea5df7ff8" providerId="AD" clId="Web-{B900FB10-7C1E-70DE-1892-C998D828C7D8}" dt="2026-01-14T14:23:26.750" v="10" actId="20577"/>
        <pc:sldMkLst>
          <pc:docMk/>
          <pc:sldMk cId="0" sldId="258"/>
        </pc:sldMkLst>
        <pc:spChg chg="mod">
          <ac:chgData name="Ineta Purauska" userId="S::ineta.purauska@liaa.gov.lv::e5e58b68-5e54-4605-aa29-92dea5df7ff8" providerId="AD" clId="Web-{B900FB10-7C1E-70DE-1892-C998D828C7D8}" dt="2026-01-14T14:23:26.750" v="10" actId="20577"/>
          <ac:spMkLst>
            <pc:docMk/>
            <pc:sldMk cId="0" sldId="258"/>
            <ac:spMk id="4" creationId="{00000000-0000-0000-0000-000000000000}"/>
          </ac:spMkLst>
        </pc:spChg>
      </pc:sldChg>
      <pc:sldChg chg="modSp">
        <pc:chgData name="Ineta Purauska" userId="S::ineta.purauska@liaa.gov.lv::e5e58b68-5e54-4605-aa29-92dea5df7ff8" providerId="AD" clId="Web-{B900FB10-7C1E-70DE-1892-C998D828C7D8}" dt="2026-01-14T14:22:11.388" v="0" actId="20577"/>
        <pc:sldMkLst>
          <pc:docMk/>
          <pc:sldMk cId="0" sldId="259"/>
        </pc:sldMkLst>
        <pc:spChg chg="mod">
          <ac:chgData name="Ineta Purauska" userId="S::ineta.purauska@liaa.gov.lv::e5e58b68-5e54-4605-aa29-92dea5df7ff8" providerId="AD" clId="Web-{B900FB10-7C1E-70DE-1892-C998D828C7D8}" dt="2026-01-14T14:22:11.388" v="0" actId="20577"/>
          <ac:spMkLst>
            <pc:docMk/>
            <pc:sldMk cId="0" sldId="259"/>
            <ac:spMk id="31" creationId="{00000000-0000-0000-0000-000000000000}"/>
          </ac:spMkLst>
        </pc:spChg>
      </pc:sldChg>
      <pc:sldChg chg="modSp">
        <pc:chgData name="Ineta Purauska" userId="S::ineta.purauska@liaa.gov.lv::e5e58b68-5e54-4605-aa29-92dea5df7ff8" providerId="AD" clId="Web-{B900FB10-7C1E-70DE-1892-C998D828C7D8}" dt="2026-01-14T14:22:54.389" v="7" actId="20577"/>
        <pc:sldMkLst>
          <pc:docMk/>
          <pc:sldMk cId="0" sldId="260"/>
        </pc:sldMkLst>
        <pc:spChg chg="mod">
          <ac:chgData name="Ineta Purauska" userId="S::ineta.purauska@liaa.gov.lv::e5e58b68-5e54-4605-aa29-92dea5df7ff8" providerId="AD" clId="Web-{B900FB10-7C1E-70DE-1892-C998D828C7D8}" dt="2026-01-14T14:22:54.389" v="7" actId="20577"/>
          <ac:spMkLst>
            <pc:docMk/>
            <pc:sldMk cId="0" sldId="260"/>
            <ac:spMk id="15" creationId="{00000000-0000-0000-0000-000000000000}"/>
          </ac:spMkLst>
        </pc:spChg>
      </pc:sldChg>
      <pc:sldChg chg="modSp">
        <pc:chgData name="Ineta Purauska" userId="S::ineta.purauska@liaa.gov.lv::e5e58b68-5e54-4605-aa29-92dea5df7ff8" providerId="AD" clId="Web-{B900FB10-7C1E-70DE-1892-C998D828C7D8}" dt="2026-01-14T14:25:52.333" v="30" actId="20577"/>
        <pc:sldMkLst>
          <pc:docMk/>
          <pc:sldMk cId="2026663523" sldId="291"/>
        </pc:sldMkLst>
        <pc:spChg chg="mod">
          <ac:chgData name="Ineta Purauska" userId="S::ineta.purauska@liaa.gov.lv::e5e58b68-5e54-4605-aa29-92dea5df7ff8" providerId="AD" clId="Web-{B900FB10-7C1E-70DE-1892-C998D828C7D8}" dt="2026-01-14T14:24:20.392" v="12" actId="20577"/>
          <ac:spMkLst>
            <pc:docMk/>
            <pc:sldMk cId="2026663523" sldId="291"/>
            <ac:spMk id="5" creationId="{7B5D1166-1794-022C-0103-7FC7C75DF3D3}"/>
          </ac:spMkLst>
        </pc:spChg>
        <pc:spChg chg="mod">
          <ac:chgData name="Ineta Purauska" userId="S::ineta.purauska@liaa.gov.lv::e5e58b68-5e54-4605-aa29-92dea5df7ff8" providerId="AD" clId="Web-{B900FB10-7C1E-70DE-1892-C998D828C7D8}" dt="2026-01-14T14:25:52.333" v="30" actId="20577"/>
          <ac:spMkLst>
            <pc:docMk/>
            <pc:sldMk cId="2026663523" sldId="291"/>
            <ac:spMk id="8" creationId="{001BB13C-2494-184A-8DE4-B2E217E6F2B3}"/>
          </ac:spMkLst>
        </pc:spChg>
      </pc:sldChg>
      <pc:sldChg chg="modSp">
        <pc:chgData name="Ineta Purauska" userId="S::ineta.purauska@liaa.gov.lv::e5e58b68-5e54-4605-aa29-92dea5df7ff8" providerId="AD" clId="Web-{B900FB10-7C1E-70DE-1892-C998D828C7D8}" dt="2026-01-14T14:23:21.078" v="9" actId="20577"/>
        <pc:sldMkLst>
          <pc:docMk/>
          <pc:sldMk cId="3554288121" sldId="301"/>
        </pc:sldMkLst>
        <pc:spChg chg="mod">
          <ac:chgData name="Ineta Purauska" userId="S::ineta.purauska@liaa.gov.lv::e5e58b68-5e54-4605-aa29-92dea5df7ff8" providerId="AD" clId="Web-{B900FB10-7C1E-70DE-1892-C998D828C7D8}" dt="2026-01-14T14:23:21.078" v="9" actId="20577"/>
          <ac:spMkLst>
            <pc:docMk/>
            <pc:sldMk cId="3554288121" sldId="301"/>
            <ac:spMk id="4" creationId="{8B1132D1-6880-8829-D9B7-B5665E28FF3B}"/>
          </ac:spMkLst>
        </pc:spChg>
      </pc:sldChg>
    </pc:docChg>
  </pc:docChgLst>
  <pc:docChgLst>
    <pc:chgData name="Līga Bajore" userId="S::liga.bajore@liaa.gov.lv::d73b1498-d7fe-4947-8443-f191ce65bf67" providerId="AD" clId="Web-{ADC1347C-6947-70A0-BE3C-53A8C17D94FB}"/>
    <pc:docChg chg="modSld">
      <pc:chgData name="Līga Bajore" userId="S::liga.bajore@liaa.gov.lv::d73b1498-d7fe-4947-8443-f191ce65bf67" providerId="AD" clId="Web-{ADC1347C-6947-70A0-BE3C-53A8C17D94FB}" dt="2026-01-15T14:10:44.771" v="6"/>
      <pc:docMkLst>
        <pc:docMk/>
      </pc:docMkLst>
      <pc:sldChg chg="delSp modSp">
        <pc:chgData name="Līga Bajore" userId="S::liga.bajore@liaa.gov.lv::d73b1498-d7fe-4947-8443-f191ce65bf67" providerId="AD" clId="Web-{ADC1347C-6947-70A0-BE3C-53A8C17D94FB}" dt="2026-01-15T14:10:24.896" v="4" actId="14100"/>
        <pc:sldMkLst>
          <pc:docMk/>
          <pc:sldMk cId="3054461885" sldId="274"/>
        </pc:sldMkLst>
        <pc:spChg chg="del">
          <ac:chgData name="Līga Bajore" userId="S::liga.bajore@liaa.gov.lv::d73b1498-d7fe-4947-8443-f191ce65bf67" providerId="AD" clId="Web-{ADC1347C-6947-70A0-BE3C-53A8C17D94FB}" dt="2026-01-15T14:10:15.067" v="3"/>
          <ac:spMkLst>
            <pc:docMk/>
            <pc:sldMk cId="3054461885" sldId="274"/>
            <ac:spMk id="6" creationId="{00000000-0000-0000-0000-000000000000}"/>
          </ac:spMkLst>
        </pc:spChg>
        <pc:spChg chg="mod">
          <ac:chgData name="Līga Bajore" userId="S::liga.bajore@liaa.gov.lv::d73b1498-d7fe-4947-8443-f191ce65bf67" providerId="AD" clId="Web-{ADC1347C-6947-70A0-BE3C-53A8C17D94FB}" dt="2026-01-15T14:10:24.896" v="4" actId="14100"/>
          <ac:spMkLst>
            <pc:docMk/>
            <pc:sldMk cId="3054461885" sldId="274"/>
            <ac:spMk id="8" creationId="{00000000-0000-0000-0000-000000000000}"/>
          </ac:spMkLst>
        </pc:spChg>
        <pc:spChg chg="del">
          <ac:chgData name="Līga Bajore" userId="S::liga.bajore@liaa.gov.lv::d73b1498-d7fe-4947-8443-f191ce65bf67" providerId="AD" clId="Web-{ADC1347C-6947-70A0-BE3C-53A8C17D94FB}" dt="2026-01-15T14:09:22.036" v="0"/>
          <ac:spMkLst>
            <pc:docMk/>
            <pc:sldMk cId="3054461885" sldId="274"/>
            <ac:spMk id="11" creationId="{00000000-0000-0000-0000-000000000000}"/>
          </ac:spMkLst>
        </pc:spChg>
        <pc:spChg chg="del">
          <ac:chgData name="Līga Bajore" userId="S::liga.bajore@liaa.gov.lv::d73b1498-d7fe-4947-8443-f191ce65bf67" providerId="AD" clId="Web-{ADC1347C-6947-70A0-BE3C-53A8C17D94FB}" dt="2026-01-15T14:09:30.411" v="1"/>
          <ac:spMkLst>
            <pc:docMk/>
            <pc:sldMk cId="3054461885" sldId="274"/>
            <ac:spMk id="14" creationId="{00000000-0000-0000-0000-000000000000}"/>
          </ac:spMkLst>
        </pc:spChg>
      </pc:sldChg>
      <pc:sldChg chg="delSp">
        <pc:chgData name="Līga Bajore" userId="S::liga.bajore@liaa.gov.lv::d73b1498-d7fe-4947-8443-f191ce65bf67" providerId="AD" clId="Web-{ADC1347C-6947-70A0-BE3C-53A8C17D94FB}" dt="2026-01-15T14:10:44.771" v="6"/>
        <pc:sldMkLst>
          <pc:docMk/>
          <pc:sldMk cId="1997703309" sldId="292"/>
        </pc:sldMkLst>
        <pc:spChg chg="del">
          <ac:chgData name="Līga Bajore" userId="S::liga.bajore@liaa.gov.lv::d73b1498-d7fe-4947-8443-f191ce65bf67" providerId="AD" clId="Web-{ADC1347C-6947-70A0-BE3C-53A8C17D94FB}" dt="2026-01-15T14:10:40.489" v="5"/>
          <ac:spMkLst>
            <pc:docMk/>
            <pc:sldMk cId="1997703309" sldId="292"/>
            <ac:spMk id="11" creationId="{A1E47DC0-5128-41C4-0D65-2879291A8BBB}"/>
          </ac:spMkLst>
        </pc:spChg>
        <pc:spChg chg="del">
          <ac:chgData name="Līga Bajore" userId="S::liga.bajore@liaa.gov.lv::d73b1498-d7fe-4947-8443-f191ce65bf67" providerId="AD" clId="Web-{ADC1347C-6947-70A0-BE3C-53A8C17D94FB}" dt="2026-01-15T14:10:44.771" v="6"/>
          <ac:spMkLst>
            <pc:docMk/>
            <pc:sldMk cId="1997703309" sldId="292"/>
            <ac:spMk id="14" creationId="{CD2CBE25-12F5-EC2C-3F27-0D59622D1C10}"/>
          </ac:spMkLst>
        </pc:spChg>
      </pc:sldChg>
    </pc:docChg>
  </pc:docChgLst>
  <pc:docChgLst>
    <pc:chgData name="Ineta Purauska" userId="S::ineta.purauska@liaa.gov.lv::e5e58b68-5e54-4605-aa29-92dea5df7ff8" providerId="AD" clId="Web-{99F6672A-03EF-464A-1D8F-D87711DAEF1C}"/>
    <pc:docChg chg="modSld">
      <pc:chgData name="Ineta Purauska" userId="S::ineta.purauska@liaa.gov.lv::e5e58b68-5e54-4605-aa29-92dea5df7ff8" providerId="AD" clId="Web-{99F6672A-03EF-464A-1D8F-D87711DAEF1C}" dt="2026-01-05T14:48:04.962" v="52" actId="20577"/>
      <pc:docMkLst>
        <pc:docMk/>
      </pc:docMkLst>
      <pc:sldChg chg="modSp">
        <pc:chgData name="Ineta Purauska" userId="S::ineta.purauska@liaa.gov.lv::e5e58b68-5e54-4605-aa29-92dea5df7ff8" providerId="AD" clId="Web-{99F6672A-03EF-464A-1D8F-D87711DAEF1C}" dt="2026-01-05T14:48:04.962" v="52" actId="20577"/>
        <pc:sldMkLst>
          <pc:docMk/>
          <pc:sldMk cId="3054461885" sldId="274"/>
        </pc:sldMkLst>
        <pc:spChg chg="mod">
          <ac:chgData name="Ineta Purauska" userId="S::ineta.purauska@liaa.gov.lv::e5e58b68-5e54-4605-aa29-92dea5df7ff8" providerId="AD" clId="Web-{99F6672A-03EF-464A-1D8F-D87711DAEF1C}" dt="2026-01-05T14:48:04.962" v="52" actId="20577"/>
          <ac:spMkLst>
            <pc:docMk/>
            <pc:sldMk cId="3054461885" sldId="274"/>
            <ac:spMk id="8" creationId="{00000000-0000-0000-0000-000000000000}"/>
          </ac:spMkLst>
        </pc:spChg>
      </pc:sldChg>
    </pc:docChg>
  </pc:docChgLst>
  <pc:docChgLst>
    <pc:chgData name="Ineta Purauska" userId="S::ineta.purauska@liaa.gov.lv::e5e58b68-5e54-4605-aa29-92dea5df7ff8" providerId="AD" clId="Web-{641B9F5B-EED6-F185-B1C7-556965E1E3AE}"/>
    <pc:docChg chg="modSld sldOrd">
      <pc:chgData name="Ineta Purauska" userId="S::ineta.purauska@liaa.gov.lv::e5e58b68-5e54-4605-aa29-92dea5df7ff8" providerId="AD" clId="Web-{641B9F5B-EED6-F185-B1C7-556965E1E3AE}" dt="2026-01-15T16:59:58.660" v="48" actId="20577"/>
      <pc:docMkLst>
        <pc:docMk/>
      </pc:docMkLst>
      <pc:sldChg chg="modSp">
        <pc:chgData name="Ineta Purauska" userId="S::ineta.purauska@liaa.gov.lv::e5e58b68-5e54-4605-aa29-92dea5df7ff8" providerId="AD" clId="Web-{641B9F5B-EED6-F185-B1C7-556965E1E3AE}" dt="2026-01-15T16:35:13.748" v="17" actId="20577"/>
        <pc:sldMkLst>
          <pc:docMk/>
          <pc:sldMk cId="0" sldId="266"/>
        </pc:sldMkLst>
        <pc:spChg chg="mod">
          <ac:chgData name="Ineta Purauska" userId="S::ineta.purauska@liaa.gov.lv::e5e58b68-5e54-4605-aa29-92dea5df7ff8" providerId="AD" clId="Web-{641B9F5B-EED6-F185-B1C7-556965E1E3AE}" dt="2026-01-15T16:35:13.748" v="17" actId="20577"/>
          <ac:spMkLst>
            <pc:docMk/>
            <pc:sldMk cId="0" sldId="266"/>
            <ac:spMk id="13" creationId="{00000000-0000-0000-0000-000000000000}"/>
          </ac:spMkLst>
        </pc:spChg>
        <pc:spChg chg="mod">
          <ac:chgData name="Ineta Purauska" userId="S::ineta.purauska@liaa.gov.lv::e5e58b68-5e54-4605-aa29-92dea5df7ff8" providerId="AD" clId="Web-{641B9F5B-EED6-F185-B1C7-556965E1E3AE}" dt="2026-01-15T16:34:59.779" v="15" actId="20577"/>
          <ac:spMkLst>
            <pc:docMk/>
            <pc:sldMk cId="0" sldId="266"/>
            <ac:spMk id="14" creationId="{00000000-0000-0000-0000-000000000000}"/>
          </ac:spMkLst>
        </pc:spChg>
      </pc:sldChg>
      <pc:sldChg chg="modSp">
        <pc:chgData name="Ineta Purauska" userId="S::ineta.purauska@liaa.gov.lv::e5e58b68-5e54-4605-aa29-92dea5df7ff8" providerId="AD" clId="Web-{641B9F5B-EED6-F185-B1C7-556965E1E3AE}" dt="2026-01-15T16:59:58.660" v="48" actId="20577"/>
        <pc:sldMkLst>
          <pc:docMk/>
          <pc:sldMk cId="3511039600" sldId="276"/>
        </pc:sldMkLst>
        <pc:spChg chg="mod">
          <ac:chgData name="Ineta Purauska" userId="S::ineta.purauska@liaa.gov.lv::e5e58b68-5e54-4605-aa29-92dea5df7ff8" providerId="AD" clId="Web-{641B9F5B-EED6-F185-B1C7-556965E1E3AE}" dt="2026-01-15T16:59:58.660" v="48" actId="20577"/>
          <ac:spMkLst>
            <pc:docMk/>
            <pc:sldMk cId="3511039600" sldId="276"/>
            <ac:spMk id="14" creationId="{3C45E243-ED77-A92B-3D43-190E4293BAD4}"/>
          </ac:spMkLst>
        </pc:spChg>
      </pc:sldChg>
      <pc:sldChg chg="modSp">
        <pc:chgData name="Ineta Purauska" userId="S::ineta.purauska@liaa.gov.lv::e5e58b68-5e54-4605-aa29-92dea5df7ff8" providerId="AD" clId="Web-{641B9F5B-EED6-F185-B1C7-556965E1E3AE}" dt="2026-01-15T16:44:00.962" v="23" actId="1076"/>
        <pc:sldMkLst>
          <pc:docMk/>
          <pc:sldMk cId="2330561632" sldId="280"/>
        </pc:sldMkLst>
        <pc:spChg chg="mod">
          <ac:chgData name="Ineta Purauska" userId="S::ineta.purauska@liaa.gov.lv::e5e58b68-5e54-4605-aa29-92dea5df7ff8" providerId="AD" clId="Web-{641B9F5B-EED6-F185-B1C7-556965E1E3AE}" dt="2026-01-15T16:44:00.962" v="23" actId="1076"/>
          <ac:spMkLst>
            <pc:docMk/>
            <pc:sldMk cId="2330561632" sldId="280"/>
            <ac:spMk id="13" creationId="{CDD8141F-7197-EF90-F05C-6449402E2491}"/>
          </ac:spMkLst>
        </pc:spChg>
      </pc:sldChg>
      <pc:sldChg chg="ord">
        <pc:chgData name="Ineta Purauska" userId="S::ineta.purauska@liaa.gov.lv::e5e58b68-5e54-4605-aa29-92dea5df7ff8" providerId="AD" clId="Web-{641B9F5B-EED6-F185-B1C7-556965E1E3AE}" dt="2026-01-15T16:51:47.808" v="32"/>
        <pc:sldMkLst>
          <pc:docMk/>
          <pc:sldMk cId="1426698587" sldId="282"/>
        </pc:sldMkLst>
      </pc:sldChg>
      <pc:sldChg chg="modSp">
        <pc:chgData name="Ineta Purauska" userId="S::ineta.purauska@liaa.gov.lv::e5e58b68-5e54-4605-aa29-92dea5df7ff8" providerId="AD" clId="Web-{641B9F5B-EED6-F185-B1C7-556965E1E3AE}" dt="2026-01-15T16:59:09.174" v="43" actId="20577"/>
        <pc:sldMkLst>
          <pc:docMk/>
          <pc:sldMk cId="3551095146" sldId="296"/>
        </pc:sldMkLst>
        <pc:spChg chg="mod">
          <ac:chgData name="Ineta Purauska" userId="S::ineta.purauska@liaa.gov.lv::e5e58b68-5e54-4605-aa29-92dea5df7ff8" providerId="AD" clId="Web-{641B9F5B-EED6-F185-B1C7-556965E1E3AE}" dt="2026-01-15T16:59:09.174" v="43" actId="20577"/>
          <ac:spMkLst>
            <pc:docMk/>
            <pc:sldMk cId="3551095146" sldId="296"/>
            <ac:spMk id="14" creationId="{65C45B36-A552-D248-CF45-4F3E0C138023}"/>
          </ac:spMkLst>
        </pc:spChg>
      </pc:sldChg>
      <pc:sldChg chg="addSp delSp modSp">
        <pc:chgData name="Ineta Purauska" userId="S::ineta.purauska@liaa.gov.lv::e5e58b68-5e54-4605-aa29-92dea5df7ff8" providerId="AD" clId="Web-{641B9F5B-EED6-F185-B1C7-556965E1E3AE}" dt="2026-01-15T16:50:21.276" v="31" actId="1076"/>
        <pc:sldMkLst>
          <pc:docMk/>
          <pc:sldMk cId="2240910001" sldId="300"/>
        </pc:sldMkLst>
        <pc:spChg chg="del">
          <ac:chgData name="Ineta Purauska" userId="S::ineta.purauska@liaa.gov.lv::e5e58b68-5e54-4605-aa29-92dea5df7ff8" providerId="AD" clId="Web-{641B9F5B-EED6-F185-B1C7-556965E1E3AE}" dt="2026-01-15T16:49:52.526" v="25"/>
          <ac:spMkLst>
            <pc:docMk/>
            <pc:sldMk cId="2240910001" sldId="300"/>
            <ac:spMk id="24" creationId="{8AB1A0A7-1515-8111-02E6-49C43646C751}"/>
          </ac:spMkLst>
        </pc:spChg>
        <pc:grpChg chg="mod">
          <ac:chgData name="Ineta Purauska" userId="S::ineta.purauska@liaa.gov.lv::e5e58b68-5e54-4605-aa29-92dea5df7ff8" providerId="AD" clId="Web-{641B9F5B-EED6-F185-B1C7-556965E1E3AE}" dt="2026-01-15T16:49:07.182" v="24" actId="1076"/>
          <ac:grpSpMkLst>
            <pc:docMk/>
            <pc:sldMk cId="2240910001" sldId="300"/>
            <ac:grpSpMk id="9" creationId="{FA423FBC-7FE7-53A3-A02B-62EBFBC2A634}"/>
          </ac:grpSpMkLst>
        </pc:grpChg>
        <pc:picChg chg="add del mod">
          <ac:chgData name="Ineta Purauska" userId="S::ineta.purauska@liaa.gov.lv::e5e58b68-5e54-4605-aa29-92dea5df7ff8" providerId="AD" clId="Web-{641B9F5B-EED6-F185-B1C7-556965E1E3AE}" dt="2026-01-15T16:49:59.198" v="27"/>
          <ac:picMkLst>
            <pc:docMk/>
            <pc:sldMk cId="2240910001" sldId="300"/>
            <ac:picMk id="2" creationId="{C1B45F3B-796E-6B01-30A8-8BB9DB9FDE10}"/>
          </ac:picMkLst>
        </pc:picChg>
        <pc:picChg chg="add mod">
          <ac:chgData name="Ineta Purauska" userId="S::ineta.purauska@liaa.gov.lv::e5e58b68-5e54-4605-aa29-92dea5df7ff8" providerId="AD" clId="Web-{641B9F5B-EED6-F185-B1C7-556965E1E3AE}" dt="2026-01-15T16:50:21.276" v="31" actId="1076"/>
          <ac:picMkLst>
            <pc:docMk/>
            <pc:sldMk cId="2240910001" sldId="300"/>
            <ac:picMk id="5" creationId="{450F6D66-4872-B51A-F5C5-737FAD934B71}"/>
          </ac:picMkLst>
        </pc:picChg>
      </pc:sldChg>
      <pc:sldChg chg="modSp ord">
        <pc:chgData name="Ineta Purauska" userId="S::ineta.purauska@liaa.gov.lv::e5e58b68-5e54-4605-aa29-92dea5df7ff8" providerId="AD" clId="Web-{641B9F5B-EED6-F185-B1C7-556965E1E3AE}" dt="2026-01-15T16:58:31.672" v="41" actId="20577"/>
        <pc:sldMkLst>
          <pc:docMk/>
          <pc:sldMk cId="3022533560" sldId="302"/>
        </pc:sldMkLst>
        <pc:spChg chg="mod">
          <ac:chgData name="Ineta Purauska" userId="S::ineta.purauska@liaa.gov.lv::e5e58b68-5e54-4605-aa29-92dea5df7ff8" providerId="AD" clId="Web-{641B9F5B-EED6-F185-B1C7-556965E1E3AE}" dt="2026-01-15T16:58:31.672" v="41" actId="20577"/>
          <ac:spMkLst>
            <pc:docMk/>
            <pc:sldMk cId="3022533560" sldId="302"/>
            <ac:spMk id="4" creationId="{F99C48D9-7525-8600-DE46-A29A3902C5E7}"/>
          </ac:spMkLst>
        </pc:spChg>
      </pc:sldChg>
    </pc:docChg>
  </pc:docChgLst>
  <pc:docChgLst>
    <pc:chgData name="Ineta Purauska" userId="S::ineta.purauska@liaa.gov.lv::e5e58b68-5e54-4605-aa29-92dea5df7ff8" providerId="AD" clId="Web-{7BC78B1F-35BF-5C21-E2B2-234C7851F0ED}"/>
    <pc:docChg chg="delSld modSld sldOrd">
      <pc:chgData name="Ineta Purauska" userId="S::ineta.purauska@liaa.gov.lv::e5e58b68-5e54-4605-aa29-92dea5df7ff8" providerId="AD" clId="Web-{7BC78B1F-35BF-5C21-E2B2-234C7851F0ED}" dt="2025-12-23T08:34:50.052" v="119" actId="20577"/>
      <pc:docMkLst>
        <pc:docMk/>
      </pc:docMkLst>
      <pc:sldChg chg="modSp ord">
        <pc:chgData name="Ineta Purauska" userId="S::ineta.purauska@liaa.gov.lv::e5e58b68-5e54-4605-aa29-92dea5df7ff8" providerId="AD" clId="Web-{7BC78B1F-35BF-5C21-E2B2-234C7851F0ED}" dt="2025-12-23T08:34:50.052" v="119" actId="20577"/>
        <pc:sldMkLst>
          <pc:docMk/>
          <pc:sldMk cId="1426698587" sldId="282"/>
        </pc:sldMkLst>
        <pc:spChg chg="mod">
          <ac:chgData name="Ineta Purauska" userId="S::ineta.purauska@liaa.gov.lv::e5e58b68-5e54-4605-aa29-92dea5df7ff8" providerId="AD" clId="Web-{7BC78B1F-35BF-5C21-E2B2-234C7851F0ED}" dt="2025-12-23T08:34:50.052" v="119" actId="20577"/>
          <ac:spMkLst>
            <pc:docMk/>
            <pc:sldMk cId="1426698587" sldId="282"/>
            <ac:spMk id="14" creationId="{D012235B-170B-211D-3A80-86798C30195D}"/>
          </ac:spMkLst>
        </pc:spChg>
      </pc:sldChg>
    </pc:docChg>
  </pc:docChgLst>
  <pc:docChgLst>
    <pc:chgData name="Ineta Purauska" userId="S::ineta.purauska@liaa.gov.lv::e5e58b68-5e54-4605-aa29-92dea5df7ff8" providerId="AD" clId="Web-{F6F97632-06D3-D05A-AE1A-42C98F3D2626}"/>
    <pc:docChg chg="modSld">
      <pc:chgData name="Ineta Purauska" userId="S::ineta.purauska@liaa.gov.lv::e5e58b68-5e54-4605-aa29-92dea5df7ff8" providerId="AD" clId="Web-{F6F97632-06D3-D05A-AE1A-42C98F3D2626}" dt="2026-01-15T16:31:55.677" v="35" actId="20577"/>
      <pc:docMkLst>
        <pc:docMk/>
      </pc:docMkLst>
      <pc:sldChg chg="modSp">
        <pc:chgData name="Ineta Purauska" userId="S::ineta.purauska@liaa.gov.lv::e5e58b68-5e54-4605-aa29-92dea5df7ff8" providerId="AD" clId="Web-{F6F97632-06D3-D05A-AE1A-42C98F3D2626}" dt="2026-01-15T16:25:18.379" v="27" actId="20577"/>
        <pc:sldMkLst>
          <pc:docMk/>
          <pc:sldMk cId="0" sldId="260"/>
        </pc:sldMkLst>
        <pc:spChg chg="mod">
          <ac:chgData name="Ineta Purauska" userId="S::ineta.purauska@liaa.gov.lv::e5e58b68-5e54-4605-aa29-92dea5df7ff8" providerId="AD" clId="Web-{F6F97632-06D3-D05A-AE1A-42C98F3D2626}" dt="2026-01-15T16:25:18.379" v="27" actId="20577"/>
          <ac:spMkLst>
            <pc:docMk/>
            <pc:sldMk cId="0" sldId="260"/>
            <ac:spMk id="13" creationId="{00000000-0000-0000-0000-000000000000}"/>
          </ac:spMkLst>
        </pc:spChg>
      </pc:sldChg>
      <pc:sldChg chg="modSp">
        <pc:chgData name="Ineta Purauska" userId="S::ineta.purauska@liaa.gov.lv::e5e58b68-5e54-4605-aa29-92dea5df7ff8" providerId="AD" clId="Web-{F6F97632-06D3-D05A-AE1A-42C98F3D2626}" dt="2026-01-15T16:31:55.677" v="35" actId="20577"/>
        <pc:sldMkLst>
          <pc:docMk/>
          <pc:sldMk cId="0" sldId="266"/>
        </pc:sldMkLst>
        <pc:spChg chg="mod">
          <ac:chgData name="Ineta Purauska" userId="S::ineta.purauska@liaa.gov.lv::e5e58b68-5e54-4605-aa29-92dea5df7ff8" providerId="AD" clId="Web-{F6F97632-06D3-D05A-AE1A-42C98F3D2626}" dt="2026-01-15T16:31:55.677" v="35" actId="20577"/>
          <ac:spMkLst>
            <pc:docMk/>
            <pc:sldMk cId="0" sldId="266"/>
            <ac:spMk id="13" creationId="{00000000-0000-0000-0000-000000000000}"/>
          </ac:spMkLst>
        </pc:spChg>
      </pc:sldChg>
    </pc:docChg>
  </pc:docChgLst>
  <pc:docChgLst>
    <pc:chgData name="Ineta Purauska" userId="S::ineta.purauska@liaa.gov.lv::e5e58b68-5e54-4605-aa29-92dea5df7ff8" providerId="AD" clId="Web-{A5486A29-5DCC-B9B1-1068-83E544CA10FF}"/>
    <pc:docChg chg="addSld delSld modSld">
      <pc:chgData name="Ineta Purauska" userId="S::ineta.purauska@liaa.gov.lv::e5e58b68-5e54-4605-aa29-92dea5df7ff8" providerId="AD" clId="Web-{A5486A29-5DCC-B9B1-1068-83E544CA10FF}" dt="2026-01-14T12:25:20.359" v="146" actId="1076"/>
      <pc:docMkLst>
        <pc:docMk/>
      </pc:docMkLst>
      <pc:sldChg chg="modSp">
        <pc:chgData name="Ineta Purauska" userId="S::ineta.purauska@liaa.gov.lv::e5e58b68-5e54-4605-aa29-92dea5df7ff8" providerId="AD" clId="Web-{A5486A29-5DCC-B9B1-1068-83E544CA10FF}" dt="2026-01-14T12:25:20.359" v="146" actId="1076"/>
        <pc:sldMkLst>
          <pc:docMk/>
          <pc:sldMk cId="0" sldId="258"/>
        </pc:sldMkLst>
        <pc:spChg chg="mod">
          <ac:chgData name="Ineta Purauska" userId="S::ineta.purauska@liaa.gov.lv::e5e58b68-5e54-4605-aa29-92dea5df7ff8" providerId="AD" clId="Web-{A5486A29-5DCC-B9B1-1068-83E544CA10FF}" dt="2026-01-14T12:25:20.359" v="146" actId="1076"/>
          <ac:spMkLst>
            <pc:docMk/>
            <pc:sldMk cId="0" sldId="258"/>
            <ac:spMk id="28" creationId="{00000000-0000-0000-0000-000000000000}"/>
          </ac:spMkLst>
        </pc:spChg>
        <pc:grpChg chg="mod">
          <ac:chgData name="Ineta Purauska" userId="S::ineta.purauska@liaa.gov.lv::e5e58b68-5e54-4605-aa29-92dea5df7ff8" providerId="AD" clId="Web-{A5486A29-5DCC-B9B1-1068-83E544CA10FF}" dt="2026-01-14T11:55:08.050" v="27" actId="14100"/>
          <ac:grpSpMkLst>
            <pc:docMk/>
            <pc:sldMk cId="0" sldId="258"/>
            <ac:grpSpMk id="10" creationId="{00000000-0000-0000-0000-000000000000}"/>
          </ac:grpSpMkLst>
        </pc:grpChg>
      </pc:sldChg>
      <pc:sldChg chg="addSp delSp modSp add replId">
        <pc:chgData name="Ineta Purauska" userId="S::ineta.purauska@liaa.gov.lv::e5e58b68-5e54-4605-aa29-92dea5df7ff8" providerId="AD" clId="Web-{A5486A29-5DCC-B9B1-1068-83E544CA10FF}" dt="2026-01-14T12:24:14.496" v="125" actId="1076"/>
        <pc:sldMkLst>
          <pc:docMk/>
          <pc:sldMk cId="3554288121" sldId="301"/>
        </pc:sldMkLst>
        <pc:spChg chg="mod">
          <ac:chgData name="Ineta Purauska" userId="S::ineta.purauska@liaa.gov.lv::e5e58b68-5e54-4605-aa29-92dea5df7ff8" providerId="AD" clId="Web-{A5486A29-5DCC-B9B1-1068-83E544CA10FF}" dt="2026-01-14T12:08:12.771" v="84" actId="1076"/>
          <ac:spMkLst>
            <pc:docMk/>
            <pc:sldMk cId="3554288121" sldId="301"/>
            <ac:spMk id="5" creationId="{9462FD43-C949-62EE-B51C-3922514F7CAB}"/>
          </ac:spMkLst>
        </pc:spChg>
        <pc:spChg chg="mod">
          <ac:chgData name="Ineta Purauska" userId="S::ineta.purauska@liaa.gov.lv::e5e58b68-5e54-4605-aa29-92dea5df7ff8" providerId="AD" clId="Web-{A5486A29-5DCC-B9B1-1068-83E544CA10FF}" dt="2026-01-14T12:07:18.751" v="70" actId="1076"/>
          <ac:spMkLst>
            <pc:docMk/>
            <pc:sldMk cId="3554288121" sldId="301"/>
            <ac:spMk id="14" creationId="{8ACE61B4-66FE-9589-5443-FCFD12F85C18}"/>
          </ac:spMkLst>
        </pc:spChg>
        <pc:spChg chg="mod">
          <ac:chgData name="Ineta Purauska" userId="S::ineta.purauska@liaa.gov.lv::e5e58b68-5e54-4605-aa29-92dea5df7ff8" providerId="AD" clId="Web-{A5486A29-5DCC-B9B1-1068-83E544CA10FF}" dt="2026-01-14T12:09:26.401" v="95" actId="20577"/>
          <ac:spMkLst>
            <pc:docMk/>
            <pc:sldMk cId="3554288121" sldId="301"/>
            <ac:spMk id="23" creationId="{D1E855E2-D4F1-4AAA-DC27-C404052C15F5}"/>
          </ac:spMkLst>
        </pc:spChg>
        <pc:spChg chg="mod">
          <ac:chgData name="Ineta Purauska" userId="S::ineta.purauska@liaa.gov.lv::e5e58b68-5e54-4605-aa29-92dea5df7ff8" providerId="AD" clId="Web-{A5486A29-5DCC-B9B1-1068-83E544CA10FF}" dt="2026-01-14T12:09:07.900" v="92" actId="14100"/>
          <ac:spMkLst>
            <pc:docMk/>
            <pc:sldMk cId="3554288121" sldId="301"/>
            <ac:spMk id="24" creationId="{55D79329-02E6-39C1-048C-5B71A7FD3589}"/>
          </ac:spMkLst>
        </pc:spChg>
        <pc:spChg chg="mod">
          <ac:chgData name="Ineta Purauska" userId="S::ineta.purauska@liaa.gov.lv::e5e58b68-5e54-4605-aa29-92dea5df7ff8" providerId="AD" clId="Web-{A5486A29-5DCC-B9B1-1068-83E544CA10FF}" dt="2026-01-14T12:22:35.194" v="113" actId="20577"/>
          <ac:spMkLst>
            <pc:docMk/>
            <pc:sldMk cId="3554288121" sldId="301"/>
            <ac:spMk id="28" creationId="{8C648C30-7AAB-0E61-CF10-362DD9178E76}"/>
          </ac:spMkLst>
        </pc:spChg>
        <pc:spChg chg="mod">
          <ac:chgData name="Ineta Purauska" userId="S::ineta.purauska@liaa.gov.lv::e5e58b68-5e54-4605-aa29-92dea5df7ff8" providerId="AD" clId="Web-{A5486A29-5DCC-B9B1-1068-83E544CA10FF}" dt="2026-01-14T12:24:14.496" v="125" actId="1076"/>
          <ac:spMkLst>
            <pc:docMk/>
            <pc:sldMk cId="3554288121" sldId="301"/>
            <ac:spMk id="31" creationId="{5F03B8B2-20E9-27FF-D30C-ED381B06943C}"/>
          </ac:spMkLst>
        </pc:spChg>
        <pc:spChg chg="add mod">
          <ac:chgData name="Ineta Purauska" userId="S::ineta.purauska@liaa.gov.lv::e5e58b68-5e54-4605-aa29-92dea5df7ff8" providerId="AD" clId="Web-{A5486A29-5DCC-B9B1-1068-83E544CA10FF}" dt="2026-01-14T12:24:02.246" v="124" actId="1076"/>
          <ac:spMkLst>
            <pc:docMk/>
            <pc:sldMk cId="3554288121" sldId="301"/>
            <ac:spMk id="33" creationId="{78B363D3-C284-D62E-8821-6B2407AEF0E7}"/>
          </ac:spMkLst>
        </pc:spChg>
        <pc:spChg chg="add mod">
          <ac:chgData name="Ineta Purauska" userId="S::ineta.purauska@liaa.gov.lv::e5e58b68-5e54-4605-aa29-92dea5df7ff8" providerId="AD" clId="Web-{A5486A29-5DCC-B9B1-1068-83E544CA10FF}" dt="2026-01-14T12:23:56.761" v="123" actId="1076"/>
          <ac:spMkLst>
            <pc:docMk/>
            <pc:sldMk cId="3554288121" sldId="301"/>
            <ac:spMk id="35" creationId="{7E9BB721-D5A8-C620-9B33-807023F117CC}"/>
          </ac:spMkLst>
        </pc:spChg>
        <pc:spChg chg="add mod">
          <ac:chgData name="Ineta Purauska" userId="S::ineta.purauska@liaa.gov.lv::e5e58b68-5e54-4605-aa29-92dea5df7ff8" providerId="AD" clId="Web-{A5486A29-5DCC-B9B1-1068-83E544CA10FF}" dt="2026-01-14T12:23:53.370" v="122" actId="1076"/>
          <ac:spMkLst>
            <pc:docMk/>
            <pc:sldMk cId="3554288121" sldId="301"/>
            <ac:spMk id="37" creationId="{B0F39F40-CBB1-3794-7C19-41F39D030D0C}"/>
          </ac:spMkLst>
        </pc:spChg>
        <pc:grpChg chg="mod">
          <ac:chgData name="Ineta Purauska" userId="S::ineta.purauska@liaa.gov.lv::e5e58b68-5e54-4605-aa29-92dea5df7ff8" providerId="AD" clId="Web-{A5486A29-5DCC-B9B1-1068-83E544CA10FF}" dt="2026-01-14T12:22:46.960" v="114" actId="1076"/>
          <ac:grpSpMkLst>
            <pc:docMk/>
            <pc:sldMk cId="3554288121" sldId="301"/>
            <ac:grpSpMk id="13" creationId="{96462B64-60DF-CF69-8D28-F0C72E3D4927}"/>
          </ac:grpSpMkLst>
        </pc:grpChg>
        <pc:grpChg chg="mod">
          <ac:chgData name="Ineta Purauska" userId="S::ineta.purauska@liaa.gov.lv::e5e58b68-5e54-4605-aa29-92dea5df7ff8" providerId="AD" clId="Web-{A5486A29-5DCC-B9B1-1068-83E544CA10FF}" dt="2026-01-14T12:11:38.359" v="103" actId="14100"/>
          <ac:grpSpMkLst>
            <pc:docMk/>
            <pc:sldMk cId="3554288121" sldId="301"/>
            <ac:grpSpMk id="16" creationId="{BA96E35C-52B3-7ACD-9C50-810AB74780D5}"/>
          </ac:grpSpMkLst>
        </pc:grpChg>
      </pc:sldChg>
    </pc:docChg>
  </pc:docChgLst>
  <pc:docChgLst>
    <pc:chgData name="Ineta Purauska" userId="S::ineta.purauska@liaa.gov.lv::e5e58b68-5e54-4605-aa29-92dea5df7ff8" providerId="AD" clId="Web-{628F20BC-06FF-3135-FF67-C87CDE503E93}"/>
    <pc:docChg chg="addSld modSld sldOrd">
      <pc:chgData name="Ineta Purauska" userId="S::ineta.purauska@liaa.gov.lv::e5e58b68-5e54-4605-aa29-92dea5df7ff8" providerId="AD" clId="Web-{628F20BC-06FF-3135-FF67-C87CDE503E93}" dt="2026-01-06T09:24:54.876" v="47" actId="20577"/>
      <pc:docMkLst>
        <pc:docMk/>
      </pc:docMkLst>
      <pc:sldChg chg="ord">
        <pc:chgData name="Ineta Purauska" userId="S::ineta.purauska@liaa.gov.lv::e5e58b68-5e54-4605-aa29-92dea5df7ff8" providerId="AD" clId="Web-{628F20BC-06FF-3135-FF67-C87CDE503E93}" dt="2026-01-06T09:23:03.204" v="14"/>
        <pc:sldMkLst>
          <pc:docMk/>
          <pc:sldMk cId="0" sldId="260"/>
        </pc:sldMkLst>
      </pc:sldChg>
    </pc:docChg>
  </pc:docChgLst>
  <pc:docChgLst>
    <pc:chgData name="Ineta Purauska" userId="S::ineta.purauska@liaa.gov.lv::e5e58b68-5e54-4605-aa29-92dea5df7ff8" providerId="AD" clId="Web-{61A81AB9-0A54-6EF1-7DC2-8E15C5DF69A9}"/>
    <pc:docChg chg="modSld">
      <pc:chgData name="Ineta Purauska" userId="S::ineta.purauska@liaa.gov.lv::e5e58b68-5e54-4605-aa29-92dea5df7ff8" providerId="AD" clId="Web-{61A81AB9-0A54-6EF1-7DC2-8E15C5DF69A9}" dt="2026-01-05T15:06:32.986" v="33" actId="1076"/>
      <pc:docMkLst>
        <pc:docMk/>
      </pc:docMkLst>
      <pc:sldChg chg="delSp modSp">
        <pc:chgData name="Ineta Purauska" userId="S::ineta.purauska@liaa.gov.lv::e5e58b68-5e54-4605-aa29-92dea5df7ff8" providerId="AD" clId="Web-{61A81AB9-0A54-6EF1-7DC2-8E15C5DF69A9}" dt="2026-01-05T15:03:15.582" v="21" actId="20577"/>
        <pc:sldMkLst>
          <pc:docMk/>
          <pc:sldMk cId="3054461885" sldId="274"/>
        </pc:sldMkLst>
        <pc:spChg chg="mod">
          <ac:chgData name="Ineta Purauska" userId="S::ineta.purauska@liaa.gov.lv::e5e58b68-5e54-4605-aa29-92dea5df7ff8" providerId="AD" clId="Web-{61A81AB9-0A54-6EF1-7DC2-8E15C5DF69A9}" dt="2026-01-05T15:03:15.582" v="21" actId="20577"/>
          <ac:spMkLst>
            <pc:docMk/>
            <pc:sldMk cId="3054461885" sldId="274"/>
            <ac:spMk id="8" creationId="{00000000-0000-0000-0000-000000000000}"/>
          </ac:spMkLst>
        </pc:spChg>
      </pc:sldChg>
      <pc:sldChg chg="addSp delSp modSp">
        <pc:chgData name="Ineta Purauska" userId="S::ineta.purauska@liaa.gov.lv::e5e58b68-5e54-4605-aa29-92dea5df7ff8" providerId="AD" clId="Web-{61A81AB9-0A54-6EF1-7DC2-8E15C5DF69A9}" dt="2026-01-05T15:06:32.986" v="33" actId="1076"/>
        <pc:sldMkLst>
          <pc:docMk/>
          <pc:sldMk cId="1997703309" sldId="292"/>
        </pc:sldMkLst>
        <pc:spChg chg="add mod">
          <ac:chgData name="Ineta Purauska" userId="S::ineta.purauska@liaa.gov.lv::e5e58b68-5e54-4605-aa29-92dea5df7ff8" providerId="AD" clId="Web-{61A81AB9-0A54-6EF1-7DC2-8E15C5DF69A9}" dt="2026-01-05T15:01:13.645" v="7" actId="1076"/>
          <ac:spMkLst>
            <pc:docMk/>
            <pc:sldMk cId="1997703309" sldId="292"/>
            <ac:spMk id="7" creationId="{9DAE4729-DEA2-B07A-D278-B98FB8CD761A}"/>
          </ac:spMkLst>
        </pc:spChg>
        <pc:spChg chg="add mod">
          <ac:chgData name="Ineta Purauska" userId="S::ineta.purauska@liaa.gov.lv::e5e58b68-5e54-4605-aa29-92dea5df7ff8" providerId="AD" clId="Web-{61A81AB9-0A54-6EF1-7DC2-8E15C5DF69A9}" dt="2026-01-05T15:05:10.299" v="25" actId="1076"/>
          <ac:spMkLst>
            <pc:docMk/>
            <pc:sldMk cId="1997703309" sldId="292"/>
            <ac:spMk id="8" creationId="{FFF3037B-0718-82AE-C4F1-C5FB5838BC60}"/>
          </ac:spMkLst>
        </pc:spChg>
        <pc:spChg chg="mod">
          <ac:chgData name="Ineta Purauska" userId="S::ineta.purauska@liaa.gov.lv::e5e58b68-5e54-4605-aa29-92dea5df7ff8" providerId="AD" clId="Web-{61A81AB9-0A54-6EF1-7DC2-8E15C5DF69A9}" dt="2026-01-05T15:04:39.987" v="22" actId="1076"/>
          <ac:spMkLst>
            <pc:docMk/>
            <pc:sldMk cId="1997703309" sldId="292"/>
            <ac:spMk id="12" creationId="{6CA79946-D738-5FA7-34AE-2BFBCF147012}"/>
          </ac:spMkLst>
        </pc:spChg>
        <pc:spChg chg="mod">
          <ac:chgData name="Ineta Purauska" userId="S::ineta.purauska@liaa.gov.lv::e5e58b68-5e54-4605-aa29-92dea5df7ff8" providerId="AD" clId="Web-{61A81AB9-0A54-6EF1-7DC2-8E15C5DF69A9}" dt="2026-01-05T15:05:06.112" v="24" actId="1076"/>
          <ac:spMkLst>
            <pc:docMk/>
            <pc:sldMk cId="1997703309" sldId="292"/>
            <ac:spMk id="13" creationId="{9F4F72DB-90C7-7C39-9C01-F0A3CFDF1FEE}"/>
          </ac:spMkLst>
        </pc:spChg>
        <pc:spChg chg="mod">
          <ac:chgData name="Ineta Purauska" userId="S::ineta.purauska@liaa.gov.lv::e5e58b68-5e54-4605-aa29-92dea5df7ff8" providerId="AD" clId="Web-{61A81AB9-0A54-6EF1-7DC2-8E15C5DF69A9}" dt="2026-01-05T15:05:19.268" v="26" actId="1076"/>
          <ac:spMkLst>
            <pc:docMk/>
            <pc:sldMk cId="1997703309" sldId="292"/>
            <ac:spMk id="15" creationId="{838DDAAC-10DC-6434-90FF-ADA9A2222875}"/>
          </ac:spMkLst>
        </pc:spChg>
        <pc:spChg chg="mod">
          <ac:chgData name="Ineta Purauska" userId="S::ineta.purauska@liaa.gov.lv::e5e58b68-5e54-4605-aa29-92dea5df7ff8" providerId="AD" clId="Web-{61A81AB9-0A54-6EF1-7DC2-8E15C5DF69A9}" dt="2026-01-05T15:06:32.986" v="33" actId="1076"/>
          <ac:spMkLst>
            <pc:docMk/>
            <pc:sldMk cId="1997703309" sldId="292"/>
            <ac:spMk id="16" creationId="{EB08D3EA-2ABE-0E1D-5131-CF1206BB399B}"/>
          </ac:spMkLst>
        </pc:spChg>
      </pc:sldChg>
    </pc:docChg>
  </pc:docChgLst>
  <pc:docChgLst>
    <pc:chgData name="Ineta Purauska" userId="S::ineta.purauska@liaa.gov.lv::e5e58b68-5e54-4605-aa29-92dea5df7ff8" providerId="AD" clId="Web-{55B79A08-1017-8D27-1897-D0DC12C91AF3}"/>
    <pc:docChg chg="modSld">
      <pc:chgData name="Ineta Purauska" userId="S::ineta.purauska@liaa.gov.lv::e5e58b68-5e54-4605-aa29-92dea5df7ff8" providerId="AD" clId="Web-{55B79A08-1017-8D27-1897-D0DC12C91AF3}" dt="2026-01-05T15:10:28.279" v="12" actId="20577"/>
      <pc:docMkLst>
        <pc:docMk/>
      </pc:docMkLst>
      <pc:sldChg chg="modSp">
        <pc:chgData name="Ineta Purauska" userId="S::ineta.purauska@liaa.gov.lv::e5e58b68-5e54-4605-aa29-92dea5df7ff8" providerId="AD" clId="Web-{55B79A08-1017-8D27-1897-D0DC12C91AF3}" dt="2026-01-05T15:08:09.449" v="1" actId="20577"/>
        <pc:sldMkLst>
          <pc:docMk/>
          <pc:sldMk cId="0" sldId="258"/>
        </pc:sldMkLst>
        <pc:spChg chg="mod">
          <ac:chgData name="Ineta Purauska" userId="S::ineta.purauska@liaa.gov.lv::e5e58b68-5e54-4605-aa29-92dea5df7ff8" providerId="AD" clId="Web-{55B79A08-1017-8D27-1897-D0DC12C91AF3}" dt="2026-01-05T15:08:09.449" v="1" actId="20577"/>
          <ac:spMkLst>
            <pc:docMk/>
            <pc:sldMk cId="0" sldId="258"/>
            <ac:spMk id="28" creationId="{00000000-0000-0000-0000-000000000000}"/>
          </ac:spMkLst>
        </pc:spChg>
      </pc:sldChg>
      <pc:sldChg chg="modSp">
        <pc:chgData name="Ineta Purauska" userId="S::ineta.purauska@liaa.gov.lv::e5e58b68-5e54-4605-aa29-92dea5df7ff8" providerId="AD" clId="Web-{55B79A08-1017-8D27-1897-D0DC12C91AF3}" dt="2026-01-05T15:10:28.279" v="12" actId="20577"/>
        <pc:sldMkLst>
          <pc:docMk/>
          <pc:sldMk cId="0" sldId="266"/>
        </pc:sldMkLst>
        <pc:spChg chg="mod">
          <ac:chgData name="Ineta Purauska" userId="S::ineta.purauska@liaa.gov.lv::e5e58b68-5e54-4605-aa29-92dea5df7ff8" providerId="AD" clId="Web-{55B79A08-1017-8D27-1897-D0DC12C91AF3}" dt="2026-01-05T15:10:28.279" v="12" actId="20577"/>
          <ac:spMkLst>
            <pc:docMk/>
            <pc:sldMk cId="0" sldId="266"/>
            <ac:spMk id="13" creationId="{00000000-0000-0000-0000-000000000000}"/>
          </ac:spMkLst>
        </pc:spChg>
      </pc:sldChg>
    </pc:docChg>
  </pc:docChgLst>
  <pc:docChgLst>
    <pc:chgData name="Andžs Melderis" userId="S::andzs.melderis@liaa.gov.lv::25f044d8-623e-4424-ae0f-9539128a7e22" providerId="AD" clId="Web-{67F234F8-7AED-2E80-D07C-D95E29ACCD2B}"/>
    <pc:docChg chg="modSld">
      <pc:chgData name="Andžs Melderis" userId="S::andzs.melderis@liaa.gov.lv::25f044d8-623e-4424-ae0f-9539128a7e22" providerId="AD" clId="Web-{67F234F8-7AED-2E80-D07C-D95E29ACCD2B}" dt="2026-01-08T09:46:37.142" v="152" actId="20577"/>
      <pc:docMkLst>
        <pc:docMk/>
      </pc:docMkLst>
      <pc:sldChg chg="modSp">
        <pc:chgData name="Andžs Melderis" userId="S::andzs.melderis@liaa.gov.lv::25f044d8-623e-4424-ae0f-9539128a7e22" providerId="AD" clId="Web-{67F234F8-7AED-2E80-D07C-D95E29ACCD2B}" dt="2026-01-08T09:46:37.142" v="152" actId="20577"/>
        <pc:sldMkLst>
          <pc:docMk/>
          <pc:sldMk cId="660990198" sldId="298"/>
        </pc:sldMkLst>
        <pc:spChg chg="mod">
          <ac:chgData name="Andžs Melderis" userId="S::andzs.melderis@liaa.gov.lv::25f044d8-623e-4424-ae0f-9539128a7e22" providerId="AD" clId="Web-{67F234F8-7AED-2E80-D07C-D95E29ACCD2B}" dt="2026-01-08T09:46:37.142" v="152" actId="20577"/>
          <ac:spMkLst>
            <pc:docMk/>
            <pc:sldMk cId="660990198" sldId="298"/>
            <ac:spMk id="14" creationId="{3B78E6C6-AED5-161E-A633-A6C23B066B64}"/>
          </ac:spMkLst>
        </pc:spChg>
      </pc:sldChg>
    </pc:docChg>
  </pc:docChgLst>
  <pc:docChgLst>
    <pc:chgData name="Ineta Purauska" userId="S::ineta.purauska@liaa.gov.lv::e5e58b68-5e54-4605-aa29-92dea5df7ff8" providerId="AD" clId="Web-{86773C08-5BE1-D279-51DF-03C27E3B3007}"/>
    <pc:docChg chg="addSld delSld modSld sldOrd">
      <pc:chgData name="Ineta Purauska" userId="S::ineta.purauska@liaa.gov.lv::e5e58b68-5e54-4605-aa29-92dea5df7ff8" providerId="AD" clId="Web-{86773C08-5BE1-D279-51DF-03C27E3B3007}" dt="2025-12-22T14:21:27.355" v="407" actId="20577"/>
      <pc:docMkLst>
        <pc:docMk/>
      </pc:docMkLst>
      <pc:sldChg chg="modSp">
        <pc:chgData name="Ineta Purauska" userId="S::ineta.purauska@liaa.gov.lv::e5e58b68-5e54-4605-aa29-92dea5df7ff8" providerId="AD" clId="Web-{86773C08-5BE1-D279-51DF-03C27E3B3007}" dt="2025-12-22T12:06:21.223" v="124" actId="14100"/>
        <pc:sldMkLst>
          <pc:docMk/>
          <pc:sldMk cId="0" sldId="258"/>
        </pc:sldMkLst>
        <pc:spChg chg="mod">
          <ac:chgData name="Ineta Purauska" userId="S::ineta.purauska@liaa.gov.lv::e5e58b68-5e54-4605-aa29-92dea5df7ff8" providerId="AD" clId="Web-{86773C08-5BE1-D279-51DF-03C27E3B3007}" dt="2025-12-22T11:57:38.410" v="17" actId="20577"/>
          <ac:spMkLst>
            <pc:docMk/>
            <pc:sldMk cId="0" sldId="258"/>
            <ac:spMk id="5" creationId="{00000000-0000-0000-0000-000000000000}"/>
          </ac:spMkLst>
        </pc:spChg>
        <pc:spChg chg="mod">
          <ac:chgData name="Ineta Purauska" userId="S::ineta.purauska@liaa.gov.lv::e5e58b68-5e54-4605-aa29-92dea5df7ff8" providerId="AD" clId="Web-{86773C08-5BE1-D279-51DF-03C27E3B3007}" dt="2025-12-22T12:06:21.223" v="124" actId="14100"/>
          <ac:spMkLst>
            <pc:docMk/>
            <pc:sldMk cId="0" sldId="258"/>
            <ac:spMk id="8" creationId="{00000000-0000-0000-0000-000000000000}"/>
          </ac:spMkLst>
        </pc:spChg>
        <pc:spChg chg="mod">
          <ac:chgData name="Ineta Purauska" userId="S::ineta.purauska@liaa.gov.lv::e5e58b68-5e54-4605-aa29-92dea5df7ff8" providerId="AD" clId="Web-{86773C08-5BE1-D279-51DF-03C27E3B3007}" dt="2025-12-22T12:06:07.551" v="122" actId="14100"/>
          <ac:spMkLst>
            <pc:docMk/>
            <pc:sldMk cId="0" sldId="258"/>
            <ac:spMk id="11" creationId="{00000000-0000-0000-0000-000000000000}"/>
          </ac:spMkLst>
        </pc:spChg>
        <pc:spChg chg="mod">
          <ac:chgData name="Ineta Purauska" userId="S::ineta.purauska@liaa.gov.lv::e5e58b68-5e54-4605-aa29-92dea5df7ff8" providerId="AD" clId="Web-{86773C08-5BE1-D279-51DF-03C27E3B3007}" dt="2025-12-22T12:06:00.738" v="121" actId="14100"/>
          <ac:spMkLst>
            <pc:docMk/>
            <pc:sldMk cId="0" sldId="258"/>
            <ac:spMk id="12" creationId="{00000000-0000-0000-0000-000000000000}"/>
          </ac:spMkLst>
        </pc:spChg>
        <pc:spChg chg="mod">
          <ac:chgData name="Ineta Purauska" userId="S::ineta.purauska@liaa.gov.lv::e5e58b68-5e54-4605-aa29-92dea5df7ff8" providerId="AD" clId="Web-{86773C08-5BE1-D279-51DF-03C27E3B3007}" dt="2025-12-22T12:06:15.426" v="123" actId="14100"/>
          <ac:spMkLst>
            <pc:docMk/>
            <pc:sldMk cId="0" sldId="258"/>
            <ac:spMk id="14" creationId="{00000000-0000-0000-0000-000000000000}"/>
          </ac:spMkLst>
        </pc:spChg>
        <pc:spChg chg="mod">
          <ac:chgData name="Ineta Purauska" userId="S::ineta.purauska@liaa.gov.lv::e5e58b68-5e54-4605-aa29-92dea5df7ff8" providerId="AD" clId="Web-{86773C08-5BE1-D279-51DF-03C27E3B3007}" dt="2025-12-22T12:05:49.504" v="119" actId="14100"/>
          <ac:spMkLst>
            <pc:docMk/>
            <pc:sldMk cId="0" sldId="258"/>
            <ac:spMk id="17" creationId="{00000000-0000-0000-0000-000000000000}"/>
          </ac:spMkLst>
        </pc:spChg>
        <pc:spChg chg="mod">
          <ac:chgData name="Ineta Purauska" userId="S::ineta.purauska@liaa.gov.lv::e5e58b68-5e54-4605-aa29-92dea5df7ff8" providerId="AD" clId="Web-{86773C08-5BE1-D279-51DF-03C27E3B3007}" dt="2025-12-22T12:03:51.441" v="84" actId="14100"/>
          <ac:spMkLst>
            <pc:docMk/>
            <pc:sldMk cId="0" sldId="258"/>
            <ac:spMk id="18" creationId="{00000000-0000-0000-0000-000000000000}"/>
          </ac:spMkLst>
        </pc:spChg>
        <pc:spChg chg="mod">
          <ac:chgData name="Ineta Purauska" userId="S::ineta.purauska@liaa.gov.lv::e5e58b68-5e54-4605-aa29-92dea5df7ff8" providerId="AD" clId="Web-{86773C08-5BE1-D279-51DF-03C27E3B3007}" dt="2025-12-22T11:56:59.159" v="6" actId="20577"/>
          <ac:spMkLst>
            <pc:docMk/>
            <pc:sldMk cId="0" sldId="258"/>
            <ac:spMk id="24" creationId="{00000000-0000-0000-0000-000000000000}"/>
          </ac:spMkLst>
        </pc:spChg>
        <pc:spChg chg="mod">
          <ac:chgData name="Ineta Purauska" userId="S::ineta.purauska@liaa.gov.lv::e5e58b68-5e54-4605-aa29-92dea5df7ff8" providerId="AD" clId="Web-{86773C08-5BE1-D279-51DF-03C27E3B3007}" dt="2025-12-22T12:05:31.816" v="118" actId="14100"/>
          <ac:spMkLst>
            <pc:docMk/>
            <pc:sldMk cId="0" sldId="258"/>
            <ac:spMk id="28" creationId="{00000000-0000-0000-0000-000000000000}"/>
          </ac:spMkLst>
        </pc:spChg>
        <pc:grpChg chg="mod">
          <ac:chgData name="Ineta Purauska" userId="S::ineta.purauska@liaa.gov.lv::e5e58b68-5e54-4605-aa29-92dea5df7ff8" providerId="AD" clId="Web-{86773C08-5BE1-D279-51DF-03C27E3B3007}" dt="2025-12-22T12:02:35.972" v="59" actId="1076"/>
          <ac:grpSpMkLst>
            <pc:docMk/>
            <pc:sldMk cId="0" sldId="258"/>
            <ac:grpSpMk id="13" creationId="{00000000-0000-0000-0000-000000000000}"/>
          </ac:grpSpMkLst>
        </pc:grpChg>
        <pc:grpChg chg="mod">
          <ac:chgData name="Ineta Purauska" userId="S::ineta.purauska@liaa.gov.lv::e5e58b68-5e54-4605-aa29-92dea5df7ff8" providerId="AD" clId="Web-{86773C08-5BE1-D279-51DF-03C27E3B3007}" dt="2025-12-22T12:03:53.300" v="85" actId="14100"/>
          <ac:grpSpMkLst>
            <pc:docMk/>
            <pc:sldMk cId="0" sldId="258"/>
            <ac:grpSpMk id="16" creationId="{00000000-0000-0000-0000-000000000000}"/>
          </ac:grpSpMkLst>
        </pc:grpChg>
      </pc:sldChg>
      <pc:sldChg chg="modSp">
        <pc:chgData name="Ineta Purauska" userId="S::ineta.purauska@liaa.gov.lv::e5e58b68-5e54-4605-aa29-92dea5df7ff8" providerId="AD" clId="Web-{86773C08-5BE1-D279-51DF-03C27E3B3007}" dt="2025-12-22T11:55:53.550" v="4" actId="20577"/>
        <pc:sldMkLst>
          <pc:docMk/>
          <pc:sldMk cId="0" sldId="259"/>
        </pc:sldMkLst>
        <pc:spChg chg="mod">
          <ac:chgData name="Ineta Purauska" userId="S::ineta.purauska@liaa.gov.lv::e5e58b68-5e54-4605-aa29-92dea5df7ff8" providerId="AD" clId="Web-{86773C08-5BE1-D279-51DF-03C27E3B3007}" dt="2025-12-22T11:55:53.550" v="4" actId="20577"/>
          <ac:spMkLst>
            <pc:docMk/>
            <pc:sldMk cId="0" sldId="259"/>
            <ac:spMk id="7" creationId="{00000000-0000-0000-0000-000000000000}"/>
          </ac:spMkLst>
        </pc:spChg>
      </pc:sldChg>
      <pc:sldChg chg="modSp ord">
        <pc:chgData name="Ineta Purauska" userId="S::ineta.purauska@liaa.gov.lv::e5e58b68-5e54-4605-aa29-92dea5df7ff8" providerId="AD" clId="Web-{86773C08-5BE1-D279-51DF-03C27E3B3007}" dt="2025-12-22T13:32:25.527" v="290" actId="20577"/>
        <pc:sldMkLst>
          <pc:docMk/>
          <pc:sldMk cId="0" sldId="266"/>
        </pc:sldMkLst>
        <pc:spChg chg="mod">
          <ac:chgData name="Ineta Purauska" userId="S::ineta.purauska@liaa.gov.lv::e5e58b68-5e54-4605-aa29-92dea5df7ff8" providerId="AD" clId="Web-{86773C08-5BE1-D279-51DF-03C27E3B3007}" dt="2025-12-22T13:32:25.527" v="290" actId="20577"/>
          <ac:spMkLst>
            <pc:docMk/>
            <pc:sldMk cId="0" sldId="266"/>
            <ac:spMk id="13" creationId="{00000000-0000-0000-0000-000000000000}"/>
          </ac:spMkLst>
        </pc:spChg>
      </pc:sldChg>
      <pc:sldChg chg="ord">
        <pc:chgData name="Ineta Purauska" userId="S::ineta.purauska@liaa.gov.lv::e5e58b68-5e54-4605-aa29-92dea5df7ff8" providerId="AD" clId="Web-{86773C08-5BE1-D279-51DF-03C27E3B3007}" dt="2025-12-22T13:36:31.542" v="313"/>
        <pc:sldMkLst>
          <pc:docMk/>
          <pc:sldMk cId="0" sldId="271"/>
        </pc:sldMkLst>
      </pc:sldChg>
      <pc:sldChg chg="modSp ord">
        <pc:chgData name="Ineta Purauska" userId="S::ineta.purauska@liaa.gov.lv::e5e58b68-5e54-4605-aa29-92dea5df7ff8" providerId="AD" clId="Web-{86773C08-5BE1-D279-51DF-03C27E3B3007}" dt="2025-12-22T13:46:19.358" v="405" actId="20577"/>
        <pc:sldMkLst>
          <pc:docMk/>
          <pc:sldMk cId="3511039600" sldId="276"/>
        </pc:sldMkLst>
        <pc:spChg chg="mod">
          <ac:chgData name="Ineta Purauska" userId="S::ineta.purauska@liaa.gov.lv::e5e58b68-5e54-4605-aa29-92dea5df7ff8" providerId="AD" clId="Web-{86773C08-5BE1-D279-51DF-03C27E3B3007}" dt="2025-12-22T13:46:19.358" v="405" actId="20577"/>
          <ac:spMkLst>
            <pc:docMk/>
            <pc:sldMk cId="3511039600" sldId="276"/>
            <ac:spMk id="14" creationId="{3C45E243-ED77-A92B-3D43-190E4293BAD4}"/>
          </ac:spMkLst>
        </pc:spChg>
      </pc:sldChg>
      <pc:sldChg chg="modSp ord">
        <pc:chgData name="Ineta Purauska" userId="S::ineta.purauska@liaa.gov.lv::e5e58b68-5e54-4605-aa29-92dea5df7ff8" providerId="AD" clId="Web-{86773C08-5BE1-D279-51DF-03C27E3B3007}" dt="2025-12-22T14:21:27.355" v="407" actId="20577"/>
        <pc:sldMkLst>
          <pc:docMk/>
          <pc:sldMk cId="2330561632" sldId="280"/>
        </pc:sldMkLst>
        <pc:spChg chg="mod">
          <ac:chgData name="Ineta Purauska" userId="S::ineta.purauska@liaa.gov.lv::e5e58b68-5e54-4605-aa29-92dea5df7ff8" providerId="AD" clId="Web-{86773C08-5BE1-D279-51DF-03C27E3B3007}" dt="2025-12-22T14:21:27.355" v="407" actId="20577"/>
          <ac:spMkLst>
            <pc:docMk/>
            <pc:sldMk cId="2330561632" sldId="280"/>
            <ac:spMk id="13" creationId="{CDD8141F-7197-EF90-F05C-6449402E2491}"/>
          </ac:spMkLst>
        </pc:spChg>
      </pc:sldChg>
      <pc:sldChg chg="addSp modSp add ord replId">
        <pc:chgData name="Ineta Purauska" userId="S::ineta.purauska@liaa.gov.lv::e5e58b68-5e54-4605-aa29-92dea5df7ff8" providerId="AD" clId="Web-{86773C08-5BE1-D279-51DF-03C27E3B3007}" dt="2025-12-22T13:05:24.444" v="270" actId="1076"/>
        <pc:sldMkLst>
          <pc:docMk/>
          <pc:sldMk cId="2026663523" sldId="291"/>
        </pc:sldMkLst>
        <pc:spChg chg="add mod">
          <ac:chgData name="Ineta Purauska" userId="S::ineta.purauska@liaa.gov.lv::e5e58b68-5e54-4605-aa29-92dea5df7ff8" providerId="AD" clId="Web-{86773C08-5BE1-D279-51DF-03C27E3B3007}" dt="2025-12-22T13:05:06.631" v="267" actId="1076"/>
          <ac:spMkLst>
            <pc:docMk/>
            <pc:sldMk cId="2026663523" sldId="291"/>
            <ac:spMk id="2" creationId="{DF2467EA-407B-560B-9121-0147955D232F}"/>
          </ac:spMkLst>
        </pc:spChg>
        <pc:spChg chg="add mod">
          <ac:chgData name="Ineta Purauska" userId="S::ineta.purauska@liaa.gov.lv::e5e58b68-5e54-4605-aa29-92dea5df7ff8" providerId="AD" clId="Web-{86773C08-5BE1-D279-51DF-03C27E3B3007}" dt="2025-12-22T13:05:24.444" v="270" actId="1076"/>
          <ac:spMkLst>
            <pc:docMk/>
            <pc:sldMk cId="2026663523" sldId="291"/>
            <ac:spMk id="7" creationId="{0B9592DB-13C8-6C70-F4D6-6872CB3E90C1}"/>
          </ac:spMkLst>
        </pc:spChg>
        <pc:spChg chg="mod">
          <ac:chgData name="Ineta Purauska" userId="S::ineta.purauska@liaa.gov.lv::e5e58b68-5e54-4605-aa29-92dea5df7ff8" providerId="AD" clId="Web-{86773C08-5BE1-D279-51DF-03C27E3B3007}" dt="2025-12-22T12:57:45.635" v="227" actId="20577"/>
          <ac:spMkLst>
            <pc:docMk/>
            <pc:sldMk cId="2026663523" sldId="291"/>
            <ac:spMk id="19" creationId="{7000D3D2-0793-ACE7-01B3-AB27CC890186}"/>
          </ac:spMkLst>
        </pc:spChg>
        <pc:spChg chg="mod">
          <ac:chgData name="Ineta Purauska" userId="S::ineta.purauska@liaa.gov.lv::e5e58b68-5e54-4605-aa29-92dea5df7ff8" providerId="AD" clId="Web-{86773C08-5BE1-D279-51DF-03C27E3B3007}" dt="2025-12-22T12:54:34.831" v="215" actId="1076"/>
          <ac:spMkLst>
            <pc:docMk/>
            <pc:sldMk cId="2026663523" sldId="291"/>
            <ac:spMk id="24" creationId="{32384E18-0E67-FF63-752E-024AABCDD2C1}"/>
          </ac:spMkLst>
        </pc:spChg>
      </pc:sldChg>
    </pc:docChg>
  </pc:docChgLst>
  <pc:docChgLst>
    <pc:chgData name="Ineta Purauska" userId="S::ineta.purauska@liaa.gov.lv::e5e58b68-5e54-4605-aa29-92dea5df7ff8" providerId="AD" clId="Web-{CDEC7835-750A-C403-0184-A853F5E8800F}"/>
    <pc:docChg chg="mod modSld">
      <pc:chgData name="Ineta Purauska" userId="S::ineta.purauska@liaa.gov.lv::e5e58b68-5e54-4605-aa29-92dea5df7ff8" providerId="AD" clId="Web-{CDEC7835-750A-C403-0184-A853F5E8800F}" dt="2026-01-14T08:37:48.218" v="98" actId="20577"/>
      <pc:docMkLst>
        <pc:docMk/>
      </pc:docMkLst>
      <pc:sldChg chg="addSp delSp modSp">
        <pc:chgData name="Ineta Purauska" userId="S::ineta.purauska@liaa.gov.lv::e5e58b68-5e54-4605-aa29-92dea5df7ff8" providerId="AD" clId="Web-{CDEC7835-750A-C403-0184-A853F5E8800F}" dt="2026-01-14T08:31:28.314" v="89"/>
        <pc:sldMkLst>
          <pc:docMk/>
          <pc:sldMk cId="0" sldId="259"/>
        </pc:sldMkLst>
        <pc:spChg chg="mod">
          <ac:chgData name="Ineta Purauska" userId="S::ineta.purauska@liaa.gov.lv::e5e58b68-5e54-4605-aa29-92dea5df7ff8" providerId="AD" clId="Web-{CDEC7835-750A-C403-0184-A853F5E8800F}" dt="2026-01-14T08:29:32.815" v="85" actId="14100"/>
          <ac:spMkLst>
            <pc:docMk/>
            <pc:sldMk cId="0" sldId="259"/>
            <ac:spMk id="7" creationId="{00000000-0000-0000-0000-000000000000}"/>
          </ac:spMkLst>
        </pc:spChg>
        <pc:spChg chg="add mod">
          <ac:chgData name="Ineta Purauska" userId="S::ineta.purauska@liaa.gov.lv::e5e58b68-5e54-4605-aa29-92dea5df7ff8" providerId="AD" clId="Web-{CDEC7835-750A-C403-0184-A853F5E8800F}" dt="2026-01-14T08:31:28.314" v="89"/>
          <ac:spMkLst>
            <pc:docMk/>
            <pc:sldMk cId="0" sldId="259"/>
            <ac:spMk id="9" creationId="{5D045482-1CA7-2475-31D1-0473BEBE7823}"/>
          </ac:spMkLst>
        </pc:spChg>
      </pc:sldChg>
      <pc:sldChg chg="modSp">
        <pc:chgData name="Ineta Purauska" userId="S::ineta.purauska@liaa.gov.lv::e5e58b68-5e54-4605-aa29-92dea5df7ff8" providerId="AD" clId="Web-{CDEC7835-750A-C403-0184-A853F5E8800F}" dt="2026-01-14T08:37:00.937" v="96" actId="20577"/>
        <pc:sldMkLst>
          <pc:docMk/>
          <pc:sldMk cId="0" sldId="266"/>
        </pc:sldMkLst>
        <pc:spChg chg="mod">
          <ac:chgData name="Ineta Purauska" userId="S::ineta.purauska@liaa.gov.lv::e5e58b68-5e54-4605-aa29-92dea5df7ff8" providerId="AD" clId="Web-{CDEC7835-750A-C403-0184-A853F5E8800F}" dt="2026-01-14T08:37:00.937" v="96" actId="20577"/>
          <ac:spMkLst>
            <pc:docMk/>
            <pc:sldMk cId="0" sldId="266"/>
            <ac:spMk id="13" creationId="{00000000-0000-0000-0000-000000000000}"/>
          </ac:spMkLst>
        </pc:spChg>
      </pc:sldChg>
      <pc:sldChg chg="modSp">
        <pc:chgData name="Ineta Purauska" userId="S::ineta.purauska@liaa.gov.lv::e5e58b68-5e54-4605-aa29-92dea5df7ff8" providerId="AD" clId="Web-{CDEC7835-750A-C403-0184-A853F5E8800F}" dt="2026-01-14T08:37:34.984" v="97" actId="20577"/>
        <pc:sldMkLst>
          <pc:docMk/>
          <pc:sldMk cId="736106251" sldId="286"/>
        </pc:sldMkLst>
        <pc:spChg chg="mod">
          <ac:chgData name="Ineta Purauska" userId="S::ineta.purauska@liaa.gov.lv::e5e58b68-5e54-4605-aa29-92dea5df7ff8" providerId="AD" clId="Web-{CDEC7835-750A-C403-0184-A853F5E8800F}" dt="2026-01-14T08:37:34.984" v="97" actId="20577"/>
          <ac:spMkLst>
            <pc:docMk/>
            <pc:sldMk cId="736106251" sldId="286"/>
            <ac:spMk id="5" creationId="{4B0DF28D-D3F0-7683-8900-030A1D737271}"/>
          </ac:spMkLst>
        </pc:spChg>
      </pc:sldChg>
      <pc:sldChg chg="modSp">
        <pc:chgData name="Ineta Purauska" userId="S::ineta.purauska@liaa.gov.lv::e5e58b68-5e54-4605-aa29-92dea5df7ff8" providerId="AD" clId="Web-{CDEC7835-750A-C403-0184-A853F5E8800F}" dt="2026-01-14T08:37:48.218" v="98" actId="20577"/>
        <pc:sldMkLst>
          <pc:docMk/>
          <pc:sldMk cId="581551441" sldId="287"/>
        </pc:sldMkLst>
        <pc:spChg chg="mod">
          <ac:chgData name="Ineta Purauska" userId="S::ineta.purauska@liaa.gov.lv::e5e58b68-5e54-4605-aa29-92dea5df7ff8" providerId="AD" clId="Web-{CDEC7835-750A-C403-0184-A853F5E8800F}" dt="2026-01-14T08:37:48.218" v="98" actId="20577"/>
          <ac:spMkLst>
            <pc:docMk/>
            <pc:sldMk cId="581551441" sldId="287"/>
            <ac:spMk id="5" creationId="{AB892E5C-8E37-A192-7D5D-8E0D8D446644}"/>
          </ac:spMkLst>
        </pc:spChg>
      </pc:sldChg>
    </pc:docChg>
  </pc:docChgLst>
  <pc:docChgLst>
    <pc:chgData name="Ineta Purauska" userId="S::ineta.purauska@liaa.gov.lv::e5e58b68-5e54-4605-aa29-92dea5df7ff8" providerId="AD" clId="Web-{8696E0D2-1B0F-33FB-F592-155879A76AE9}"/>
    <pc:docChg chg="addSld delSld modSld">
      <pc:chgData name="Ineta Purauska" userId="S::ineta.purauska@liaa.gov.lv::e5e58b68-5e54-4605-aa29-92dea5df7ff8" providerId="AD" clId="Web-{8696E0D2-1B0F-33FB-F592-155879A76AE9}" dt="2026-01-14T10:53:55.751" v="102"/>
      <pc:docMkLst>
        <pc:docMk/>
      </pc:docMkLst>
      <pc:sldChg chg="modSp">
        <pc:chgData name="Ineta Purauska" userId="S::ineta.purauska@liaa.gov.lv::e5e58b68-5e54-4605-aa29-92dea5df7ff8" providerId="AD" clId="Web-{8696E0D2-1B0F-33FB-F592-155879A76AE9}" dt="2026-01-14T10:40:09.331" v="10" actId="20577"/>
        <pc:sldMkLst>
          <pc:docMk/>
          <pc:sldMk cId="0" sldId="256"/>
        </pc:sldMkLst>
        <pc:spChg chg="mod">
          <ac:chgData name="Ineta Purauska" userId="S::ineta.purauska@liaa.gov.lv::e5e58b68-5e54-4605-aa29-92dea5df7ff8" providerId="AD" clId="Web-{8696E0D2-1B0F-33FB-F592-155879A76AE9}" dt="2026-01-14T10:40:09.331" v="10" actId="20577"/>
          <ac:spMkLst>
            <pc:docMk/>
            <pc:sldMk cId="0" sldId="256"/>
            <ac:spMk id="17" creationId="{00000000-0000-0000-0000-000000000000}"/>
          </ac:spMkLst>
        </pc:spChg>
      </pc:sldChg>
      <pc:sldChg chg="modSp">
        <pc:chgData name="Ineta Purauska" userId="S::ineta.purauska@liaa.gov.lv::e5e58b68-5e54-4605-aa29-92dea5df7ff8" providerId="AD" clId="Web-{8696E0D2-1B0F-33FB-F592-155879A76AE9}" dt="2026-01-14T10:41:25.489" v="32" actId="1076"/>
        <pc:sldMkLst>
          <pc:docMk/>
          <pc:sldMk cId="0" sldId="258"/>
        </pc:sldMkLst>
        <pc:spChg chg="mod">
          <ac:chgData name="Ineta Purauska" userId="S::ineta.purauska@liaa.gov.lv::e5e58b68-5e54-4605-aa29-92dea5df7ff8" providerId="AD" clId="Web-{8696E0D2-1B0F-33FB-F592-155879A76AE9}" dt="2026-01-14T10:41:15.192" v="30" actId="14100"/>
          <ac:spMkLst>
            <pc:docMk/>
            <pc:sldMk cId="0" sldId="258"/>
            <ac:spMk id="4" creationId="{00000000-0000-0000-0000-000000000000}"/>
          </ac:spMkLst>
        </pc:spChg>
        <pc:grpChg chg="mod">
          <ac:chgData name="Ineta Purauska" userId="S::ineta.purauska@liaa.gov.lv::e5e58b68-5e54-4605-aa29-92dea5df7ff8" providerId="AD" clId="Web-{8696E0D2-1B0F-33FB-F592-155879A76AE9}" dt="2026-01-14T10:41:25.489" v="32" actId="1076"/>
          <ac:grpSpMkLst>
            <pc:docMk/>
            <pc:sldMk cId="0" sldId="258"/>
            <ac:grpSpMk id="2" creationId="{00000000-0000-0000-0000-000000000000}"/>
          </ac:grpSpMkLst>
        </pc:grpChg>
      </pc:sldChg>
      <pc:sldChg chg="modSp">
        <pc:chgData name="Ineta Purauska" userId="S::ineta.purauska@liaa.gov.lv::e5e58b68-5e54-4605-aa29-92dea5df7ff8" providerId="AD" clId="Web-{8696E0D2-1B0F-33FB-F592-155879A76AE9}" dt="2026-01-14T10:40:37.519" v="20" actId="14100"/>
        <pc:sldMkLst>
          <pc:docMk/>
          <pc:sldMk cId="0" sldId="259"/>
        </pc:sldMkLst>
        <pc:spChg chg="mod">
          <ac:chgData name="Ineta Purauska" userId="S::ineta.purauska@liaa.gov.lv::e5e58b68-5e54-4605-aa29-92dea5df7ff8" providerId="AD" clId="Web-{8696E0D2-1B0F-33FB-F592-155879A76AE9}" dt="2026-01-14T10:40:37.519" v="20" actId="14100"/>
          <ac:spMkLst>
            <pc:docMk/>
            <pc:sldMk cId="0" sldId="259"/>
            <ac:spMk id="31" creationId="{00000000-0000-0000-0000-000000000000}"/>
          </ac:spMkLst>
        </pc:spChg>
      </pc:sldChg>
      <pc:sldChg chg="modSp">
        <pc:chgData name="Ineta Purauska" userId="S::ineta.purauska@liaa.gov.lv::e5e58b68-5e54-4605-aa29-92dea5df7ff8" providerId="AD" clId="Web-{8696E0D2-1B0F-33FB-F592-155879A76AE9}" dt="2026-01-14T10:40:54.988" v="24" actId="14100"/>
        <pc:sldMkLst>
          <pc:docMk/>
          <pc:sldMk cId="0" sldId="260"/>
        </pc:sldMkLst>
        <pc:spChg chg="mod">
          <ac:chgData name="Ineta Purauska" userId="S::ineta.purauska@liaa.gov.lv::e5e58b68-5e54-4605-aa29-92dea5df7ff8" providerId="AD" clId="Web-{8696E0D2-1B0F-33FB-F592-155879A76AE9}" dt="2026-01-14T10:40:54.988" v="24" actId="14100"/>
          <ac:spMkLst>
            <pc:docMk/>
            <pc:sldMk cId="0" sldId="260"/>
            <ac:spMk id="15" creationId="{00000000-0000-0000-0000-000000000000}"/>
          </ac:spMkLst>
        </pc:spChg>
      </pc:sldChg>
      <pc:sldChg chg="addSp modSp">
        <pc:chgData name="Ineta Purauska" userId="S::ineta.purauska@liaa.gov.lv::e5e58b68-5e54-4605-aa29-92dea5df7ff8" providerId="AD" clId="Web-{8696E0D2-1B0F-33FB-F592-155879A76AE9}" dt="2026-01-14T10:47:17.822" v="57" actId="14100"/>
        <pc:sldMkLst>
          <pc:docMk/>
          <pc:sldMk cId="0" sldId="271"/>
        </pc:sldMkLst>
        <pc:spChg chg="mod">
          <ac:chgData name="Ineta Purauska" userId="S::ineta.purauska@liaa.gov.lv::e5e58b68-5e54-4605-aa29-92dea5df7ff8" providerId="AD" clId="Web-{8696E0D2-1B0F-33FB-F592-155879A76AE9}" dt="2026-01-14T10:46:27.478" v="43" actId="1076"/>
          <ac:spMkLst>
            <pc:docMk/>
            <pc:sldMk cId="0" sldId="271"/>
            <ac:spMk id="3" creationId="{00000000-0000-0000-0000-000000000000}"/>
          </ac:spMkLst>
        </pc:spChg>
        <pc:spChg chg="add mod">
          <ac:chgData name="Ineta Purauska" userId="S::ineta.purauska@liaa.gov.lv::e5e58b68-5e54-4605-aa29-92dea5df7ff8" providerId="AD" clId="Web-{8696E0D2-1B0F-33FB-F592-155879A76AE9}" dt="2026-01-14T10:46:48.322" v="50" actId="1076"/>
          <ac:spMkLst>
            <pc:docMk/>
            <pc:sldMk cId="0" sldId="271"/>
            <ac:spMk id="9" creationId="{DE4BDB25-5446-DA7C-49B4-6E2EEB4746DB}"/>
          </ac:spMkLst>
        </pc:spChg>
        <pc:spChg chg="add mod">
          <ac:chgData name="Ineta Purauska" userId="S::ineta.purauska@liaa.gov.lv::e5e58b68-5e54-4605-aa29-92dea5df7ff8" providerId="AD" clId="Web-{8696E0D2-1B0F-33FB-F592-155879A76AE9}" dt="2026-01-14T10:46:48.337" v="51" actId="1076"/>
          <ac:spMkLst>
            <pc:docMk/>
            <pc:sldMk cId="0" sldId="271"/>
            <ac:spMk id="10" creationId="{8431BA06-CF93-80BF-0ADA-EC7496AA9898}"/>
          </ac:spMkLst>
        </pc:spChg>
        <pc:spChg chg="add">
          <ac:chgData name="Ineta Purauska" userId="S::ineta.purauska@liaa.gov.lv::e5e58b68-5e54-4605-aa29-92dea5df7ff8" providerId="AD" clId="Web-{8696E0D2-1B0F-33FB-F592-155879A76AE9}" dt="2026-01-14T10:46:40.837" v="48"/>
          <ac:spMkLst>
            <pc:docMk/>
            <pc:sldMk cId="0" sldId="271"/>
            <ac:spMk id="11" creationId="{D3182470-5D7B-47EF-3CE9-3323F259A3DA}"/>
          </ac:spMkLst>
        </pc:spChg>
        <pc:spChg chg="mod">
          <ac:chgData name="Ineta Purauska" userId="S::ineta.purauska@liaa.gov.lv::e5e58b68-5e54-4605-aa29-92dea5df7ff8" providerId="AD" clId="Web-{8696E0D2-1B0F-33FB-F592-155879A76AE9}" dt="2026-01-14T10:47:06.041" v="55" actId="1076"/>
          <ac:spMkLst>
            <pc:docMk/>
            <pc:sldMk cId="0" sldId="271"/>
            <ac:spMk id="14" creationId="{00000000-0000-0000-0000-000000000000}"/>
          </ac:spMkLst>
        </pc:spChg>
        <pc:spChg chg="mod">
          <ac:chgData name="Ineta Purauska" userId="S::ineta.purauska@liaa.gov.lv::e5e58b68-5e54-4605-aa29-92dea5df7ff8" providerId="AD" clId="Web-{8696E0D2-1B0F-33FB-F592-155879A76AE9}" dt="2026-01-14T10:46:09.696" v="34" actId="1076"/>
          <ac:spMkLst>
            <pc:docMk/>
            <pc:sldMk cId="0" sldId="271"/>
            <ac:spMk id="15" creationId="{00000000-0000-0000-0000-000000000000}"/>
          </ac:spMkLst>
        </pc:spChg>
        <pc:spChg chg="mod">
          <ac:chgData name="Ineta Purauska" userId="S::ineta.purauska@liaa.gov.lv::e5e58b68-5e54-4605-aa29-92dea5df7ff8" providerId="AD" clId="Web-{8696E0D2-1B0F-33FB-F592-155879A76AE9}" dt="2026-01-14T10:46:09.696" v="35" actId="1076"/>
          <ac:spMkLst>
            <pc:docMk/>
            <pc:sldMk cId="0" sldId="271"/>
            <ac:spMk id="16" creationId="{00000000-0000-0000-0000-000000000000}"/>
          </ac:spMkLst>
        </pc:spChg>
        <pc:spChg chg="mod">
          <ac:chgData name="Ineta Purauska" userId="S::ineta.purauska@liaa.gov.lv::e5e58b68-5e54-4605-aa29-92dea5df7ff8" providerId="AD" clId="Web-{8696E0D2-1B0F-33FB-F592-155879A76AE9}" dt="2026-01-14T10:46:15.321" v="37" actId="1076"/>
          <ac:spMkLst>
            <pc:docMk/>
            <pc:sldMk cId="0" sldId="271"/>
            <ac:spMk id="19" creationId="{00000000-0000-0000-0000-000000000000}"/>
          </ac:spMkLst>
        </pc:spChg>
        <pc:spChg chg="mod">
          <ac:chgData name="Ineta Purauska" userId="S::ineta.purauska@liaa.gov.lv::e5e58b68-5e54-4605-aa29-92dea5df7ff8" providerId="AD" clId="Web-{8696E0D2-1B0F-33FB-F592-155879A76AE9}" dt="2026-01-14T10:46:15.321" v="38" actId="1076"/>
          <ac:spMkLst>
            <pc:docMk/>
            <pc:sldMk cId="0" sldId="271"/>
            <ac:spMk id="20" creationId="{00000000-0000-0000-0000-000000000000}"/>
          </ac:spMkLst>
        </pc:spChg>
        <pc:spChg chg="mod">
          <ac:chgData name="Ineta Purauska" userId="S::ineta.purauska@liaa.gov.lv::e5e58b68-5e54-4605-aa29-92dea5df7ff8" providerId="AD" clId="Web-{8696E0D2-1B0F-33FB-F592-155879A76AE9}" dt="2026-01-14T10:47:01.587" v="53" actId="14100"/>
          <ac:spMkLst>
            <pc:docMk/>
            <pc:sldMk cId="0" sldId="271"/>
            <ac:spMk id="23" creationId="{00000000-0000-0000-0000-000000000000}"/>
          </ac:spMkLst>
        </pc:spChg>
        <pc:spChg chg="mod">
          <ac:chgData name="Ineta Purauska" userId="S::ineta.purauska@liaa.gov.lv::e5e58b68-5e54-4605-aa29-92dea5df7ff8" providerId="AD" clId="Web-{8696E0D2-1B0F-33FB-F592-155879A76AE9}" dt="2026-01-14T10:47:01.603" v="54" actId="14100"/>
          <ac:spMkLst>
            <pc:docMk/>
            <pc:sldMk cId="0" sldId="271"/>
            <ac:spMk id="24" creationId="{00000000-0000-0000-0000-000000000000}"/>
          </ac:spMkLst>
        </pc:spChg>
        <pc:grpChg chg="add mod">
          <ac:chgData name="Ineta Purauska" userId="S::ineta.purauska@liaa.gov.lv::e5e58b68-5e54-4605-aa29-92dea5df7ff8" providerId="AD" clId="Web-{8696E0D2-1B0F-33FB-F592-155879A76AE9}" dt="2026-01-14T10:47:12.900" v="56" actId="1076"/>
          <ac:grpSpMkLst>
            <pc:docMk/>
            <pc:sldMk cId="0" sldId="271"/>
            <ac:grpSpMk id="2" creationId="{D4EAD906-A68B-D4A2-97F1-C6E778950CB5}"/>
          </ac:grpSpMkLst>
        </pc:grpChg>
        <pc:grpChg chg="mod">
          <ac:chgData name="Ineta Purauska" userId="S::ineta.purauska@liaa.gov.lv::e5e58b68-5e54-4605-aa29-92dea5df7ff8" providerId="AD" clId="Web-{8696E0D2-1B0F-33FB-F592-155879A76AE9}" dt="2026-01-14T10:46:09.681" v="33" actId="1076"/>
          <ac:grpSpMkLst>
            <pc:docMk/>
            <pc:sldMk cId="0" sldId="271"/>
            <ac:grpSpMk id="5" creationId="{00000000-0000-0000-0000-000000000000}"/>
          </ac:grpSpMkLst>
        </pc:grpChg>
        <pc:grpChg chg="mod">
          <ac:chgData name="Ineta Purauska" userId="S::ineta.purauska@liaa.gov.lv::e5e58b68-5e54-4605-aa29-92dea5df7ff8" providerId="AD" clId="Web-{8696E0D2-1B0F-33FB-F592-155879A76AE9}" dt="2026-01-14T10:46:15.306" v="36" actId="1076"/>
          <ac:grpSpMkLst>
            <pc:docMk/>
            <pc:sldMk cId="0" sldId="271"/>
            <ac:grpSpMk id="7" creationId="{00000000-0000-0000-0000-000000000000}"/>
          </ac:grpSpMkLst>
        </pc:grpChg>
        <pc:grpChg chg="mod">
          <ac:chgData name="Ineta Purauska" userId="S::ineta.purauska@liaa.gov.lv::e5e58b68-5e54-4605-aa29-92dea5df7ff8" providerId="AD" clId="Web-{8696E0D2-1B0F-33FB-F592-155879A76AE9}" dt="2026-01-14T10:47:17.822" v="57" actId="14100"/>
          <ac:grpSpMkLst>
            <pc:docMk/>
            <pc:sldMk cId="0" sldId="271"/>
            <ac:grpSpMk id="13" creationId="{00000000-0000-0000-0000-000000000000}"/>
          </ac:grpSpMkLst>
        </pc:grpChg>
      </pc:sldChg>
      <pc:sldChg chg="addSp delSp modSp add replId">
        <pc:chgData name="Ineta Purauska" userId="S::ineta.purauska@liaa.gov.lv::e5e58b68-5e54-4605-aa29-92dea5df7ff8" providerId="AD" clId="Web-{8696E0D2-1B0F-33FB-F592-155879A76AE9}" dt="2026-01-14T10:53:50.954" v="101" actId="20577"/>
        <pc:sldMkLst>
          <pc:docMk/>
          <pc:sldMk cId="2240910001" sldId="300"/>
        </pc:sldMkLst>
        <pc:spChg chg="mod">
          <ac:chgData name="Ineta Purauska" userId="S::ineta.purauska@liaa.gov.lv::e5e58b68-5e54-4605-aa29-92dea5df7ff8" providerId="AD" clId="Web-{8696E0D2-1B0F-33FB-F592-155879A76AE9}" dt="2026-01-14T10:51:50.309" v="76" actId="1076"/>
          <ac:spMkLst>
            <pc:docMk/>
            <pc:sldMk cId="2240910001" sldId="300"/>
            <ac:spMk id="3" creationId="{2FB0AF02-9534-250A-89B1-8824FDA4D78D}"/>
          </ac:spMkLst>
        </pc:spChg>
        <pc:spChg chg="mod">
          <ac:chgData name="Ineta Purauska" userId="S::ineta.purauska@liaa.gov.lv::e5e58b68-5e54-4605-aa29-92dea5df7ff8" providerId="AD" clId="Web-{8696E0D2-1B0F-33FB-F592-155879A76AE9}" dt="2026-01-14T10:51:34.120" v="73" actId="1076"/>
          <ac:spMkLst>
            <pc:docMk/>
            <pc:sldMk cId="2240910001" sldId="300"/>
            <ac:spMk id="18" creationId="{B720A437-0226-0B1F-D5C1-794B353DC8F2}"/>
          </ac:spMkLst>
        </pc:spChg>
        <pc:spChg chg="mod">
          <ac:chgData name="Ineta Purauska" userId="S::ineta.purauska@liaa.gov.lv::e5e58b68-5e54-4605-aa29-92dea5df7ff8" providerId="AD" clId="Web-{8696E0D2-1B0F-33FB-F592-155879A76AE9}" dt="2026-01-14T10:51:25.245" v="69" actId="1076"/>
          <ac:spMkLst>
            <pc:docMk/>
            <pc:sldMk cId="2240910001" sldId="300"/>
            <ac:spMk id="19" creationId="{27D22BE8-4C56-DA11-DDC9-CD0647BC1875}"/>
          </ac:spMkLst>
        </pc:spChg>
        <pc:spChg chg="mod">
          <ac:chgData name="Ineta Purauska" userId="S::ineta.purauska@liaa.gov.lv::e5e58b68-5e54-4605-aa29-92dea5df7ff8" providerId="AD" clId="Web-{8696E0D2-1B0F-33FB-F592-155879A76AE9}" dt="2026-01-14T10:51:25.261" v="70" actId="1076"/>
          <ac:spMkLst>
            <pc:docMk/>
            <pc:sldMk cId="2240910001" sldId="300"/>
            <ac:spMk id="21" creationId="{840F58E3-210D-853F-F38A-69202F4E7291}"/>
          </ac:spMkLst>
        </pc:spChg>
        <pc:spChg chg="mod">
          <ac:chgData name="Ineta Purauska" userId="S::ineta.purauska@liaa.gov.lv::e5e58b68-5e54-4605-aa29-92dea5df7ff8" providerId="AD" clId="Web-{8696E0D2-1B0F-33FB-F592-155879A76AE9}" dt="2026-01-14T10:51:34.136" v="74" actId="1076"/>
          <ac:spMkLst>
            <pc:docMk/>
            <pc:sldMk cId="2240910001" sldId="300"/>
            <ac:spMk id="22" creationId="{0B579811-E343-45B9-AC5E-B9AF983FD2E5}"/>
          </ac:spMkLst>
        </pc:spChg>
        <pc:spChg chg="mod">
          <ac:chgData name="Ineta Purauska" userId="S::ineta.purauska@liaa.gov.lv::e5e58b68-5e54-4605-aa29-92dea5df7ff8" providerId="AD" clId="Web-{8696E0D2-1B0F-33FB-F592-155879A76AE9}" dt="2026-01-14T10:51:50.340" v="78" actId="1076"/>
          <ac:spMkLst>
            <pc:docMk/>
            <pc:sldMk cId="2240910001" sldId="300"/>
            <ac:spMk id="23" creationId="{3D2DCB50-B863-8776-CFF8-1C939C4F72BA}"/>
          </ac:spMkLst>
        </pc:spChg>
        <pc:spChg chg="add mod">
          <ac:chgData name="Ineta Purauska" userId="S::ineta.purauska@liaa.gov.lv::e5e58b68-5e54-4605-aa29-92dea5df7ff8" providerId="AD" clId="Web-{8696E0D2-1B0F-33FB-F592-155879A76AE9}" dt="2026-01-14T10:53:50.954" v="101" actId="20577"/>
          <ac:spMkLst>
            <pc:docMk/>
            <pc:sldMk cId="2240910001" sldId="300"/>
            <ac:spMk id="29" creationId="{8D23E82A-05BF-9BA4-C7F9-2CA35C8E226E}"/>
          </ac:spMkLst>
        </pc:spChg>
        <pc:grpChg chg="mod">
          <ac:chgData name="Ineta Purauska" userId="S::ineta.purauska@liaa.gov.lv::e5e58b68-5e54-4605-aa29-92dea5df7ff8" providerId="AD" clId="Web-{8696E0D2-1B0F-33FB-F592-155879A76AE9}" dt="2026-01-14T10:51:25.229" v="68" actId="1076"/>
          <ac:grpSpMkLst>
            <pc:docMk/>
            <pc:sldMk cId="2240910001" sldId="300"/>
            <ac:grpSpMk id="9" creationId="{FA423FBC-7FE7-53A3-A02B-62EBFBC2A634}"/>
          </ac:grpSpMkLst>
        </pc:grpChg>
        <pc:grpChg chg="mod">
          <ac:chgData name="Ineta Purauska" userId="S::ineta.purauska@liaa.gov.lv::e5e58b68-5e54-4605-aa29-92dea5df7ff8" providerId="AD" clId="Web-{8696E0D2-1B0F-33FB-F592-155879A76AE9}" dt="2026-01-14T10:51:34.105" v="72" actId="1076"/>
          <ac:grpSpMkLst>
            <pc:docMk/>
            <pc:sldMk cId="2240910001" sldId="300"/>
            <ac:grpSpMk id="11" creationId="{D87DD4EA-3745-7351-C8B0-9AEB726BAF52}"/>
          </ac:grpSpMkLst>
        </pc:grpChg>
        <pc:grpChg chg="mod">
          <ac:chgData name="Ineta Purauska" userId="S::ineta.purauska@liaa.gov.lv::e5e58b68-5e54-4605-aa29-92dea5df7ff8" providerId="AD" clId="Web-{8696E0D2-1B0F-33FB-F592-155879A76AE9}" dt="2026-01-14T10:51:50.324" v="77" actId="1076"/>
          <ac:grpSpMkLst>
            <pc:docMk/>
            <pc:sldMk cId="2240910001" sldId="300"/>
            <ac:grpSpMk id="13" creationId="{5A59F40D-B81C-5E2E-2459-5A5BC775CE29}"/>
          </ac:grpSpMkLst>
        </pc:grpChg>
        <pc:picChg chg="add mod">
          <ac:chgData name="Ineta Purauska" userId="S::ineta.purauska@liaa.gov.lv::e5e58b68-5e54-4605-aa29-92dea5df7ff8" providerId="AD" clId="Web-{8696E0D2-1B0F-33FB-F592-155879A76AE9}" dt="2026-01-14T10:52:45.249" v="90" actId="1076"/>
          <ac:picMkLst>
            <pc:docMk/>
            <pc:sldMk cId="2240910001" sldId="300"/>
            <ac:picMk id="6" creationId="{F027249F-DA0D-C4D3-1C87-8D30F80AF855}"/>
          </ac:picMkLst>
        </pc:picChg>
        <pc:picChg chg="add mod">
          <ac:chgData name="Ineta Purauska" userId="S::ineta.purauska@liaa.gov.lv::e5e58b68-5e54-4605-aa29-92dea5df7ff8" providerId="AD" clId="Web-{8696E0D2-1B0F-33FB-F592-155879A76AE9}" dt="2026-01-14T10:53:06.797" v="94" actId="1076"/>
          <ac:picMkLst>
            <pc:docMk/>
            <pc:sldMk cId="2240910001" sldId="300"/>
            <ac:picMk id="15" creationId="{7913FA7A-3AE0-12EB-A98A-E1A96A04D791}"/>
          </ac:picMkLst>
        </pc:picChg>
      </pc:sldChg>
    </pc:docChg>
  </pc:docChgLst>
  <pc:docChgLst>
    <pc:chgData name="Ineta Purauska" userId="S::ineta.purauska@liaa.gov.lv::e5e58b68-5e54-4605-aa29-92dea5df7ff8" providerId="AD" clId="Web-{ED8D38F2-89F3-B31C-5F34-8888D204D652}"/>
    <pc:docChg chg="modSld">
      <pc:chgData name="Ineta Purauska" userId="S::ineta.purauska@liaa.gov.lv::e5e58b68-5e54-4605-aa29-92dea5df7ff8" providerId="AD" clId="Web-{ED8D38F2-89F3-B31C-5F34-8888D204D652}" dt="2026-01-12T14:52:45.949" v="0" actId="20577"/>
      <pc:docMkLst>
        <pc:docMk/>
      </pc:docMkLst>
      <pc:sldChg chg="modSp">
        <pc:chgData name="Ineta Purauska" userId="S::ineta.purauska@liaa.gov.lv::e5e58b68-5e54-4605-aa29-92dea5df7ff8" providerId="AD" clId="Web-{ED8D38F2-89F3-B31C-5F34-8888D204D652}" dt="2026-01-12T14:52:45.949" v="0" actId="20577"/>
        <pc:sldMkLst>
          <pc:docMk/>
          <pc:sldMk cId="0" sldId="256"/>
        </pc:sldMkLst>
        <pc:spChg chg="mod">
          <ac:chgData name="Ineta Purauska" userId="S::ineta.purauska@liaa.gov.lv::e5e58b68-5e54-4605-aa29-92dea5df7ff8" providerId="AD" clId="Web-{ED8D38F2-89F3-B31C-5F34-8888D204D652}" dt="2026-01-12T14:52:45.949" v="0" actId="20577"/>
          <ac:spMkLst>
            <pc:docMk/>
            <pc:sldMk cId="0" sldId="256"/>
            <ac:spMk id="16" creationId="{00000000-0000-0000-0000-000000000000}"/>
          </ac:spMkLst>
        </pc:spChg>
      </pc:sldChg>
    </pc:docChg>
  </pc:docChgLst>
  <pc:docChgLst>
    <pc:chgData name="Andžs Melderis" userId="S::andzs.melderis@liaa.gov.lv::25f044d8-623e-4424-ae0f-9539128a7e22" providerId="AD" clId="Web-{444A7A81-9137-6B27-D10A-5763F44C1EBC}"/>
    <pc:docChg chg="addSld delSld modSld">
      <pc:chgData name="Andžs Melderis" userId="S::andzs.melderis@liaa.gov.lv::25f044d8-623e-4424-ae0f-9539128a7e22" providerId="AD" clId="Web-{444A7A81-9137-6B27-D10A-5763F44C1EBC}" dt="2026-01-07T14:15:23.975" v="515" actId="20577"/>
      <pc:docMkLst>
        <pc:docMk/>
      </pc:docMkLst>
      <pc:sldChg chg="modSp add replId">
        <pc:chgData name="Andžs Melderis" userId="S::andzs.melderis@liaa.gov.lv::25f044d8-623e-4424-ae0f-9539128a7e22" providerId="AD" clId="Web-{444A7A81-9137-6B27-D10A-5763F44C1EBC}" dt="2026-01-07T14:09:13.071" v="338" actId="20577"/>
        <pc:sldMkLst>
          <pc:docMk/>
          <pc:sldMk cId="1708035897" sldId="295"/>
        </pc:sldMkLst>
        <pc:spChg chg="mod">
          <ac:chgData name="Andžs Melderis" userId="S::andzs.melderis@liaa.gov.lv::25f044d8-623e-4424-ae0f-9539128a7e22" providerId="AD" clId="Web-{444A7A81-9137-6B27-D10A-5763F44C1EBC}" dt="2026-01-07T13:49:27.668" v="59" actId="20577"/>
          <ac:spMkLst>
            <pc:docMk/>
            <pc:sldMk cId="1708035897" sldId="295"/>
            <ac:spMk id="14" creationId="{A5F3E8D9-5305-18B6-3FF2-FCDD8BD59998}"/>
          </ac:spMkLst>
        </pc:spChg>
        <pc:spChg chg="mod">
          <ac:chgData name="Andžs Melderis" userId="S::andzs.melderis@liaa.gov.lv::25f044d8-623e-4424-ae0f-9539128a7e22" providerId="AD" clId="Web-{444A7A81-9137-6B27-D10A-5763F44C1EBC}" dt="2026-01-07T14:09:13.071" v="338" actId="20577"/>
          <ac:spMkLst>
            <pc:docMk/>
            <pc:sldMk cId="1708035897" sldId="295"/>
            <ac:spMk id="31" creationId="{25A4851C-BB1B-A300-828C-4B9D8842C5D6}"/>
          </ac:spMkLst>
        </pc:spChg>
      </pc:sldChg>
      <pc:sldChg chg="addSp modSp add replId">
        <pc:chgData name="Andžs Melderis" userId="S::andzs.melderis@liaa.gov.lv::25f044d8-623e-4424-ae0f-9539128a7e22" providerId="AD" clId="Web-{444A7A81-9137-6B27-D10A-5763F44C1EBC}" dt="2026-01-07T14:09:09.883" v="337" actId="20577"/>
        <pc:sldMkLst>
          <pc:docMk/>
          <pc:sldMk cId="3551095146" sldId="296"/>
        </pc:sldMkLst>
        <pc:spChg chg="mod">
          <ac:chgData name="Andžs Melderis" userId="S::andzs.melderis@liaa.gov.lv::25f044d8-623e-4424-ae0f-9539128a7e22" providerId="AD" clId="Web-{444A7A81-9137-6B27-D10A-5763F44C1EBC}" dt="2026-01-07T14:08:24.664" v="313" actId="20577"/>
          <ac:spMkLst>
            <pc:docMk/>
            <pc:sldMk cId="3551095146" sldId="296"/>
            <ac:spMk id="14" creationId="{65C45B36-A552-D248-CF45-4F3E0C138023}"/>
          </ac:spMkLst>
        </pc:spChg>
        <pc:spChg chg="mod">
          <ac:chgData name="Andžs Melderis" userId="S::andzs.melderis@liaa.gov.lv::25f044d8-623e-4424-ae0f-9539128a7e22" providerId="AD" clId="Web-{444A7A81-9137-6B27-D10A-5763F44C1EBC}" dt="2026-01-07T14:09:09.883" v="337" actId="20577"/>
          <ac:spMkLst>
            <pc:docMk/>
            <pc:sldMk cId="3551095146" sldId="296"/>
            <ac:spMk id="31" creationId="{0681EACB-F7FF-0131-A60A-45086C694C43}"/>
          </ac:spMkLst>
        </pc:spChg>
        <pc:picChg chg="add mod">
          <ac:chgData name="Andžs Melderis" userId="S::andzs.melderis@liaa.gov.lv::25f044d8-623e-4424-ae0f-9539128a7e22" providerId="AD" clId="Web-{444A7A81-9137-6B27-D10A-5763F44C1EBC}" dt="2026-01-07T14:08:30.196" v="315" actId="1076"/>
          <ac:picMkLst>
            <pc:docMk/>
            <pc:sldMk cId="3551095146" sldId="296"/>
            <ac:picMk id="13" creationId="{10F5A19C-FA90-B37F-454B-1930F7709643}"/>
          </ac:picMkLst>
        </pc:picChg>
      </pc:sldChg>
      <pc:sldChg chg="modSp add replId">
        <pc:chgData name="Andžs Melderis" userId="S::andzs.melderis@liaa.gov.lv::25f044d8-623e-4424-ae0f-9539128a7e22" providerId="AD" clId="Web-{444A7A81-9137-6B27-D10A-5763F44C1EBC}" dt="2026-01-07T14:15:23.975" v="515" actId="20577"/>
        <pc:sldMkLst>
          <pc:docMk/>
          <pc:sldMk cId="660990198" sldId="298"/>
        </pc:sldMkLst>
        <pc:spChg chg="mod">
          <ac:chgData name="Andžs Melderis" userId="S::andzs.melderis@liaa.gov.lv::25f044d8-623e-4424-ae0f-9539128a7e22" providerId="AD" clId="Web-{444A7A81-9137-6B27-D10A-5763F44C1EBC}" dt="2026-01-07T14:15:23.975" v="515" actId="20577"/>
          <ac:spMkLst>
            <pc:docMk/>
            <pc:sldMk cId="660990198" sldId="298"/>
            <ac:spMk id="14" creationId="{3B78E6C6-AED5-161E-A633-A6C23B066B64}"/>
          </ac:spMkLst>
        </pc:spChg>
        <pc:spChg chg="mod">
          <ac:chgData name="Andžs Melderis" userId="S::andzs.melderis@liaa.gov.lv::25f044d8-623e-4424-ae0f-9539128a7e22" providerId="AD" clId="Web-{444A7A81-9137-6B27-D10A-5763F44C1EBC}" dt="2026-01-07T14:11:24.199" v="355" actId="14100"/>
          <ac:spMkLst>
            <pc:docMk/>
            <pc:sldMk cId="660990198" sldId="298"/>
            <ac:spMk id="31" creationId="{BD391C36-CAED-4858-FA68-4F9B851D33ED}"/>
          </ac:spMkLst>
        </pc:spChg>
      </pc:sldChg>
    </pc:docChg>
  </pc:docChgLst>
  <pc:docChgLst>
    <pc:chgData name="Ineta Purauska" userId="S::ineta.purauska@liaa.gov.lv::e5e58b68-5e54-4605-aa29-92dea5df7ff8" providerId="AD" clId="Web-{CFF87547-0C04-0ED8-A3F8-468DB68FC9DC}"/>
    <pc:docChg chg="addSld delSld modSld sldOrd">
      <pc:chgData name="Ineta Purauska" userId="S::ineta.purauska@liaa.gov.lv::e5e58b68-5e54-4605-aa29-92dea5df7ff8" providerId="AD" clId="Web-{CFF87547-0C04-0ED8-A3F8-468DB68FC9DC}" dt="2026-01-05T15:24:01.002" v="66" actId="20577"/>
      <pc:docMkLst>
        <pc:docMk/>
      </pc:docMkLst>
      <pc:sldChg chg="modSp">
        <pc:chgData name="Ineta Purauska" userId="S::ineta.purauska@liaa.gov.lv::e5e58b68-5e54-4605-aa29-92dea5df7ff8" providerId="AD" clId="Web-{CFF87547-0C04-0ED8-A3F8-468DB68FC9DC}" dt="2026-01-05T15:10:48.466" v="0" actId="1076"/>
        <pc:sldMkLst>
          <pc:docMk/>
          <pc:sldMk cId="0" sldId="266"/>
        </pc:sldMkLst>
        <pc:grpChg chg="mod">
          <ac:chgData name="Ineta Purauska" userId="S::ineta.purauska@liaa.gov.lv::e5e58b68-5e54-4605-aa29-92dea5df7ff8" providerId="AD" clId="Web-{CFF87547-0C04-0ED8-A3F8-468DB68FC9DC}" dt="2026-01-05T15:10:48.466" v="0" actId="1076"/>
          <ac:grpSpMkLst>
            <pc:docMk/>
            <pc:sldMk cId="0" sldId="266"/>
            <ac:grpSpMk id="11" creationId="{00000000-0000-0000-0000-000000000000}"/>
          </ac:grpSpMkLst>
        </pc:grpChg>
      </pc:sldChg>
      <pc:sldChg chg="modSp ord">
        <pc:chgData name="Ineta Purauska" userId="S::ineta.purauska@liaa.gov.lv::e5e58b68-5e54-4605-aa29-92dea5df7ff8" providerId="AD" clId="Web-{CFF87547-0C04-0ED8-A3F8-468DB68FC9DC}" dt="2026-01-05T15:18:13.023" v="43"/>
        <pc:sldMkLst>
          <pc:docMk/>
          <pc:sldMk cId="163804967" sldId="281"/>
        </pc:sldMkLst>
        <pc:spChg chg="mod">
          <ac:chgData name="Ineta Purauska" userId="S::ineta.purauska@liaa.gov.lv::e5e58b68-5e54-4605-aa29-92dea5df7ff8" providerId="AD" clId="Web-{CFF87547-0C04-0ED8-A3F8-468DB68FC9DC}" dt="2026-01-05T15:17:55.587" v="41" actId="20577"/>
          <ac:spMkLst>
            <pc:docMk/>
            <pc:sldMk cId="163804967" sldId="281"/>
            <ac:spMk id="4" creationId="{7A6DC035-0029-DFFE-19FB-1C4AA92D6790}"/>
          </ac:spMkLst>
        </pc:spChg>
      </pc:sldChg>
      <pc:sldChg chg="modSp add del">
        <pc:chgData name="Ineta Purauska" userId="S::ineta.purauska@liaa.gov.lv::e5e58b68-5e54-4605-aa29-92dea5df7ff8" providerId="AD" clId="Web-{CFF87547-0C04-0ED8-A3F8-468DB68FC9DC}" dt="2026-01-05T15:24:01.002" v="66" actId="20577"/>
        <pc:sldMkLst>
          <pc:docMk/>
          <pc:sldMk cId="736106251" sldId="286"/>
        </pc:sldMkLst>
        <pc:spChg chg="mod">
          <ac:chgData name="Ineta Purauska" userId="S::ineta.purauska@liaa.gov.lv::e5e58b68-5e54-4605-aa29-92dea5df7ff8" providerId="AD" clId="Web-{CFF87547-0C04-0ED8-A3F8-468DB68FC9DC}" dt="2026-01-05T15:24:01.002" v="66" actId="20577"/>
          <ac:spMkLst>
            <pc:docMk/>
            <pc:sldMk cId="736106251" sldId="286"/>
            <ac:spMk id="12" creationId="{F23C9BAA-1BC9-0B34-5701-2F970C2870A8}"/>
          </ac:spMkLst>
        </pc:spChg>
      </pc:sldChg>
      <pc:sldChg chg="add del">
        <pc:chgData name="Ineta Purauska" userId="S::ineta.purauska@liaa.gov.lv::e5e58b68-5e54-4605-aa29-92dea5df7ff8" providerId="AD" clId="Web-{CFF87547-0C04-0ED8-A3F8-468DB68FC9DC}" dt="2026-01-05T15:21:57.473" v="61"/>
        <pc:sldMkLst>
          <pc:docMk/>
          <pc:sldMk cId="581551441" sldId="287"/>
        </pc:sldMkLst>
      </pc:sldChg>
    </pc:docChg>
  </pc:docChgLst>
  <pc:docChgLst>
    <pc:chgData name="Ineta Purauska" userId="S::ineta.purauska@liaa.gov.lv::e5e58b68-5e54-4605-aa29-92dea5df7ff8" providerId="AD" clId="Web-{EBB8F996-7116-E4E5-1CC3-2E33619417AE}"/>
    <pc:docChg chg="modSld">
      <pc:chgData name="Ineta Purauska" userId="S::ineta.purauska@liaa.gov.lv::e5e58b68-5e54-4605-aa29-92dea5df7ff8" providerId="AD" clId="Web-{EBB8F996-7116-E4E5-1CC3-2E33619417AE}" dt="2026-01-05T14:58:08.112" v="63" actId="20577"/>
      <pc:docMkLst>
        <pc:docMk/>
      </pc:docMkLst>
      <pc:sldChg chg="modSp">
        <pc:chgData name="Ineta Purauska" userId="S::ineta.purauska@liaa.gov.lv::e5e58b68-5e54-4605-aa29-92dea5df7ff8" providerId="AD" clId="Web-{EBB8F996-7116-E4E5-1CC3-2E33619417AE}" dt="2026-01-05T14:58:08.112" v="63" actId="20577"/>
        <pc:sldMkLst>
          <pc:docMk/>
          <pc:sldMk cId="3054461885" sldId="274"/>
        </pc:sldMkLst>
        <pc:spChg chg="mod">
          <ac:chgData name="Ineta Purauska" userId="S::ineta.purauska@liaa.gov.lv::e5e58b68-5e54-4605-aa29-92dea5df7ff8" providerId="AD" clId="Web-{EBB8F996-7116-E4E5-1CC3-2E33619417AE}" dt="2026-01-05T14:55:58.235" v="44" actId="20577"/>
          <ac:spMkLst>
            <pc:docMk/>
            <pc:sldMk cId="3054461885" sldId="274"/>
            <ac:spMk id="7" creationId="{00000000-0000-0000-0000-000000000000}"/>
          </ac:spMkLst>
        </pc:spChg>
      </pc:sldChg>
    </pc:docChg>
  </pc:docChgLst>
  <pc:docChgLst>
    <pc:chgData name="Ineta Purauska" userId="S::ineta.purauska@liaa.gov.lv::e5e58b68-5e54-4605-aa29-92dea5df7ff8" providerId="AD" clId="Web-{A78CBF82-25E6-131F-58E6-B3BFA1A986CB}"/>
    <pc:docChg chg="modSld">
      <pc:chgData name="Ineta Purauska" userId="S::ineta.purauska@liaa.gov.lv::e5e58b68-5e54-4605-aa29-92dea5df7ff8" providerId="AD" clId="Web-{A78CBF82-25E6-131F-58E6-B3BFA1A986CB}" dt="2026-01-15T08:26:38.096" v="2" actId="20577"/>
      <pc:docMkLst>
        <pc:docMk/>
      </pc:docMkLst>
      <pc:sldChg chg="modSp">
        <pc:chgData name="Ineta Purauska" userId="S::ineta.purauska@liaa.gov.lv::e5e58b68-5e54-4605-aa29-92dea5df7ff8" providerId="AD" clId="Web-{A78CBF82-25E6-131F-58E6-B3BFA1A986CB}" dt="2026-01-15T08:26:38.096" v="2" actId="20577"/>
        <pc:sldMkLst>
          <pc:docMk/>
          <pc:sldMk cId="736106251" sldId="286"/>
        </pc:sldMkLst>
        <pc:spChg chg="mod">
          <ac:chgData name="Ineta Purauska" userId="S::ineta.purauska@liaa.gov.lv::e5e58b68-5e54-4605-aa29-92dea5df7ff8" providerId="AD" clId="Web-{A78CBF82-25E6-131F-58E6-B3BFA1A986CB}" dt="2026-01-15T08:26:38.096" v="2" actId="20577"/>
          <ac:spMkLst>
            <pc:docMk/>
            <pc:sldMk cId="736106251" sldId="286"/>
            <ac:spMk id="12" creationId="{F23C9BAA-1BC9-0B34-5701-2F970C2870A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F1F2F-54A4-4F7E-BC68-2F176C58DF28}" type="datetimeFigureOut">
              <a:rPr lang="lv-LV" smtClean="0"/>
              <a:t>17.01.2026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69B0F-0233-47FB-923B-5578F7A0AC7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77926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669B0F-0233-47FB-923B-5578F7A0AC72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86367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6558BA-EED2-3DB8-B5EB-3C72D70417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91BFD1-A947-FD6A-FD1D-B44B2DAB89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E8B303-1D46-F215-C393-4BFA7C32B7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50F33D-8360-69C5-A1C7-9CEC4EB586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669B0F-0233-47FB-923B-5578F7A0AC72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32182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669B0F-0233-47FB-923B-5578F7A0AC72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92648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ikumi.lv/ta/id/289082-noteikumi-par-iepirkuma-proceduru-un-tas-piemerosanas-kartibu-pasutitaja-finansetiem-projektiem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hyperlink" Target="https://eur-lex.europa.eu/legal-content/LV/TXT/?uri=CELEX:32015R1017" TargetMode="Externa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ikumi.lv/ta/id/353838-eiropas-savienibas-kohezijas-politikas-programmas-2021-2027-gadam-1-2-1-specifiska-atbalsta-merka-petniecibas-un-inovaciju-kapa...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likumi.lv/ta/id/347446-eiropas-savienibas-kohezijas-politikas-programmas-2021-2027-gadam-1-2-1-specifiska-atbalsta-merka-petniecibas-un-inovaciju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legal-content/LV/TXT/?uri=CELEX:32021R1058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ur-lex.europa.eu/legal-content/LV/TXT/?uri=CELEX:32023R2831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9.sv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10" Type="http://schemas.openxmlformats.org/officeDocument/2006/relationships/image" Target="../media/image35.svg"/><Relationship Id="rId4" Type="http://schemas.openxmlformats.org/officeDocument/2006/relationships/image" Target="../media/image12.png"/><Relationship Id="rId9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40.png"/><Relationship Id="rId3" Type="http://schemas.openxmlformats.org/officeDocument/2006/relationships/image" Target="../media/image29.svg"/><Relationship Id="rId7" Type="http://schemas.openxmlformats.org/officeDocument/2006/relationships/image" Target="../media/image38.png"/><Relationship Id="rId12" Type="http://schemas.openxmlformats.org/officeDocument/2006/relationships/image" Target="../media/image35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34.png"/><Relationship Id="rId5" Type="http://schemas.openxmlformats.org/officeDocument/2006/relationships/image" Target="../media/image36.png"/><Relationship Id="rId15" Type="http://schemas.openxmlformats.org/officeDocument/2006/relationships/image" Target="../media/image42.png"/><Relationship Id="rId10" Type="http://schemas.openxmlformats.org/officeDocument/2006/relationships/image" Target="../media/image33.svg"/><Relationship Id="rId4" Type="http://schemas.openxmlformats.org/officeDocument/2006/relationships/image" Target="../media/image12.png"/><Relationship Id="rId9" Type="http://schemas.openxmlformats.org/officeDocument/2006/relationships/image" Target="../media/image32.png"/><Relationship Id="rId1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hyperlink" Target="https://www.liaa.gov.lv/lv/ris3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7.svg"/><Relationship Id="rId7" Type="http://schemas.openxmlformats.org/officeDocument/2006/relationships/image" Target="../media/image4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hyperlink" Target="http://www.business.gov.lv" TargetMode="External"/><Relationship Id="rId4" Type="http://schemas.openxmlformats.org/officeDocument/2006/relationships/hyperlink" Target="https://ec.europa.eu/info/funding-tenders/opportunities/portal/screen/opportunities/calls-for-proposals?isExactMatch=true&amp;status=31094501,31094502,31094503&amp;order=DESC&amp;pageNumber=1&amp;pageSize=50&amp;sortBy=startDate" TargetMode="External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hyperlink" Target="mailto:Egita.Aizsilniece-Ibema@liaa.gov.lv" TargetMode="External"/><Relationship Id="rId4" Type="http://schemas.openxmlformats.org/officeDocument/2006/relationships/hyperlink" Target="http://www.business.gov.lv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teams.microsoft.com/l/meetup-join/19%3ameeting_OTBjOTM1YjQtODhhYS00MjcwLWFhYzctZDkwNmY1ZGEwOTRl%40thread.v2/0?context=%7b%22Tid%22%3a%227170f81f-1760-44f5-9f2c-bb761e7791fc%22%2c%22Oid%22%3a%22e5e58b68-5e54-4605-aa29-92dea5df7ff8%22%7d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business.gov.lv/" TargetMode="External"/><Relationship Id="rId12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usiness.gov.lv/atbalsta-iespejas/atbalsts-eiropas-komisijas-projektu-izstradei" TargetMode="External"/><Relationship Id="rId11" Type="http://schemas.openxmlformats.org/officeDocument/2006/relationships/hyperlink" Target="mailto:jautajumi@liaa.gov.lv" TargetMode="External"/><Relationship Id="rId5" Type="http://schemas.openxmlformats.org/officeDocument/2006/relationships/hyperlink" Target="https://likumi.lv/ta/id/353838-eiropas-savienibas-kohezijas-politikas-programmas-2021-2027-gadam-1-2-1-specifiska-atbalsta-merka-petniecibas-un-inovaciju-kapa..." TargetMode="External"/><Relationship Id="rId10" Type="http://schemas.openxmlformats.org/officeDocument/2006/relationships/hyperlink" Target="https://www6.vid.gov.lv/NPAR" TargetMode="External"/><Relationship Id="rId4" Type="http://schemas.openxmlformats.org/officeDocument/2006/relationships/image" Target="../media/image27.svg"/><Relationship Id="rId9" Type="http://schemas.openxmlformats.org/officeDocument/2006/relationships/hyperlink" Target="https://bg-prod.liaa.gov.lv/lv/vedni/maza-un-videja-uznemuma-mvu-statusa-noteiksana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47.png"/><Relationship Id="rId7" Type="http://schemas.openxmlformats.org/officeDocument/2006/relationships/image" Target="../media/image51.sv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48.svg"/><Relationship Id="rId9" Type="http://schemas.openxmlformats.org/officeDocument/2006/relationships/image" Target="../media/image5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6.svg"/><Relationship Id="rId12" Type="http://schemas.openxmlformats.org/officeDocument/2006/relationships/image" Target="../media/image19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14.svg"/><Relationship Id="rId15" Type="http://schemas.openxmlformats.org/officeDocument/2006/relationships/image" Target="../media/image22.png"/><Relationship Id="rId10" Type="http://schemas.openxmlformats.org/officeDocument/2006/relationships/image" Target="../media/image12.png"/><Relationship Id="rId4" Type="http://schemas.openxmlformats.org/officeDocument/2006/relationships/image" Target="../media/image13.png"/><Relationship Id="rId9" Type="http://schemas.openxmlformats.org/officeDocument/2006/relationships/hyperlink" Target="https://eur-lex.europa.eu/legal-content/LV/TXT/PDF/?uri=OJ:L_202302831" TargetMode="External"/><Relationship Id="rId14" Type="http://schemas.openxmlformats.org/officeDocument/2006/relationships/image" Target="../media/image2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17.svg"/><Relationship Id="rId12" Type="http://schemas.openxmlformats.org/officeDocument/2006/relationships/image" Target="../media/image19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24.svg"/><Relationship Id="rId10" Type="http://schemas.openxmlformats.org/officeDocument/2006/relationships/image" Target="../media/image23.svg"/><Relationship Id="rId4" Type="http://schemas.openxmlformats.org/officeDocument/2006/relationships/image" Target="../media/image13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ikumi.lv/ta/id/331743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ikumi.lv/ta/id/289082-noteikumi-par-iepirkuma-proceduru-un-tas-piemerosanas-kartibu-pasutitaja-finansetiem-projektiem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likumi.lv/ta/id/287760-publisko-iepirkumu-likum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0B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3618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999"/>
            </a:blip>
            <a:stretch>
              <a:fillRect t="-4814" b="-4814"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3" name="Group 3"/>
          <p:cNvGrpSpPr/>
          <p:nvPr/>
        </p:nvGrpSpPr>
        <p:grpSpPr>
          <a:xfrm>
            <a:off x="-891631" y="-93155"/>
            <a:ext cx="6530034" cy="6761236"/>
            <a:chOff x="0" y="0"/>
            <a:chExt cx="8706712" cy="9014982"/>
          </a:xfrm>
        </p:grpSpPr>
        <p:sp>
          <p:nvSpPr>
            <p:cNvPr id="4" name="AutoShape 4"/>
            <p:cNvSpPr/>
            <p:nvPr/>
          </p:nvSpPr>
          <p:spPr>
            <a:xfrm flipV="1">
              <a:off x="4944858" y="26525"/>
              <a:ext cx="2490220" cy="2490220"/>
            </a:xfrm>
            <a:prstGeom prst="line">
              <a:avLst/>
            </a:prstGeom>
            <a:ln w="75023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5" name="AutoShape 5"/>
            <p:cNvSpPr/>
            <p:nvPr/>
          </p:nvSpPr>
          <p:spPr>
            <a:xfrm flipV="1">
              <a:off x="6189968" y="1271634"/>
              <a:ext cx="2490220" cy="2490220"/>
            </a:xfrm>
            <a:prstGeom prst="line">
              <a:avLst/>
            </a:prstGeom>
            <a:ln w="75023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6" name="AutoShape 6"/>
            <p:cNvSpPr/>
            <p:nvPr/>
          </p:nvSpPr>
          <p:spPr>
            <a:xfrm flipV="1">
              <a:off x="26525" y="5253128"/>
              <a:ext cx="2490220" cy="2490220"/>
            </a:xfrm>
            <a:prstGeom prst="line">
              <a:avLst/>
            </a:prstGeom>
            <a:ln w="75023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7" name="AutoShape 7"/>
            <p:cNvSpPr/>
            <p:nvPr/>
          </p:nvSpPr>
          <p:spPr>
            <a:xfrm flipV="1">
              <a:off x="1271634" y="6498238"/>
              <a:ext cx="2490220" cy="2490220"/>
            </a:xfrm>
            <a:prstGeom prst="line">
              <a:avLst/>
            </a:prstGeom>
            <a:ln w="75023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8" name="AutoShape 8"/>
            <p:cNvSpPr/>
            <p:nvPr/>
          </p:nvSpPr>
          <p:spPr>
            <a:xfrm flipV="1">
              <a:off x="4922754" y="5231024"/>
              <a:ext cx="2490220" cy="2490220"/>
            </a:xfrm>
            <a:prstGeom prst="line">
              <a:avLst/>
            </a:prstGeom>
            <a:ln w="75023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9" name="AutoShape 9"/>
            <p:cNvSpPr/>
            <p:nvPr/>
          </p:nvSpPr>
          <p:spPr>
            <a:xfrm flipV="1">
              <a:off x="6167864" y="6476134"/>
              <a:ext cx="2490220" cy="2490220"/>
            </a:xfrm>
            <a:prstGeom prst="line">
              <a:avLst/>
            </a:prstGeom>
            <a:ln w="75023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10" name="AutoShape 10"/>
            <p:cNvSpPr/>
            <p:nvPr/>
          </p:nvSpPr>
          <p:spPr>
            <a:xfrm flipV="1">
              <a:off x="74170" y="41932"/>
              <a:ext cx="2490220" cy="2490220"/>
            </a:xfrm>
            <a:prstGeom prst="line">
              <a:avLst/>
            </a:prstGeom>
            <a:ln w="75023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11" name="AutoShape 11"/>
            <p:cNvSpPr/>
            <p:nvPr/>
          </p:nvSpPr>
          <p:spPr>
            <a:xfrm flipV="1">
              <a:off x="1319280" y="1287042"/>
              <a:ext cx="2490220" cy="2490220"/>
            </a:xfrm>
            <a:prstGeom prst="line">
              <a:avLst/>
            </a:prstGeom>
            <a:ln w="75023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12" name="Freeform 12"/>
          <p:cNvSpPr/>
          <p:nvPr/>
        </p:nvSpPr>
        <p:spPr>
          <a:xfrm>
            <a:off x="1028700" y="7842448"/>
            <a:ext cx="3530870" cy="1354021"/>
          </a:xfrm>
          <a:custGeom>
            <a:avLst/>
            <a:gdLst/>
            <a:ahLst/>
            <a:cxnLst/>
            <a:rect l="l" t="t" r="r" b="b"/>
            <a:pathLst>
              <a:path w="3530870" h="1354021">
                <a:moveTo>
                  <a:pt x="0" y="0"/>
                </a:moveTo>
                <a:lnTo>
                  <a:pt x="3530870" y="0"/>
                </a:lnTo>
                <a:lnTo>
                  <a:pt x="3530870" y="1354021"/>
                </a:lnTo>
                <a:lnTo>
                  <a:pt x="0" y="135402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108259"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13" name="Freeform 13"/>
          <p:cNvSpPr/>
          <p:nvPr/>
        </p:nvSpPr>
        <p:spPr>
          <a:xfrm>
            <a:off x="4642231" y="7842448"/>
            <a:ext cx="1394741" cy="1415852"/>
          </a:xfrm>
          <a:custGeom>
            <a:avLst/>
            <a:gdLst/>
            <a:ahLst/>
            <a:cxnLst/>
            <a:rect l="l" t="t" r="r" b="b"/>
            <a:pathLst>
              <a:path w="1394741" h="1415852">
                <a:moveTo>
                  <a:pt x="0" y="0"/>
                </a:moveTo>
                <a:lnTo>
                  <a:pt x="1394741" y="0"/>
                </a:lnTo>
                <a:lnTo>
                  <a:pt x="1394741" y="1415852"/>
                </a:lnTo>
                <a:lnTo>
                  <a:pt x="0" y="141585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170703"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14" name="Freeform 14"/>
          <p:cNvSpPr/>
          <p:nvPr/>
        </p:nvSpPr>
        <p:spPr>
          <a:xfrm>
            <a:off x="6036972" y="7842448"/>
            <a:ext cx="2649936" cy="1423376"/>
          </a:xfrm>
          <a:custGeom>
            <a:avLst/>
            <a:gdLst/>
            <a:ahLst/>
            <a:cxnLst/>
            <a:rect l="l" t="t" r="r" b="b"/>
            <a:pathLst>
              <a:path w="2649936" h="1423376">
                <a:moveTo>
                  <a:pt x="0" y="0"/>
                </a:moveTo>
                <a:lnTo>
                  <a:pt x="2649936" y="0"/>
                </a:lnTo>
                <a:lnTo>
                  <a:pt x="2649936" y="1423376"/>
                </a:lnTo>
                <a:lnTo>
                  <a:pt x="0" y="142337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51871"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16" name="TextBox 16"/>
          <p:cNvSpPr txBox="1"/>
          <p:nvPr/>
        </p:nvSpPr>
        <p:spPr>
          <a:xfrm>
            <a:off x="10599954" y="8475834"/>
            <a:ext cx="6807696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240"/>
              </a:lnSpc>
            </a:pPr>
            <a:r>
              <a:rPr lang="lv-LV" sz="2700">
                <a:solidFill>
                  <a:srgbClr val="FFFFFF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16.01.2026.</a:t>
            </a:r>
            <a:endParaRPr lang="en-US" sz="2700">
              <a:solidFill>
                <a:srgbClr val="FFFFFF"/>
              </a:solidFill>
              <a:latin typeface="Armin Grotesk 2"/>
              <a:ea typeface="Armin Grotesk 2"/>
              <a:cs typeface="Armin Grotesk 2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3857652" y="3520440"/>
            <a:ext cx="13475066" cy="43499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lv-LV" sz="7200">
                <a:solidFill>
                  <a:srgbClr val="7F7F7F"/>
                </a:solidFill>
                <a:latin typeface="Calibri"/>
                <a:ea typeface="Calibri"/>
                <a:cs typeface="Calibri"/>
              </a:rPr>
              <a:t>Atbalsts projektu iesniegumu izstrādei Eiropas Komisijas programmās </a:t>
            </a:r>
            <a:endParaRPr lang="lv-LV" sz="7200">
              <a:solidFill>
                <a:srgbClr val="7F7F7F"/>
              </a:solidFill>
              <a:ea typeface="Calibri"/>
              <a:cs typeface="Calibri"/>
            </a:endParaRPr>
          </a:p>
          <a:p>
            <a:pPr algn="r">
              <a:lnSpc>
                <a:spcPts val="8005"/>
              </a:lnSpc>
            </a:pPr>
            <a:endParaRPr lang="lv-LV" sz="7200">
              <a:solidFill>
                <a:schemeClr val="bg1">
                  <a:lumMod val="50000"/>
                </a:schemeClr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0196418" y="1819275"/>
            <a:ext cx="6816261" cy="1209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399"/>
              </a:lnSpc>
            </a:pPr>
            <a:r>
              <a:rPr lang="en-US" sz="6999">
                <a:solidFill>
                  <a:srgbClr val="FFFFFF"/>
                </a:solidFill>
                <a:latin typeface="Armin Grotesk 1"/>
                <a:ea typeface="Armin Grotesk 1"/>
                <a:cs typeface="Armin Grotesk 1"/>
                <a:sym typeface="Armin Grotesk 1"/>
              </a:rPr>
              <a:t>LIAA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E83F72-B1DB-CB11-55EB-7824B1CB01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99CB69E1-B4B9-1884-F25C-E73C35E392B6}"/>
              </a:ext>
            </a:extLst>
          </p:cNvPr>
          <p:cNvGrpSpPr/>
          <p:nvPr/>
        </p:nvGrpSpPr>
        <p:grpSpPr>
          <a:xfrm>
            <a:off x="1162989" y="893759"/>
            <a:ext cx="15543436" cy="990441"/>
            <a:chOff x="0" y="-104775"/>
            <a:chExt cx="20724581" cy="1320588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49D6496E-DCDB-0DB5-DF03-101B90A444CD}"/>
                </a:ext>
              </a:extLst>
            </p:cNvPr>
            <p:cNvSpPr/>
            <p:nvPr/>
          </p:nvSpPr>
          <p:spPr>
            <a:xfrm>
              <a:off x="0" y="0"/>
              <a:ext cx="20724580" cy="1215813"/>
            </a:xfrm>
            <a:custGeom>
              <a:avLst/>
              <a:gdLst/>
              <a:ahLst/>
              <a:cxnLst/>
              <a:rect l="l" t="t" r="r" b="b"/>
              <a:pathLst>
                <a:path w="20724580" h="1215813">
                  <a:moveTo>
                    <a:pt x="0" y="0"/>
                  </a:moveTo>
                  <a:lnTo>
                    <a:pt x="20724580" y="0"/>
                  </a:lnTo>
                  <a:lnTo>
                    <a:pt x="20724580" y="1215813"/>
                  </a:lnTo>
                  <a:lnTo>
                    <a:pt x="0" y="121581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AB892E5C-8E37-A192-7D5D-8E0D8D446644}"/>
                </a:ext>
              </a:extLst>
            </p:cNvPr>
            <p:cNvSpPr txBox="1"/>
            <p:nvPr/>
          </p:nvSpPr>
          <p:spPr>
            <a:xfrm>
              <a:off x="0" y="-104775"/>
              <a:ext cx="20724581" cy="132058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6000"/>
                </a:lnSpc>
              </a:pPr>
              <a:r>
                <a:rPr lang="lv-LV" sz="5000">
                  <a:solidFill>
                    <a:srgbClr val="000000"/>
                  </a:solidFill>
                  <a:latin typeface="Calibri (body)"/>
                  <a:ea typeface="Armin Grotesk 2"/>
                  <a:cs typeface="Armin Grotesk 2"/>
                  <a:sym typeface="Armin Grotesk 2"/>
                </a:rPr>
                <a:t>PAKALPOJUMA  SNIEDZĒJA  IZVĒLE</a:t>
              </a:r>
              <a:endParaRPr lang="en-US" sz="5000">
                <a:solidFill>
                  <a:srgbClr val="000000"/>
                </a:solidFill>
                <a:latin typeface="Calibri (body)"/>
                <a:ea typeface="Armin Grotesk 2"/>
                <a:cs typeface="Armin Grotesk 2"/>
              </a:endParaRPr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91C60CC3-CD48-1AEA-B30F-E13291FEB291}"/>
              </a:ext>
            </a:extLst>
          </p:cNvPr>
          <p:cNvSpPr/>
          <p:nvPr/>
        </p:nvSpPr>
        <p:spPr>
          <a:xfrm>
            <a:off x="16525353" y="9373664"/>
            <a:ext cx="1385734" cy="525267"/>
          </a:xfrm>
          <a:custGeom>
            <a:avLst/>
            <a:gdLst/>
            <a:ahLst/>
            <a:cxnLst/>
            <a:rect l="l" t="t" r="r" b="b"/>
            <a:pathLst>
              <a:path w="1385734" h="525267">
                <a:moveTo>
                  <a:pt x="0" y="0"/>
                </a:moveTo>
                <a:lnTo>
                  <a:pt x="1385733" y="0"/>
                </a:lnTo>
                <a:lnTo>
                  <a:pt x="1385733" y="525267"/>
                </a:lnTo>
                <a:lnTo>
                  <a:pt x="0" y="5252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0" r="-40"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FFAFD8E7-BFD2-7C0A-729E-DCE4870E9504}"/>
              </a:ext>
            </a:extLst>
          </p:cNvPr>
          <p:cNvSpPr txBox="1"/>
          <p:nvPr/>
        </p:nvSpPr>
        <p:spPr>
          <a:xfrm>
            <a:off x="12073527" y="6557081"/>
            <a:ext cx="5534081" cy="1193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77"/>
              </a:lnSpc>
            </a:pPr>
            <a:r>
              <a:rPr lang="en-US" sz="3269" spc="104">
                <a:solidFill>
                  <a:srgbClr val="FFFFFF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75 + aktivitātes visā pasaulē 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84FFBEBD-9B8E-893A-7997-AF19230B2790}"/>
              </a:ext>
            </a:extLst>
          </p:cNvPr>
          <p:cNvSpPr txBox="1"/>
          <p:nvPr/>
        </p:nvSpPr>
        <p:spPr>
          <a:xfrm>
            <a:off x="1197107" y="2776519"/>
            <a:ext cx="13543612" cy="65524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endParaRPr lang="lv-LV" sz="3200">
              <a:latin typeface="Calibri (body)"/>
              <a:ea typeface="Armin Grotesk 2 Semi-Bold"/>
              <a:cs typeface="Armin Grotesk 2 Semi-Bold"/>
              <a:sym typeface="Armin Grotesk 2 Semi-Bold"/>
            </a:endParaRPr>
          </a:p>
          <a:p>
            <a:pPr>
              <a:lnSpc>
                <a:spcPts val="3000"/>
              </a:lnSpc>
            </a:pPr>
            <a:r>
              <a:rPr lang="lv-LV" sz="3200"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Tirgus cenas izpēte, ja </a:t>
            </a:r>
            <a:r>
              <a:rPr lang="lv-LV" sz="3200" b="1"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pakalpojuma summa ir līdz 69 999 </a:t>
            </a:r>
            <a:r>
              <a:rPr lang="lv-LV" sz="3200" b="1" i="1" err="1"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euro</a:t>
            </a:r>
            <a:r>
              <a:rPr lang="lv-LV" sz="3200" b="1"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 </a:t>
            </a:r>
            <a:r>
              <a:rPr lang="lv-LV" sz="3200"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- </a:t>
            </a:r>
            <a:r>
              <a:rPr lang="lv-LV" sz="3200"/>
              <a:t>pakalpojuma sniedzējs ir noteikts cenu aptaujas rezultātā, aptaujājot vismaz 3 pakalpojuma sniedzējus, kuru kompetencē ir veikt attiecīgās atbalstāmās darbības un ir izvēlēts pakalpojuma sniedzējs ar piedāvāto zemāko līgumcenu.</a:t>
            </a:r>
          </a:p>
          <a:p>
            <a:pPr>
              <a:lnSpc>
                <a:spcPts val="3000"/>
              </a:lnSpc>
            </a:pPr>
            <a:endParaRPr lang="lv-LV" sz="3200">
              <a:latin typeface="Calibri (body)"/>
              <a:ea typeface="Armin Grotesk 2 Semi-Bold"/>
              <a:cs typeface="Armin Grotesk 2 Semi-Bold"/>
              <a:sym typeface="Armin Grotesk 2 Semi-Bold"/>
            </a:endParaRPr>
          </a:p>
          <a:p>
            <a:pPr>
              <a:lnSpc>
                <a:spcPts val="3000"/>
              </a:lnSpc>
            </a:pPr>
            <a:endParaRPr lang="lv-LV" sz="3200">
              <a:latin typeface="Calibri (body)"/>
              <a:ea typeface="Armin Grotesk 2 Semi-Bold"/>
              <a:cs typeface="Armin Grotesk 2 Semi-Bold"/>
              <a:sym typeface="Armin Grotesk 2 Semi-Bold"/>
            </a:endParaRPr>
          </a:p>
          <a:p>
            <a:pPr>
              <a:lnSpc>
                <a:spcPts val="3000"/>
              </a:lnSpc>
            </a:pPr>
            <a:endParaRPr lang="lv-LV" sz="3200">
              <a:latin typeface="Calibri (body)"/>
              <a:ea typeface="Armin Grotesk 2 Semi-Bold"/>
              <a:cs typeface="Armin Grotesk 2 Semi-Bold"/>
              <a:sym typeface="Armin Grotesk 2 Semi-Bold"/>
            </a:endParaRPr>
          </a:p>
          <a:p>
            <a:pPr>
              <a:lnSpc>
                <a:spcPts val="3000"/>
              </a:lnSpc>
            </a:pPr>
            <a:r>
              <a:rPr lang="lv-LV" sz="3200"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Ja </a:t>
            </a:r>
            <a:r>
              <a:rPr lang="lv-LV" sz="3200" b="1"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pakalpojuma summa ir 70 000 </a:t>
            </a:r>
            <a:r>
              <a:rPr lang="lv-LV" sz="3200" b="1" i="1" err="1"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euro</a:t>
            </a:r>
            <a:r>
              <a:rPr lang="lv-LV" sz="3200" b="1"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 un vairāk</a:t>
            </a:r>
            <a:r>
              <a:rPr lang="lv-LV" sz="3200"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, tad veic iepirkuma procedūru saskaņā ar </a:t>
            </a:r>
            <a:r>
              <a:rPr lang="lv-LV" sz="3200">
                <a:latin typeface="Calibri (body)"/>
                <a:ea typeface="Armin Grotesk 2 Semi-Bold"/>
                <a:cs typeface="Armin Grotesk 2 Semi-Bold"/>
                <a:sym typeface="Armin Grotesk 2 Semi-Bold"/>
                <a:hlinkClick r:id="rId3"/>
              </a:rPr>
              <a:t>MK noteikumiem Nr.104 </a:t>
            </a:r>
            <a:r>
              <a:rPr lang="lv-LV" sz="3200"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.</a:t>
            </a:r>
          </a:p>
          <a:p>
            <a:pPr>
              <a:lnSpc>
                <a:spcPts val="3000"/>
              </a:lnSpc>
            </a:pPr>
            <a:endParaRPr lang="lv-LV" sz="3200">
              <a:latin typeface="Calibri (body)"/>
              <a:ea typeface="Armin Grotesk 2 Semi-Bold"/>
              <a:cs typeface="Armin Grotesk 2 Semi-Bold"/>
              <a:sym typeface="Armin Grotesk 2 Semi-Bold"/>
            </a:endParaRPr>
          </a:p>
          <a:p>
            <a:pPr>
              <a:lnSpc>
                <a:spcPts val="3000"/>
              </a:lnSpc>
            </a:pPr>
            <a:endParaRPr lang="lv-LV" sz="3200">
              <a:latin typeface="Calibri (body)"/>
              <a:ea typeface="Armin Grotesk 2 Semi-Bold"/>
              <a:cs typeface="Armin Grotesk 2 Semi-Bold"/>
              <a:sym typeface="Armin Grotesk 2 Semi-Bold"/>
            </a:endParaRPr>
          </a:p>
          <a:p>
            <a:pPr algn="ctr">
              <a:lnSpc>
                <a:spcPts val="3000"/>
              </a:lnSpc>
            </a:pPr>
            <a:endParaRPr lang="lv-LV" sz="3200">
              <a:latin typeface="Calibri (body)"/>
              <a:ea typeface="Armin Grotesk 2 Semi-Bold"/>
              <a:cs typeface="Armin Grotesk 2 Semi-Bold"/>
              <a:sym typeface="Armin Grotesk 2 Semi-Bold"/>
            </a:endParaRPr>
          </a:p>
          <a:p>
            <a:pPr algn="ctr">
              <a:lnSpc>
                <a:spcPts val="3000"/>
              </a:lnSpc>
            </a:pPr>
            <a:endParaRPr lang="lv-LV" sz="3200">
              <a:latin typeface="Calibri (body)"/>
              <a:ea typeface="Armin Grotesk 2 Semi-Bold"/>
              <a:cs typeface="Armin Grotesk 2 Semi-Bold"/>
              <a:sym typeface="Armin Grotesk 2 Semi-Bold"/>
            </a:endParaRPr>
          </a:p>
          <a:p>
            <a:pPr algn="ctr">
              <a:lnSpc>
                <a:spcPts val="3000"/>
              </a:lnSpc>
            </a:pPr>
            <a:endParaRPr lang="lv-LV" sz="3200">
              <a:latin typeface="Calibri (body)"/>
              <a:ea typeface="Armin Grotesk 2 Semi-Bold"/>
              <a:cs typeface="Armin Grotesk 2 Semi-Bold"/>
              <a:sym typeface="Armin Grotesk 2 Semi-Bold"/>
            </a:endParaRPr>
          </a:p>
          <a:p>
            <a:pPr algn="ctr">
              <a:lnSpc>
                <a:spcPts val="3000"/>
              </a:lnSpc>
            </a:pPr>
            <a:endParaRPr lang="lv-LV" sz="3200">
              <a:latin typeface="Calibri (body)"/>
              <a:ea typeface="Armin Grotesk 2 Semi-Bold"/>
              <a:cs typeface="Armin Grotesk 2 Semi-Bold"/>
              <a:sym typeface="Armin Grotesk 2 Semi-Bold"/>
            </a:endParaRPr>
          </a:p>
          <a:p>
            <a:pPr algn="ctr">
              <a:lnSpc>
                <a:spcPts val="3000"/>
              </a:lnSpc>
            </a:pPr>
            <a:endParaRPr lang="lv-LV" sz="3200">
              <a:latin typeface="Calibri (body)"/>
              <a:ea typeface="Armin Grotesk 2 Semi-Bold"/>
              <a:cs typeface="Armin Grotesk 2 Semi-Bold"/>
              <a:sym typeface="Armin Grotesk 2 Semi-Bold"/>
            </a:endParaRPr>
          </a:p>
        </p:txBody>
      </p:sp>
    </p:spTree>
    <p:extLst>
      <p:ext uri="{BB962C8B-B14F-4D97-AF65-F5344CB8AC3E}">
        <p14:creationId xmlns:p14="http://schemas.microsoft.com/office/powerpoint/2010/main" val="581551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E9B7B6-9FD6-1913-6EAD-09C267D1E8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>
            <a:extLst>
              <a:ext uri="{FF2B5EF4-FFF2-40B4-BE49-F238E27FC236}">
                <a16:creationId xmlns:a16="http://schemas.microsoft.com/office/drawing/2014/main" id="{28797D38-E976-D725-BA03-2C8DCB67096C}"/>
              </a:ext>
            </a:extLst>
          </p:cNvPr>
          <p:cNvSpPr/>
          <p:nvPr/>
        </p:nvSpPr>
        <p:spPr>
          <a:xfrm>
            <a:off x="12199184" y="-2887221"/>
            <a:ext cx="6546514" cy="6777716"/>
          </a:xfrm>
          <a:custGeom>
            <a:avLst/>
            <a:gdLst/>
            <a:ahLst/>
            <a:cxnLst/>
            <a:rect l="l" t="t" r="r" b="b"/>
            <a:pathLst>
              <a:path w="6546514" h="6777716">
                <a:moveTo>
                  <a:pt x="0" y="0"/>
                </a:moveTo>
                <a:lnTo>
                  <a:pt x="6546515" y="0"/>
                </a:lnTo>
                <a:lnTo>
                  <a:pt x="6546515" y="6777717"/>
                </a:lnTo>
                <a:lnTo>
                  <a:pt x="0" y="67777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91F34AFB-0B12-7C68-A9C7-1298A6D6A27B}"/>
              </a:ext>
            </a:extLst>
          </p:cNvPr>
          <p:cNvSpPr/>
          <p:nvPr/>
        </p:nvSpPr>
        <p:spPr>
          <a:xfrm>
            <a:off x="14999428" y="6735010"/>
            <a:ext cx="6546515" cy="6777716"/>
          </a:xfrm>
          <a:custGeom>
            <a:avLst/>
            <a:gdLst/>
            <a:ahLst/>
            <a:cxnLst/>
            <a:rect l="l" t="t" r="r" b="b"/>
            <a:pathLst>
              <a:path w="6546515" h="6777716">
                <a:moveTo>
                  <a:pt x="0" y="0"/>
                </a:moveTo>
                <a:lnTo>
                  <a:pt x="6546514" y="0"/>
                </a:lnTo>
                <a:lnTo>
                  <a:pt x="6546514" y="6777716"/>
                </a:lnTo>
                <a:lnTo>
                  <a:pt x="0" y="67777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5F96FB0E-7D2D-D032-E5C4-D6078EE3EF1A}"/>
              </a:ext>
            </a:extLst>
          </p:cNvPr>
          <p:cNvSpPr/>
          <p:nvPr/>
        </p:nvSpPr>
        <p:spPr>
          <a:xfrm>
            <a:off x="423736" y="2390495"/>
            <a:ext cx="8838236" cy="3909753"/>
          </a:xfrm>
          <a:custGeom>
            <a:avLst/>
            <a:gdLst/>
            <a:ahLst/>
            <a:cxnLst/>
            <a:rect l="l" t="t" r="r" b="b"/>
            <a:pathLst>
              <a:path w="8767908" h="2849711">
                <a:moveTo>
                  <a:pt x="0" y="0"/>
                </a:moveTo>
                <a:lnTo>
                  <a:pt x="8767908" y="0"/>
                </a:lnTo>
                <a:lnTo>
                  <a:pt x="8767908" y="2849711"/>
                </a:lnTo>
                <a:lnTo>
                  <a:pt x="0" y="2849711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pPr marL="323850" lvl="1">
              <a:lnSpc>
                <a:spcPts val="4800"/>
              </a:lnSpc>
            </a:pPr>
            <a:r>
              <a:rPr lang="lv-LV" sz="3600" b="1">
                <a:solidFill>
                  <a:srgbClr val="A20B32"/>
                </a:solidFill>
                <a:latin typeface="Armin Grotesk 2"/>
                <a:ea typeface="Armin Grotesk 2"/>
                <a:sym typeface="Armin Grotesk 2 Semi-Bold"/>
              </a:rPr>
              <a:t>Mazas vidējas kapitalizācijas sabiedrības:</a:t>
            </a:r>
          </a:p>
          <a:p>
            <a:pPr marL="895350" lvl="1" indent="-571500">
              <a:lnSpc>
                <a:spcPts val="4800"/>
              </a:lnSpc>
              <a:buFont typeface="Arial" panose="020B0604020202020204" pitchFamily="34" charset="0"/>
              <a:buChar char="•"/>
            </a:pPr>
            <a:r>
              <a:rPr lang="lv-LV" sz="3000">
                <a:solidFill>
                  <a:srgbClr val="000000"/>
                </a:solidFill>
                <a:latin typeface="Armin Grotesk 2"/>
                <a:ea typeface="Armin Grotesk 2"/>
                <a:sym typeface="Armin Grotesk 2 Semi-Bold"/>
              </a:rPr>
              <a:t>darbinieku skaits no 250 līdz 499</a:t>
            </a:r>
          </a:p>
          <a:p>
            <a:pPr marL="895350" lvl="1" indent="-571500">
              <a:lnSpc>
                <a:spcPts val="4800"/>
              </a:lnSpc>
              <a:buFont typeface="Arial" panose="020B0604020202020204" pitchFamily="34" charset="0"/>
              <a:buChar char="•"/>
            </a:pPr>
            <a:r>
              <a:rPr lang="lv-LV" sz="3000">
                <a:solidFill>
                  <a:srgbClr val="000000"/>
                </a:solidFill>
                <a:latin typeface="Armin Grotesk 2"/>
                <a:ea typeface="Armin Grotesk 2"/>
                <a:sym typeface="Armin Grotesk 2 Semi-Bold"/>
              </a:rPr>
              <a:t>neatbilst  MVU statusam</a:t>
            </a:r>
          </a:p>
          <a:p>
            <a:pPr marL="323850" lvl="1">
              <a:lnSpc>
                <a:spcPts val="4800"/>
              </a:lnSpc>
            </a:pPr>
            <a:r>
              <a:rPr lang="lv-LV" sz="3600" b="1">
                <a:solidFill>
                  <a:srgbClr val="A20B32"/>
                </a:solidFill>
                <a:latin typeface="Armin Grotesk 2 Semi-Bold"/>
                <a:ea typeface="Armin Grotesk 2 Semi-Bold"/>
                <a:cs typeface="Armin Grotesk 2 Semi-Bold"/>
                <a:sym typeface="Armin Grotesk 2 Semi-Bold"/>
              </a:rPr>
              <a:t> ​</a:t>
            </a:r>
          </a:p>
        </p:txBody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F60BF70D-EE4E-6476-4F56-355C3FF36428}"/>
              </a:ext>
            </a:extLst>
          </p:cNvPr>
          <p:cNvSpPr/>
          <p:nvPr/>
        </p:nvSpPr>
        <p:spPr>
          <a:xfrm>
            <a:off x="11050895" y="3110258"/>
            <a:ext cx="5145801" cy="603681"/>
          </a:xfrm>
          <a:custGeom>
            <a:avLst/>
            <a:gdLst/>
            <a:ahLst/>
            <a:cxnLst/>
            <a:rect l="l" t="t" r="r" b="b"/>
            <a:pathLst>
              <a:path w="6861068" h="804908">
                <a:moveTo>
                  <a:pt x="0" y="0"/>
                </a:moveTo>
                <a:lnTo>
                  <a:pt x="6861068" y="0"/>
                </a:lnTo>
                <a:lnTo>
                  <a:pt x="6861068" y="804908"/>
                </a:lnTo>
                <a:lnTo>
                  <a:pt x="0" y="804908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lv-LV"/>
          </a:p>
        </p:txBody>
      </p:sp>
      <p:sp>
        <p:nvSpPr>
          <p:cNvPr id="28" name="Freeform 28">
            <a:extLst>
              <a:ext uri="{FF2B5EF4-FFF2-40B4-BE49-F238E27FC236}">
                <a16:creationId xmlns:a16="http://schemas.microsoft.com/office/drawing/2014/main" id="{9E2E3ED2-93FE-2F8C-61BC-7858C92B3DE9}"/>
              </a:ext>
            </a:extLst>
          </p:cNvPr>
          <p:cNvSpPr/>
          <p:nvPr/>
        </p:nvSpPr>
        <p:spPr>
          <a:xfrm>
            <a:off x="16525353" y="9373664"/>
            <a:ext cx="1385734" cy="525267"/>
          </a:xfrm>
          <a:custGeom>
            <a:avLst/>
            <a:gdLst/>
            <a:ahLst/>
            <a:cxnLst/>
            <a:rect l="l" t="t" r="r" b="b"/>
            <a:pathLst>
              <a:path w="1385734" h="525267">
                <a:moveTo>
                  <a:pt x="0" y="0"/>
                </a:moveTo>
                <a:lnTo>
                  <a:pt x="1385733" y="0"/>
                </a:lnTo>
                <a:lnTo>
                  <a:pt x="1385733" y="525267"/>
                </a:lnTo>
                <a:lnTo>
                  <a:pt x="0" y="5252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0" r="-40"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31" name="TextBox 31">
            <a:extLst>
              <a:ext uri="{FF2B5EF4-FFF2-40B4-BE49-F238E27FC236}">
                <a16:creationId xmlns:a16="http://schemas.microsoft.com/office/drawing/2014/main" id="{FFF81847-6392-2943-FAA1-92D7FA0ABF8A}"/>
              </a:ext>
            </a:extLst>
          </p:cNvPr>
          <p:cNvSpPr txBox="1"/>
          <p:nvPr/>
        </p:nvSpPr>
        <p:spPr>
          <a:xfrm>
            <a:off x="1066800" y="1022532"/>
            <a:ext cx="13371445" cy="996769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>
              <a:lnSpc>
                <a:spcPts val="6000"/>
              </a:lnSpc>
            </a:pPr>
            <a:r>
              <a:rPr lang="lv-LV" sz="4999">
                <a:solidFill>
                  <a:srgbClr val="000000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KAPITALIZĀCIJAS SABIEDRĪBAS</a:t>
            </a:r>
            <a:endParaRPr lang="en-US" sz="4999">
              <a:solidFill>
                <a:srgbClr val="000000"/>
              </a:solidFill>
              <a:latin typeface="Armin Grotesk 2"/>
              <a:ea typeface="Armin Grotesk 2"/>
              <a:cs typeface="Armin Grotesk 2"/>
              <a:sym typeface="Armin Grotesk 2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C211A5D9-41AD-D67C-59E6-5416C19C9EB3}"/>
              </a:ext>
            </a:extLst>
          </p:cNvPr>
          <p:cNvSpPr/>
          <p:nvPr/>
        </p:nvSpPr>
        <p:spPr>
          <a:xfrm>
            <a:off x="9475345" y="2376687"/>
            <a:ext cx="8296899" cy="3294001"/>
          </a:xfrm>
          <a:custGeom>
            <a:avLst/>
            <a:gdLst/>
            <a:ahLst/>
            <a:cxnLst/>
            <a:rect l="l" t="t" r="r" b="b"/>
            <a:pathLst>
              <a:path w="8767908" h="2849711">
                <a:moveTo>
                  <a:pt x="0" y="0"/>
                </a:moveTo>
                <a:lnTo>
                  <a:pt x="8767908" y="0"/>
                </a:lnTo>
                <a:lnTo>
                  <a:pt x="8767908" y="2849711"/>
                </a:lnTo>
                <a:lnTo>
                  <a:pt x="0" y="2849711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pPr marL="323850" lvl="1">
              <a:lnSpc>
                <a:spcPts val="4800"/>
              </a:lnSpc>
            </a:pPr>
            <a:r>
              <a:rPr lang="lv-LV" sz="3600" b="1">
                <a:solidFill>
                  <a:srgbClr val="A20B32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Vidējas kapitalizācijas      sabiedrības:</a:t>
            </a:r>
          </a:p>
          <a:p>
            <a:pPr marL="781050" lvl="1" indent="-457200">
              <a:lnSpc>
                <a:spcPts val="4800"/>
              </a:lnSpc>
              <a:buFont typeface="Arial" panose="020B0604020202020204" pitchFamily="34" charset="0"/>
              <a:buChar char="•"/>
            </a:pPr>
            <a:r>
              <a:rPr lang="lv-LV" sz="3000">
                <a:solidFill>
                  <a:srgbClr val="000000"/>
                </a:solidFill>
                <a:latin typeface="Armin Grotesk 2"/>
                <a:ea typeface="Armin Grotesk 2"/>
                <a:sym typeface="Armin Grotesk 2 Semi-Bold"/>
              </a:rPr>
              <a:t>darbinieku skaits no 500 līdz 3000</a:t>
            </a:r>
          </a:p>
          <a:p>
            <a:pPr marL="781050" lvl="1" indent="-457200">
              <a:lnSpc>
                <a:spcPts val="4800"/>
              </a:lnSpc>
              <a:buFont typeface="Arial" panose="020B0604020202020204" pitchFamily="34" charset="0"/>
              <a:buChar char="•"/>
            </a:pPr>
            <a:r>
              <a:rPr lang="lv-LV" sz="3000">
                <a:solidFill>
                  <a:srgbClr val="000000"/>
                </a:solidFill>
                <a:latin typeface="Armin Grotesk 2"/>
                <a:ea typeface="Armin Grotesk 2"/>
                <a:sym typeface="Armin Grotesk 2 Semi-Bold"/>
              </a:rPr>
              <a:t>neatbilst  MVU statusam</a:t>
            </a:r>
          </a:p>
          <a:p>
            <a:pPr marL="647700" lvl="1" indent="-323850">
              <a:lnSpc>
                <a:spcPts val="4800"/>
              </a:lnSpc>
              <a:buFont typeface="Arial"/>
              <a:buChar char="•"/>
            </a:pPr>
            <a:endParaRPr lang="lv-LV" sz="3600" b="1">
              <a:solidFill>
                <a:srgbClr val="A20B32"/>
              </a:solidFill>
              <a:latin typeface="Armin Grotesk 2"/>
              <a:ea typeface="Armin Grotesk 2"/>
              <a:cs typeface="Armin Grotesk 2"/>
              <a:sym typeface="Armin Grotesk 2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DD094C60-7E6B-F2F0-DA30-EC5011FDFF70}"/>
              </a:ext>
            </a:extLst>
          </p:cNvPr>
          <p:cNvGrpSpPr/>
          <p:nvPr/>
        </p:nvGrpSpPr>
        <p:grpSpPr>
          <a:xfrm>
            <a:off x="12578490" y="-3519567"/>
            <a:ext cx="5570247" cy="5767467"/>
            <a:chOff x="0" y="0"/>
            <a:chExt cx="7426996" cy="7689955"/>
          </a:xfrm>
        </p:grpSpPr>
        <p:sp>
          <p:nvSpPr>
            <p:cNvPr id="3" name="AutoShape 5">
              <a:extLst>
                <a:ext uri="{FF2B5EF4-FFF2-40B4-BE49-F238E27FC236}">
                  <a16:creationId xmlns:a16="http://schemas.microsoft.com/office/drawing/2014/main" id="{1AF68549-165E-51C3-636B-25393DF45387}"/>
                </a:ext>
              </a:extLst>
            </p:cNvPr>
            <p:cNvSpPr/>
            <p:nvPr/>
          </p:nvSpPr>
          <p:spPr>
            <a:xfrm flipV="1">
              <a:off x="4218061" y="22626"/>
              <a:ext cx="2124206" cy="2124206"/>
            </a:xfrm>
            <a:prstGeom prst="line">
              <a:avLst/>
            </a:prstGeom>
            <a:ln w="63996" cap="flat">
              <a:solidFill>
                <a:srgbClr val="A20B3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4" name="AutoShape 6">
              <a:extLst>
                <a:ext uri="{FF2B5EF4-FFF2-40B4-BE49-F238E27FC236}">
                  <a16:creationId xmlns:a16="http://schemas.microsoft.com/office/drawing/2014/main" id="{29202457-9F7A-70CB-5131-3F702537DECC}"/>
                </a:ext>
              </a:extLst>
            </p:cNvPr>
            <p:cNvSpPr/>
            <p:nvPr/>
          </p:nvSpPr>
          <p:spPr>
            <a:xfrm flipV="1">
              <a:off x="5280164" y="1084729"/>
              <a:ext cx="2124206" cy="2124206"/>
            </a:xfrm>
            <a:prstGeom prst="line">
              <a:avLst/>
            </a:prstGeom>
            <a:ln w="63996" cap="flat">
              <a:solidFill>
                <a:srgbClr val="A20B3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5" name="AutoShape 7">
              <a:extLst>
                <a:ext uri="{FF2B5EF4-FFF2-40B4-BE49-F238E27FC236}">
                  <a16:creationId xmlns:a16="http://schemas.microsoft.com/office/drawing/2014/main" id="{58F6CB0A-0092-AAC4-8872-D34A855437EB}"/>
                </a:ext>
              </a:extLst>
            </p:cNvPr>
            <p:cNvSpPr/>
            <p:nvPr/>
          </p:nvSpPr>
          <p:spPr>
            <a:xfrm flipV="1">
              <a:off x="22626" y="4481020"/>
              <a:ext cx="2124206" cy="2124206"/>
            </a:xfrm>
            <a:prstGeom prst="line">
              <a:avLst/>
            </a:prstGeom>
            <a:ln w="63996" cap="flat">
              <a:solidFill>
                <a:srgbClr val="A20B3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7" name="AutoShape 8">
              <a:extLst>
                <a:ext uri="{FF2B5EF4-FFF2-40B4-BE49-F238E27FC236}">
                  <a16:creationId xmlns:a16="http://schemas.microsoft.com/office/drawing/2014/main" id="{5B2954DF-4062-7236-9D13-DDF8B7F9936B}"/>
                </a:ext>
              </a:extLst>
            </p:cNvPr>
            <p:cNvSpPr/>
            <p:nvPr/>
          </p:nvSpPr>
          <p:spPr>
            <a:xfrm flipV="1">
              <a:off x="1084729" y="5543123"/>
              <a:ext cx="2124206" cy="2124206"/>
            </a:xfrm>
            <a:prstGeom prst="line">
              <a:avLst/>
            </a:prstGeom>
            <a:ln w="63996" cap="flat">
              <a:solidFill>
                <a:srgbClr val="A20B3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8" name="AutoShape 9">
              <a:extLst>
                <a:ext uri="{FF2B5EF4-FFF2-40B4-BE49-F238E27FC236}">
                  <a16:creationId xmlns:a16="http://schemas.microsoft.com/office/drawing/2014/main" id="{D129E3EB-0FEC-ED0B-8E6F-34B88F806E3D}"/>
                </a:ext>
              </a:extLst>
            </p:cNvPr>
            <p:cNvSpPr/>
            <p:nvPr/>
          </p:nvSpPr>
          <p:spPr>
            <a:xfrm flipV="1">
              <a:off x="4199206" y="4462165"/>
              <a:ext cx="2124206" cy="2124206"/>
            </a:xfrm>
            <a:prstGeom prst="line">
              <a:avLst/>
            </a:prstGeom>
            <a:ln w="63996" cap="flat">
              <a:solidFill>
                <a:srgbClr val="A20B3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9" name="AutoShape 10">
              <a:extLst>
                <a:ext uri="{FF2B5EF4-FFF2-40B4-BE49-F238E27FC236}">
                  <a16:creationId xmlns:a16="http://schemas.microsoft.com/office/drawing/2014/main" id="{2BC8D4F0-7D9F-21B9-B17A-AD3151885673}"/>
                </a:ext>
              </a:extLst>
            </p:cNvPr>
            <p:cNvSpPr/>
            <p:nvPr/>
          </p:nvSpPr>
          <p:spPr>
            <a:xfrm flipV="1">
              <a:off x="5261309" y="5524268"/>
              <a:ext cx="2124206" cy="2124206"/>
            </a:xfrm>
            <a:prstGeom prst="line">
              <a:avLst/>
            </a:prstGeom>
            <a:ln w="63996" cap="flat">
              <a:solidFill>
                <a:srgbClr val="A20B3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10" name="AutoShape 11">
              <a:extLst>
                <a:ext uri="{FF2B5EF4-FFF2-40B4-BE49-F238E27FC236}">
                  <a16:creationId xmlns:a16="http://schemas.microsoft.com/office/drawing/2014/main" id="{8E59D622-4524-3618-63B9-6A1C7290C142}"/>
                </a:ext>
              </a:extLst>
            </p:cNvPr>
            <p:cNvSpPr/>
            <p:nvPr/>
          </p:nvSpPr>
          <p:spPr>
            <a:xfrm flipV="1">
              <a:off x="63269" y="35769"/>
              <a:ext cx="2124206" cy="2124206"/>
            </a:xfrm>
            <a:prstGeom prst="line">
              <a:avLst/>
            </a:prstGeom>
            <a:ln w="63996" cap="flat">
              <a:solidFill>
                <a:srgbClr val="A20B3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12" name="AutoShape 12">
              <a:extLst>
                <a:ext uri="{FF2B5EF4-FFF2-40B4-BE49-F238E27FC236}">
                  <a16:creationId xmlns:a16="http://schemas.microsoft.com/office/drawing/2014/main" id="{888EFEF5-D589-9E9F-C02F-2C5C365A9489}"/>
                </a:ext>
              </a:extLst>
            </p:cNvPr>
            <p:cNvSpPr/>
            <p:nvPr/>
          </p:nvSpPr>
          <p:spPr>
            <a:xfrm flipV="1">
              <a:off x="1125372" y="1097872"/>
              <a:ext cx="2124206" cy="2124206"/>
            </a:xfrm>
            <a:prstGeom prst="line">
              <a:avLst/>
            </a:prstGeom>
            <a:ln w="63996" cap="flat">
              <a:solidFill>
                <a:srgbClr val="A20B3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13" name="Freeform 14">
            <a:extLst>
              <a:ext uri="{FF2B5EF4-FFF2-40B4-BE49-F238E27FC236}">
                <a16:creationId xmlns:a16="http://schemas.microsoft.com/office/drawing/2014/main" id="{CDD8141F-7197-EF90-F05C-6449402E2491}"/>
              </a:ext>
            </a:extLst>
          </p:cNvPr>
          <p:cNvSpPr/>
          <p:nvPr/>
        </p:nvSpPr>
        <p:spPr>
          <a:xfrm>
            <a:off x="423736" y="7054229"/>
            <a:ext cx="17178464" cy="2204046"/>
          </a:xfrm>
          <a:custGeom>
            <a:avLst/>
            <a:gdLst/>
            <a:ahLst/>
            <a:cxnLst/>
            <a:rect l="l" t="t" r="r" b="b"/>
            <a:pathLst>
              <a:path w="8767908" h="2849711">
                <a:moveTo>
                  <a:pt x="0" y="0"/>
                </a:moveTo>
                <a:lnTo>
                  <a:pt x="8767908" y="0"/>
                </a:lnTo>
                <a:lnTo>
                  <a:pt x="8767908" y="2849711"/>
                </a:lnTo>
                <a:lnTo>
                  <a:pt x="0" y="2849711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 lIns="91440" tIns="45720" rIns="91440" bIns="45720" anchor="t"/>
          <a:lstStyle/>
          <a:p>
            <a:pPr marL="647700" lvl="1" indent="-323850">
              <a:lnSpc>
                <a:spcPts val="4800"/>
              </a:lnSpc>
              <a:buFont typeface="Arial"/>
              <a:buChar char="•"/>
            </a:pPr>
            <a:r>
              <a:rPr lang="lv-LV" sz="2400">
                <a:solidFill>
                  <a:srgbClr val="000000"/>
                </a:solidFill>
                <a:latin typeface="Armin Grotesk 2"/>
                <a:ea typeface="Armin Grotesk 2"/>
                <a:sym typeface="Armin Grotesk 2"/>
              </a:rPr>
              <a:t>Uzņēmums nav uzskatāms par mazas vidējas vai vidējas kapitalizācijas sabiedrību, ja 25 % vai vairāk kapitāla vai balsstiesību tieši vai netieši kopīgi vai individuāli kontrolē viena vai vairākas publiskas  iestādes. </a:t>
            </a:r>
          </a:p>
          <a:p>
            <a:pPr marL="647700" lvl="1" indent="-323850">
              <a:lnSpc>
                <a:spcPts val="4800"/>
              </a:lnSpc>
              <a:buFont typeface="Arial"/>
              <a:buChar char="•"/>
            </a:pPr>
            <a:r>
              <a:rPr lang="lv-LV" sz="2400">
                <a:solidFill>
                  <a:srgbClr val="000000"/>
                </a:solidFill>
                <a:latin typeface="Armin Grotesk 2"/>
                <a:ea typeface="Armin Grotesk 2"/>
                <a:sym typeface="Armin Grotesk 2"/>
              </a:rPr>
              <a:t>Saskaņā ar Regulu (ES) Nr.</a:t>
            </a:r>
            <a:r>
              <a:rPr kumimoji="0" lang="lv-LV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min Grotesk 2"/>
                <a:ea typeface="Armin Grotesk 2"/>
                <a:cs typeface="+mn-cs"/>
                <a:sym typeface="Armin Grotesk 2"/>
              </a:rPr>
              <a:t> </a:t>
            </a:r>
            <a:r>
              <a:rPr lang="lv-LV" sz="2400" b="0" i="0" u="sng">
                <a:solidFill>
                  <a:srgbClr val="16497B"/>
                </a:solidFill>
                <a:effectLst/>
                <a:latin typeface="Arial"/>
                <a:cs typeface="Arial"/>
                <a:hlinkClick r:id="rId5"/>
              </a:rPr>
              <a:t>2015/1017</a:t>
            </a:r>
            <a:endParaRPr lang="lv-LV" sz="2400">
              <a:solidFill>
                <a:srgbClr val="000000"/>
              </a:solidFill>
              <a:latin typeface="Arial"/>
              <a:ea typeface="Armin Grotesk 2"/>
              <a:cs typeface="Arial"/>
              <a:sym typeface="Armin Grotesk 2"/>
            </a:endParaRPr>
          </a:p>
          <a:p>
            <a:pPr marL="647700" lvl="1" indent="-323850">
              <a:lnSpc>
                <a:spcPts val="4800"/>
              </a:lnSpc>
              <a:buFont typeface="Arial"/>
              <a:buChar char="•"/>
            </a:pPr>
            <a:endParaRPr lang="lv-LV" sz="3600" b="1">
              <a:solidFill>
                <a:srgbClr val="A20B32"/>
              </a:solidFill>
              <a:latin typeface="Armin Grotesk 2"/>
              <a:ea typeface="Armin Grotesk 2"/>
              <a:cs typeface="Armin Grotesk 2"/>
              <a:sym typeface="Armin Grotesk 2"/>
            </a:endParaRPr>
          </a:p>
        </p:txBody>
      </p:sp>
      <p:sp>
        <p:nvSpPr>
          <p:cNvPr id="17" name="Freeform 4">
            <a:extLst>
              <a:ext uri="{FF2B5EF4-FFF2-40B4-BE49-F238E27FC236}">
                <a16:creationId xmlns:a16="http://schemas.microsoft.com/office/drawing/2014/main" id="{4CF756BB-1BAE-725C-3FA0-4CFAB1A9FE05}"/>
              </a:ext>
            </a:extLst>
          </p:cNvPr>
          <p:cNvSpPr/>
          <p:nvPr/>
        </p:nvSpPr>
        <p:spPr>
          <a:xfrm>
            <a:off x="16677753" y="9526064"/>
            <a:ext cx="1385734" cy="525267"/>
          </a:xfrm>
          <a:custGeom>
            <a:avLst/>
            <a:gdLst/>
            <a:ahLst/>
            <a:cxnLst/>
            <a:rect l="l" t="t" r="r" b="b"/>
            <a:pathLst>
              <a:path w="1385734" h="525267">
                <a:moveTo>
                  <a:pt x="0" y="0"/>
                </a:moveTo>
                <a:lnTo>
                  <a:pt x="1385733" y="0"/>
                </a:lnTo>
                <a:lnTo>
                  <a:pt x="1385733" y="525267"/>
                </a:lnTo>
                <a:lnTo>
                  <a:pt x="0" y="52526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40" r="-40"/>
            </a:stretch>
          </a:blipFill>
        </p:spPr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30561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62989" y="972340"/>
            <a:ext cx="15543436" cy="911860"/>
            <a:chOff x="0" y="0"/>
            <a:chExt cx="20724581" cy="12158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724580" cy="1215813"/>
            </a:xfrm>
            <a:custGeom>
              <a:avLst/>
              <a:gdLst/>
              <a:ahLst/>
              <a:cxnLst/>
              <a:rect l="l" t="t" r="r" b="b"/>
              <a:pathLst>
                <a:path w="20724580" h="1215813">
                  <a:moveTo>
                    <a:pt x="0" y="0"/>
                  </a:moveTo>
                  <a:lnTo>
                    <a:pt x="20724580" y="0"/>
                  </a:lnTo>
                  <a:lnTo>
                    <a:pt x="20724580" y="1215813"/>
                  </a:lnTo>
                  <a:lnTo>
                    <a:pt x="0" y="121581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04775"/>
              <a:ext cx="20724581" cy="132058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6000"/>
                </a:lnSpc>
              </a:pPr>
              <a:r>
                <a:rPr lang="en-US" sz="4999">
                  <a:solidFill>
                    <a:srgbClr val="000000"/>
                  </a:solidFill>
                  <a:latin typeface="Armin Grotesk 2"/>
                  <a:ea typeface="Armin Grotesk 2"/>
                  <a:cs typeface="Armin Grotesk 2"/>
                  <a:sym typeface="Armin Grotesk 2"/>
                </a:rPr>
                <a:t>NEATBALSTĀMĀS NOZARES UN DARBĪBAS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16525353" y="9373664"/>
            <a:ext cx="1385734" cy="525267"/>
          </a:xfrm>
          <a:custGeom>
            <a:avLst/>
            <a:gdLst/>
            <a:ahLst/>
            <a:cxnLst/>
            <a:rect l="l" t="t" r="r" b="b"/>
            <a:pathLst>
              <a:path w="1385734" h="525267">
                <a:moveTo>
                  <a:pt x="0" y="0"/>
                </a:moveTo>
                <a:lnTo>
                  <a:pt x="1385733" y="0"/>
                </a:lnTo>
                <a:lnTo>
                  <a:pt x="1385733" y="525267"/>
                </a:lnTo>
                <a:lnTo>
                  <a:pt x="0" y="5252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0" r="-40"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7" name="TextBox 7"/>
          <p:cNvSpPr txBox="1"/>
          <p:nvPr/>
        </p:nvSpPr>
        <p:spPr>
          <a:xfrm>
            <a:off x="998537" y="1967507"/>
            <a:ext cx="10068508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3000" b="1">
                <a:solidFill>
                  <a:srgbClr val="A20B32"/>
                </a:solidFill>
                <a:latin typeface="Armin Grotesk 2 Semi-Bold"/>
                <a:ea typeface="Armin Grotesk 2 Semi-Bold"/>
                <a:cs typeface="Armin Grotesk 2 Semi-Bold"/>
                <a:sym typeface="Armin Grotesk 2 Semi-Bold"/>
              </a:rPr>
              <a:t>•  MK </a:t>
            </a:r>
            <a:r>
              <a:rPr lang="en-US" sz="3000" b="1" err="1">
                <a:solidFill>
                  <a:srgbClr val="A20B32"/>
                </a:solidFill>
                <a:latin typeface="Armin Grotesk 2 Semi-Bold"/>
                <a:ea typeface="Armin Grotesk 2 Semi-Bold"/>
                <a:cs typeface="Armin Grotesk 2 Semi-Bold"/>
                <a:sym typeface="Armin Grotesk 2 Semi-Bold"/>
              </a:rPr>
              <a:t>noteikumu</a:t>
            </a:r>
            <a:r>
              <a:rPr lang="en-US" sz="3000" b="1">
                <a:solidFill>
                  <a:srgbClr val="A20B32"/>
                </a:solidFill>
                <a:latin typeface="Armin Grotesk 2 Semi-Bold"/>
                <a:ea typeface="Armin Grotesk 2 Semi-Bold"/>
                <a:cs typeface="Armin Grotesk 2 Semi-Bold"/>
                <a:sym typeface="Armin Grotesk 2 Semi-Bold"/>
              </a:rPr>
              <a:t> Nr.501 58.1.-58.8. </a:t>
            </a:r>
            <a:r>
              <a:rPr lang="en-US" sz="3000" b="1" err="1">
                <a:solidFill>
                  <a:srgbClr val="A20B32"/>
                </a:solidFill>
                <a:latin typeface="Armin Grotesk 2 Semi-Bold"/>
                <a:ea typeface="Armin Grotesk 2 Semi-Bold"/>
                <a:cs typeface="Armin Grotesk 2 Semi-Bold"/>
                <a:sym typeface="Armin Grotesk 2 Semi-Bold"/>
              </a:rPr>
              <a:t>apakšpunkti</a:t>
            </a:r>
            <a:r>
              <a:rPr lang="en-US" sz="3000" b="1">
                <a:solidFill>
                  <a:srgbClr val="A20B32"/>
                </a:solidFill>
                <a:latin typeface="Armin Grotesk 2 Semi-Bold"/>
                <a:ea typeface="Armin Grotesk 2 Semi-Bold"/>
                <a:cs typeface="Armin Grotesk 2 Semi-Bold"/>
                <a:sym typeface="Armin Grotesk 2 Semi-Bold"/>
              </a:rPr>
              <a:t>– </a:t>
            </a:r>
            <a:r>
              <a:rPr lang="en-US" sz="3000" b="1" u="sng">
                <a:solidFill>
                  <a:srgbClr val="A20B32"/>
                </a:solidFill>
                <a:latin typeface="Armin Grotesk 2 Semi-Bold"/>
                <a:ea typeface="Armin Grotesk 2 Semi-Bold"/>
                <a:cs typeface="Armin Grotesk 2 Semi-Bold"/>
                <a:sym typeface="Armin Grotesk 2 Semi-Bold"/>
                <a:hlinkClick r:id="rId3"/>
              </a:rPr>
              <a:t>likumi.lv</a:t>
            </a:r>
            <a:endParaRPr lang="en-US" sz="3000" b="1" u="sng">
              <a:solidFill>
                <a:srgbClr val="A20B32"/>
              </a:solidFill>
              <a:latin typeface="Armin Grotesk 2 Semi-Bold"/>
              <a:ea typeface="Armin Grotesk 2 Semi-Bold"/>
              <a:cs typeface="Armin Grotesk 2 Semi-Bold"/>
              <a:sym typeface="Armin Grotesk 2 Semi-Bold"/>
              <a:hlinkClick r:id="rId4" tooltip="https://likumi.lv/ta/id/347446-eiropas-savienibas-kohezijas-politikas-programmas-2021-2027-gadam-1-2-1-specifiska-atbalsta-merka-petniecibas-un-inovaciju"/>
            </a:endParaRPr>
          </a:p>
          <a:p>
            <a:pPr algn="l">
              <a:lnSpc>
                <a:spcPts val="3000"/>
              </a:lnSpc>
            </a:pPr>
            <a:r>
              <a:rPr lang="en-US" sz="3000" b="1">
                <a:solidFill>
                  <a:srgbClr val="A20B32"/>
                </a:solidFill>
                <a:latin typeface="Armin Grotesk 2 Semi-Bold"/>
                <a:ea typeface="Armin Grotesk 2 Semi-Bold"/>
                <a:cs typeface="Armin Grotesk 2 Semi-Bold"/>
                <a:sym typeface="Armin Grotesk 2 Semi-Bold"/>
              </a:rPr>
              <a:t> </a:t>
            </a:r>
            <a:endParaRPr lang="en-US" sz="3000" b="1">
              <a:solidFill>
                <a:srgbClr val="A20B32"/>
              </a:solidFill>
              <a:latin typeface="Armin Grotesk 2 Semi-Bold"/>
              <a:ea typeface="Armin Grotesk 2 Semi-Bold"/>
              <a:cs typeface="Armin Grotesk 2 Semi-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05929" y="2352001"/>
            <a:ext cx="16515271" cy="70135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spcBef>
                <a:spcPts val="1200"/>
              </a:spcBef>
              <a:buFont typeface="Arial"/>
              <a:buChar char="•"/>
            </a:pP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i</a:t>
            </a:r>
            <a:r>
              <a:rPr lang="en-US" sz="2100" b="1" err="1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eroču</a:t>
            </a:r>
            <a:r>
              <a:rPr lang="en-US" sz="2100" b="1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 un </a:t>
            </a:r>
            <a:r>
              <a:rPr lang="en-US" sz="2100" b="1" err="1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munīcijas</a:t>
            </a:r>
            <a:r>
              <a:rPr lang="en-US" sz="2100" b="1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 </a:t>
            </a:r>
            <a:r>
              <a:rPr lang="en-US" sz="2100" b="1" err="1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tirdzniecība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 (NACE 2.1. red.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klase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 47.63 "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Sporta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aprīkojuma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mazumtirdzniecība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");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 </a:t>
            </a:r>
            <a:endParaRPr lang="lv-LV" sz="2100">
              <a:solidFill>
                <a:srgbClr val="1B1B1B"/>
              </a:solidFill>
              <a:latin typeface="Armin Grotesk 2"/>
              <a:ea typeface="Armin Grotesk 2"/>
              <a:cs typeface="Armin Grotesk 2"/>
            </a:endParaRPr>
          </a:p>
          <a:p>
            <a:pPr marL="342900" indent="-342900">
              <a:spcBef>
                <a:spcPts val="1200"/>
              </a:spcBef>
              <a:buFont typeface="Arial"/>
              <a:buChar char="•"/>
            </a:pPr>
            <a:r>
              <a:rPr lang="en-US" sz="2100" b="1" err="1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azartspēles</a:t>
            </a:r>
            <a:r>
              <a:rPr lang="en-US" sz="2100" b="1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 un </a:t>
            </a:r>
            <a:r>
              <a:rPr lang="en-US" sz="2100" b="1" err="1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derības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 (NACE 2.1. red. 92.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nodaļa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 "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Azartspēles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 un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derības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")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; </a:t>
            </a:r>
            <a:endParaRPr lang="lv-LV" sz="2100">
              <a:solidFill>
                <a:srgbClr val="1B1B1B"/>
              </a:solidFill>
              <a:latin typeface="Armin Grotesk 2"/>
              <a:ea typeface="Armin Grotesk 2"/>
              <a:cs typeface="Armin Grotesk 2"/>
            </a:endParaRPr>
          </a:p>
          <a:p>
            <a:pPr marL="342900" indent="-342900">
              <a:spcBef>
                <a:spcPts val="1200"/>
              </a:spcBef>
              <a:buFont typeface="Arial"/>
              <a:buChar char="•"/>
            </a:pPr>
            <a:r>
              <a:rPr lang="en-US" sz="2100" b="1" err="1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tabakas</a:t>
            </a:r>
            <a:r>
              <a:rPr lang="en-US" sz="2100" b="1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 </a:t>
            </a:r>
            <a:r>
              <a:rPr lang="en-US" sz="2100" b="1" err="1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izstrādājumu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ražošana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 un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tirdzniecība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 (NACE 2.1. red. 12.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nodaļa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 "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Tabakas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izstrādājumu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ražošana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",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klase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 46.35 "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Tabakas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izstrādājumu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vairumtirdzniecība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",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klase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 47.26 "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Tabakas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izstrādājumu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mazumtirdzniecība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" un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klase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 47.92 "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Specializētas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mazumtirdzniecības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starpniecības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pakalpojumi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")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;</a:t>
            </a:r>
            <a:endParaRPr lang="lv-LV" sz="2100">
              <a:solidFill>
                <a:srgbClr val="1B1B1B"/>
              </a:solidFill>
              <a:latin typeface="Armin Grotesk 2"/>
              <a:ea typeface="Armin Grotesk 2"/>
              <a:cs typeface="Armin Grotesk 2"/>
            </a:endParaRPr>
          </a:p>
          <a:p>
            <a:pPr marL="342900" indent="-342900">
              <a:spcBef>
                <a:spcPts val="1200"/>
              </a:spcBef>
              <a:buFont typeface="Arial"/>
              <a:buChar char="•"/>
            </a:pPr>
            <a:r>
              <a:rPr lang="en-US" sz="2100" b="1" err="1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alkohola</a:t>
            </a:r>
            <a:r>
              <a:rPr lang="en-US" sz="2100" b="1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 </a:t>
            </a:r>
            <a:r>
              <a:rPr lang="en-US" sz="2100" b="1" err="1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tirdzniecība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 (NACE 2.1. red.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klase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 46.34 "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Dzērienu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vairumtirdzniecība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",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klase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 47.25 "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Dzērienu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mazumtirdzniecība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" un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klase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 47.92 "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Specializētas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mazumtirdzniecības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starpniecības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pakalpojumi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");</a:t>
            </a:r>
            <a:endParaRPr lang="en-US">
              <a:ea typeface="Calibri"/>
              <a:cs typeface="Calibri"/>
            </a:endParaRPr>
          </a:p>
          <a:p>
            <a:pPr marL="342900" indent="-342900">
              <a:spcBef>
                <a:spcPts val="1200"/>
              </a:spcBef>
              <a:buFont typeface="Arial"/>
              <a:buChar char="•"/>
            </a:pPr>
            <a:r>
              <a:rPr lang="en-US" sz="2100" b="1" err="1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operācijas</a:t>
            </a:r>
            <a:r>
              <a:rPr lang="en-US" sz="2100" b="1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 </a:t>
            </a:r>
            <a:r>
              <a:rPr lang="en-US" sz="2100" b="1" err="1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ar</a:t>
            </a:r>
            <a:r>
              <a:rPr lang="en-US" sz="2100" b="1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 </a:t>
            </a:r>
            <a:r>
              <a:rPr lang="en-US" sz="2100" b="1" err="1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nekustamo</a:t>
            </a:r>
            <a:r>
              <a:rPr lang="en-US" sz="2100" b="1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 </a:t>
            </a:r>
            <a:r>
              <a:rPr lang="en-US" sz="2100" b="1" err="1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īpašumu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 (NACE 2.1. red. M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sadaļa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 "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Operācijas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ar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nekustamo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īpašumu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",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grupa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 68.1 "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Operācijas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ar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savu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nekustamo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īpašumu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 un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būvniecības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projektu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attīstīšana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",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klase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 68.31 "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Starpniecības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pakalpojumi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operācijās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ar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nekustamo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īpašumu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" un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klase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 68.32 "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Citas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operācijas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ar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nekustamo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īpašumu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uz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līguma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pamata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vai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 par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atlīdzību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");</a:t>
            </a:r>
            <a:endParaRPr lang="en-US">
              <a:ea typeface="Calibri"/>
              <a:cs typeface="Calibri"/>
            </a:endParaRPr>
          </a:p>
          <a:p>
            <a:pPr marL="342900" indent="-342900">
              <a:spcBef>
                <a:spcPts val="1200"/>
              </a:spcBef>
              <a:buFont typeface="Arial"/>
              <a:buChar char="•"/>
            </a:pPr>
            <a:r>
              <a:rPr lang="en-US" sz="2100" b="1" err="1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atkritumu</a:t>
            </a:r>
            <a:r>
              <a:rPr lang="en-US" sz="2100" b="1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savākšana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,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apstrāde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 un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izvietošana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,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materiālu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pārstrāde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 (NACE 2.1. red.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grupa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 38.3 "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Atkritumu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likvidēšana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 bez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resursu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atgūšanas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");</a:t>
            </a:r>
            <a:endParaRPr lang="en-US">
              <a:ea typeface="Calibri"/>
              <a:cs typeface="Calibri"/>
            </a:endParaRPr>
          </a:p>
          <a:p>
            <a:pPr marL="342900" indent="-342900">
              <a:spcBef>
                <a:spcPts val="1200"/>
              </a:spcBef>
              <a:buFont typeface="Arial"/>
              <a:buChar char="•"/>
            </a:pP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darbības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, </a:t>
            </a:r>
            <a:r>
              <a:rPr lang="en-US" sz="2100" b="1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kas </a:t>
            </a:r>
            <a:r>
              <a:rPr lang="en-US" sz="2100" b="1" err="1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saistītas</a:t>
            </a:r>
            <a:r>
              <a:rPr lang="en-US" sz="2100" b="1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 </a:t>
            </a:r>
            <a:r>
              <a:rPr lang="en-US" sz="2100" b="1" err="1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ar</a:t>
            </a:r>
            <a:r>
              <a:rPr lang="en-US" sz="2100" b="1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 </a:t>
            </a:r>
            <a:r>
              <a:rPr lang="en-US" sz="2100" b="1" err="1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fosilo</a:t>
            </a:r>
            <a:r>
              <a:rPr lang="en-US" sz="2100" b="1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 </a:t>
            </a:r>
            <a:r>
              <a:rPr lang="en-US" sz="2100" b="1" err="1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kurināmo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, tai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skaitā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tā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pakārtotu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izmantošanu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,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elektroenerģijas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vai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siltuma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ražošanu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,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kā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arī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saistīto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pārvades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 un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sadales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infrastruktūru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,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izmantojot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dabasgāzi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;</a:t>
            </a:r>
            <a:endParaRPr lang="en-US">
              <a:ea typeface="Calibri"/>
              <a:cs typeface="Calibri"/>
            </a:endParaRPr>
          </a:p>
          <a:p>
            <a:pPr marL="342900" indent="-342900">
              <a:spcBef>
                <a:spcPts val="1200"/>
              </a:spcBef>
              <a:buFont typeface="Arial"/>
              <a:buChar char="•"/>
            </a:pP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darbības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saskaņā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ar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 </a:t>
            </a:r>
            <a:r>
              <a:rPr lang="en-US" sz="2100" b="1" err="1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kvotu</a:t>
            </a:r>
            <a:r>
              <a:rPr lang="en-US" sz="2100" b="1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 </a:t>
            </a:r>
            <a:r>
              <a:rPr lang="en-US" sz="2100" b="1" err="1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tirdzniecības</a:t>
            </a:r>
            <a:r>
              <a:rPr lang="en-US" sz="2100" b="1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 </a:t>
            </a:r>
            <a:r>
              <a:rPr lang="en-US" sz="2100" b="1" err="1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sistēmu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, lai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sasniegtu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prognozētās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 CO2 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emisijas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</a:rPr>
              <a:t>.</a:t>
            </a:r>
            <a:endParaRPr lang="en-US">
              <a:ea typeface="Calibri"/>
              <a:cs typeface="Calibri"/>
            </a:endParaRPr>
          </a:p>
          <a:p>
            <a:pPr>
              <a:lnSpc>
                <a:spcPts val="2520"/>
              </a:lnSpc>
            </a:pPr>
            <a:endParaRPr lang="en-US" sz="2100">
              <a:solidFill>
                <a:srgbClr val="1B1B1B"/>
              </a:solidFill>
              <a:latin typeface="Armin Grotesk 2"/>
              <a:ea typeface="Armin Grotesk 2"/>
              <a:cs typeface="Arial"/>
            </a:endParaRPr>
          </a:p>
          <a:p>
            <a:pPr>
              <a:lnSpc>
                <a:spcPts val="2520"/>
              </a:lnSpc>
            </a:pPr>
            <a:endParaRPr lang="en-US" sz="2100">
              <a:solidFill>
                <a:srgbClr val="1B1B1B"/>
              </a:solidFill>
              <a:latin typeface="Armin Grotesk 2"/>
              <a:ea typeface="Armin Grotesk 2"/>
              <a:cs typeface="Armin Grotesk 2"/>
            </a:endParaRPr>
          </a:p>
          <a:p>
            <a:pPr>
              <a:lnSpc>
                <a:spcPts val="2520"/>
              </a:lnSpc>
            </a:pPr>
            <a:endParaRPr lang="en-US" sz="2100">
              <a:solidFill>
                <a:srgbClr val="1B1B1B"/>
              </a:solidFill>
              <a:latin typeface="Armin Grotesk 2"/>
              <a:ea typeface="Armin Grotesk 2"/>
              <a:cs typeface="Armin Grotesk 2"/>
            </a:endParaRPr>
          </a:p>
        </p:txBody>
      </p:sp>
    </p:spTree>
    <p:extLst>
      <p:ext uri="{BB962C8B-B14F-4D97-AF65-F5344CB8AC3E}">
        <p14:creationId xmlns:p14="http://schemas.microsoft.com/office/powerpoint/2010/main" val="3054461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41E97B-81F0-4757-B865-D5880EF1D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966542F-9A5A-937E-82D8-2D3C5C71A718}"/>
              </a:ext>
            </a:extLst>
          </p:cNvPr>
          <p:cNvGrpSpPr/>
          <p:nvPr/>
        </p:nvGrpSpPr>
        <p:grpSpPr>
          <a:xfrm>
            <a:off x="1162989" y="972340"/>
            <a:ext cx="15543436" cy="911860"/>
            <a:chOff x="0" y="0"/>
            <a:chExt cx="20724581" cy="121581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9E45878-10C4-CBD4-81DF-776D6A85419D}"/>
                </a:ext>
              </a:extLst>
            </p:cNvPr>
            <p:cNvSpPr/>
            <p:nvPr/>
          </p:nvSpPr>
          <p:spPr>
            <a:xfrm>
              <a:off x="0" y="0"/>
              <a:ext cx="20724580" cy="1215813"/>
            </a:xfrm>
            <a:custGeom>
              <a:avLst/>
              <a:gdLst/>
              <a:ahLst/>
              <a:cxnLst/>
              <a:rect l="l" t="t" r="r" b="b"/>
              <a:pathLst>
                <a:path w="20724580" h="1215813">
                  <a:moveTo>
                    <a:pt x="0" y="0"/>
                  </a:moveTo>
                  <a:lnTo>
                    <a:pt x="20724580" y="0"/>
                  </a:lnTo>
                  <a:lnTo>
                    <a:pt x="20724580" y="1215813"/>
                  </a:lnTo>
                  <a:lnTo>
                    <a:pt x="0" y="121581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26FC7516-A543-FB73-F5E7-8EE844E870C0}"/>
                </a:ext>
              </a:extLst>
            </p:cNvPr>
            <p:cNvSpPr txBox="1"/>
            <p:nvPr/>
          </p:nvSpPr>
          <p:spPr>
            <a:xfrm>
              <a:off x="0" y="-104775"/>
              <a:ext cx="20724581" cy="132058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6000"/>
                </a:lnSpc>
              </a:pPr>
              <a:r>
                <a:rPr lang="en-US" sz="4999">
                  <a:solidFill>
                    <a:srgbClr val="000000"/>
                  </a:solidFill>
                  <a:latin typeface="Armin Grotesk 2"/>
                  <a:ea typeface="Armin Grotesk 2"/>
                  <a:cs typeface="Armin Grotesk 2"/>
                  <a:sym typeface="Armin Grotesk 2"/>
                </a:rPr>
                <a:t>NEATBALSTĀMĀS NOZARES UN DARBĪBAS</a:t>
              </a:r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12AA363A-23B2-0B90-174C-29552A08C24B}"/>
              </a:ext>
            </a:extLst>
          </p:cNvPr>
          <p:cNvSpPr/>
          <p:nvPr/>
        </p:nvSpPr>
        <p:spPr>
          <a:xfrm>
            <a:off x="16525353" y="9373664"/>
            <a:ext cx="1385734" cy="525267"/>
          </a:xfrm>
          <a:custGeom>
            <a:avLst/>
            <a:gdLst/>
            <a:ahLst/>
            <a:cxnLst/>
            <a:rect l="l" t="t" r="r" b="b"/>
            <a:pathLst>
              <a:path w="1385734" h="525267">
                <a:moveTo>
                  <a:pt x="0" y="0"/>
                </a:moveTo>
                <a:lnTo>
                  <a:pt x="1385733" y="0"/>
                </a:lnTo>
                <a:lnTo>
                  <a:pt x="1385733" y="525267"/>
                </a:lnTo>
                <a:lnTo>
                  <a:pt x="0" y="5252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0" r="-40"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6CA79946-D738-5FA7-34AE-2BFBCF147012}"/>
              </a:ext>
            </a:extLst>
          </p:cNvPr>
          <p:cNvSpPr txBox="1"/>
          <p:nvPr/>
        </p:nvSpPr>
        <p:spPr>
          <a:xfrm>
            <a:off x="998537" y="4601546"/>
            <a:ext cx="15872341" cy="1923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3000" b="1">
                <a:solidFill>
                  <a:srgbClr val="A20B32"/>
                </a:solidFill>
                <a:latin typeface="Armin Grotesk 2 Semi-Bold"/>
                <a:ea typeface="Armin Grotesk 2 Semi-Bold"/>
                <a:cs typeface="Armin Grotesk 2 Semi-Bold"/>
                <a:sym typeface="Armin Grotesk 2 Semi-Bold"/>
              </a:rPr>
              <a:t>•  Regulas 2021/1058  (ERAF </a:t>
            </a:r>
            <a:r>
              <a:rPr lang="en-US" sz="3000" b="1" err="1">
                <a:solidFill>
                  <a:srgbClr val="A20B32"/>
                </a:solidFill>
                <a:latin typeface="Armin Grotesk 2 Semi-Bold"/>
                <a:ea typeface="Armin Grotesk 2 Semi-Bold"/>
                <a:cs typeface="Armin Grotesk 2 Semi-Bold"/>
                <a:sym typeface="Armin Grotesk 2 Semi-Bold"/>
              </a:rPr>
              <a:t>regula</a:t>
            </a:r>
            <a:r>
              <a:rPr lang="en-US" sz="3000" b="1">
                <a:solidFill>
                  <a:srgbClr val="A20B32"/>
                </a:solidFill>
                <a:latin typeface="Armin Grotesk 2 Semi-Bold"/>
                <a:ea typeface="Armin Grotesk 2 Semi-Bold"/>
                <a:cs typeface="Armin Grotesk 2 Semi-Bold"/>
                <a:sym typeface="Armin Grotesk 2 Semi-Bold"/>
              </a:rPr>
              <a:t>) 7. </a:t>
            </a:r>
            <a:r>
              <a:rPr lang="en-US" sz="3000" b="1" err="1">
                <a:solidFill>
                  <a:srgbClr val="A20B32"/>
                </a:solidFill>
                <a:latin typeface="Armin Grotesk 2 Semi-Bold"/>
                <a:ea typeface="Armin Grotesk 2 Semi-Bold"/>
                <a:cs typeface="Armin Grotesk 2 Semi-Bold"/>
                <a:sym typeface="Armin Grotesk 2 Semi-Bold"/>
              </a:rPr>
              <a:t>panta</a:t>
            </a:r>
            <a:r>
              <a:rPr lang="en-US" sz="3000" b="1">
                <a:solidFill>
                  <a:srgbClr val="A20B32"/>
                </a:solidFill>
                <a:latin typeface="Armin Grotesk 2 Semi-Bold"/>
                <a:ea typeface="Armin Grotesk 2 Semi-Bold"/>
                <a:cs typeface="Armin Grotesk 2 Semi-Bold"/>
                <a:sym typeface="Armin Grotesk 2 Semi-Bold"/>
              </a:rPr>
              <a:t> 1. </a:t>
            </a:r>
            <a:r>
              <a:rPr lang="en-US" sz="3000" b="1" err="1">
                <a:solidFill>
                  <a:srgbClr val="A20B32"/>
                </a:solidFill>
                <a:latin typeface="Armin Grotesk 2 Semi-Bold"/>
                <a:ea typeface="Armin Grotesk 2 Semi-Bold"/>
                <a:cs typeface="Armin Grotesk 2 Semi-Bold"/>
                <a:sym typeface="Armin Grotesk 2 Semi-Bold"/>
              </a:rPr>
              <a:t>punkts</a:t>
            </a:r>
            <a:r>
              <a:rPr lang="en-US" sz="3000" b="1">
                <a:solidFill>
                  <a:srgbClr val="A20B32"/>
                </a:solidFill>
                <a:latin typeface="Armin Grotesk 2 Semi-Bold"/>
                <a:ea typeface="Armin Grotesk 2 Semi-Bold"/>
                <a:cs typeface="Armin Grotesk 2 Semi-Bold"/>
                <a:sym typeface="Armin Grotesk 2 Semi-Bold"/>
              </a:rPr>
              <a:t> - </a:t>
            </a:r>
            <a:r>
              <a:rPr lang="en-US" sz="3000" b="1" u="sng">
                <a:solidFill>
                  <a:srgbClr val="A20B32"/>
                </a:solidFill>
                <a:latin typeface="Armin Grotesk 2 Semi-Bold"/>
                <a:ea typeface="Armin Grotesk 2 Semi-Bold"/>
                <a:cs typeface="Armin Grotesk 2 Semi-Bold"/>
                <a:sym typeface="Armin Grotesk 2 Semi-Bold"/>
                <a:hlinkClick r:id="rId3"/>
              </a:rPr>
              <a:t>eur-lex.europa.eu</a:t>
            </a:r>
          </a:p>
          <a:p>
            <a:pPr algn="l">
              <a:lnSpc>
                <a:spcPts val="3000"/>
              </a:lnSpc>
            </a:pPr>
            <a:endParaRPr lang="en-US" sz="3000" b="1">
              <a:solidFill>
                <a:srgbClr val="A20B32"/>
              </a:solidFill>
              <a:latin typeface="Armin Grotesk 2 Semi-Bold"/>
              <a:ea typeface="Armin Grotesk 2 Semi-Bold"/>
              <a:cs typeface="Armin Grotesk 2 Semi-Bold"/>
            </a:endParaRPr>
          </a:p>
          <a:p>
            <a:pPr>
              <a:lnSpc>
                <a:spcPts val="3000"/>
              </a:lnSpc>
            </a:pPr>
            <a:endParaRPr lang="en-US" sz="3000" b="1" u="sng">
              <a:solidFill>
                <a:srgbClr val="A20B32"/>
              </a:solidFill>
              <a:latin typeface="Armin Grotesk 2 Semi-Bold"/>
              <a:ea typeface="Armin Grotesk 2 Semi-Bold"/>
              <a:cs typeface="Armin Grotesk 2 Semi-Bold"/>
              <a:sym typeface="Armin Grotesk 2 Semi-Bold"/>
            </a:endParaRPr>
          </a:p>
          <a:p>
            <a:pPr algn="l">
              <a:lnSpc>
                <a:spcPts val="3000"/>
              </a:lnSpc>
            </a:pPr>
            <a:r>
              <a:rPr lang="en-US" sz="3000" b="1">
                <a:solidFill>
                  <a:srgbClr val="A20B32"/>
                </a:solidFill>
                <a:latin typeface="Armin Grotesk 2 Semi-Bold"/>
                <a:ea typeface="Armin Grotesk 2 Semi-Bold"/>
                <a:cs typeface="Armin Grotesk 2 Semi-Bold"/>
                <a:sym typeface="Armin Grotesk 2 Semi-Bold"/>
              </a:rPr>
              <a:t> </a:t>
            </a:r>
            <a:endParaRPr lang="en-US" sz="3000" b="1">
              <a:solidFill>
                <a:srgbClr val="A20B32"/>
              </a:solidFill>
              <a:latin typeface="Armin Grotesk 2 Semi-Bold"/>
              <a:ea typeface="Armin Grotesk 2 Semi-Bold"/>
              <a:cs typeface="Armin Grotesk 2 Semi-Bold"/>
            </a:endParaRPr>
          </a:p>
          <a:p>
            <a:pPr algn="l">
              <a:lnSpc>
                <a:spcPts val="3000"/>
              </a:lnSpc>
            </a:pPr>
            <a:r>
              <a:rPr lang="en-US" sz="3000" b="1">
                <a:solidFill>
                  <a:srgbClr val="A20B32"/>
                </a:solidFill>
                <a:latin typeface="Armin Grotesk 2 Semi-Bold"/>
                <a:ea typeface="Armin Grotesk 2 Semi-Bold"/>
                <a:cs typeface="Armin Grotesk 2 Semi-Bold"/>
                <a:sym typeface="Armin Grotesk 2 Semi-Bold"/>
              </a:rPr>
              <a:t> </a:t>
            </a:r>
            <a:endParaRPr lang="en-US" sz="3000" b="1">
              <a:solidFill>
                <a:srgbClr val="A20B32"/>
              </a:solidFill>
              <a:latin typeface="Armin Grotesk 2 Semi-Bold"/>
              <a:ea typeface="Armin Grotesk 2 Semi-Bold"/>
              <a:cs typeface="Armin Grotesk 2 Semi-Bold"/>
            </a:endParaRP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9F4F72DB-90C7-7C39-9C01-F0A3CFDF1FEE}"/>
              </a:ext>
            </a:extLst>
          </p:cNvPr>
          <p:cNvSpPr txBox="1"/>
          <p:nvPr/>
        </p:nvSpPr>
        <p:spPr>
          <a:xfrm>
            <a:off x="995082" y="5159172"/>
            <a:ext cx="15825890" cy="1933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lv-LV" sz="2100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Nozares un darbības, kas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 skar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kodolelektrostacijas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,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investīcijas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ar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mērķi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panākt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 to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siltumnīcefekta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gāzu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emisiju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samazināšanu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,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tabakas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nozari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,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investīcijas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lidostās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,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investīcijas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atkritumu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poligonos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 un to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atliku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apstrādē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,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ar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fosilo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kurināmo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saistītās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investīcijas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,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investīcijas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gāzes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sadalē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 un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pārvadē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,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investīcijas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transportlīdzekļos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.</a:t>
            </a:r>
          </a:p>
          <a:p>
            <a:pPr algn="l">
              <a:lnSpc>
                <a:spcPts val="2520"/>
              </a:lnSpc>
            </a:pPr>
            <a:endParaRPr lang="en-US" sz="2100">
              <a:solidFill>
                <a:srgbClr val="1B1B1B"/>
              </a:solidFill>
              <a:latin typeface="Armin Grotesk 2"/>
              <a:ea typeface="Armin Grotesk 2"/>
              <a:cs typeface="Armin Grotesk 2"/>
              <a:sym typeface="Armin Grotesk 2"/>
            </a:endParaRPr>
          </a:p>
          <a:p>
            <a:pPr algn="l">
              <a:lnSpc>
                <a:spcPts val="2520"/>
              </a:lnSpc>
            </a:pPr>
            <a:endParaRPr lang="en-US" sz="2100">
              <a:solidFill>
                <a:srgbClr val="1B1B1B"/>
              </a:solidFill>
              <a:latin typeface="Armin Grotesk 2"/>
              <a:ea typeface="Armin Grotesk 2"/>
              <a:cs typeface="Armin Grotesk 2"/>
              <a:sym typeface="Armin Grotesk 2"/>
            </a:endParaRPr>
          </a:p>
          <a:p>
            <a:pPr algn="l">
              <a:lnSpc>
                <a:spcPts val="2520"/>
              </a:lnSpc>
            </a:pPr>
            <a:endParaRPr lang="en-US" sz="2100">
              <a:solidFill>
                <a:srgbClr val="1B1B1B"/>
              </a:solidFill>
              <a:latin typeface="Armin Grotesk 2"/>
              <a:ea typeface="Armin Grotesk 2"/>
              <a:cs typeface="Armin Grotesk 2"/>
              <a:sym typeface="Armin Grotesk 2"/>
            </a:endParaRP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838DDAAC-10DC-6434-90FF-ADA9A2222875}"/>
              </a:ext>
            </a:extLst>
          </p:cNvPr>
          <p:cNvSpPr txBox="1"/>
          <p:nvPr/>
        </p:nvSpPr>
        <p:spPr>
          <a:xfrm>
            <a:off x="995082" y="6680499"/>
            <a:ext cx="15200896" cy="1923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3000" b="1">
                <a:solidFill>
                  <a:srgbClr val="A20B32"/>
                </a:solidFill>
                <a:latin typeface="Armin Grotesk 2 Semi-Bold"/>
                <a:ea typeface="Armin Grotesk 2 Semi-Bold"/>
                <a:cs typeface="Armin Grotesk 2 Semi-Bold"/>
                <a:sym typeface="Armin Grotesk 2 Semi-Bold"/>
              </a:rPr>
              <a:t>•  Regulas Nr. 2023/2831 (</a:t>
            </a:r>
            <a:r>
              <a:rPr lang="en-US" sz="3000" b="1" i="1">
                <a:solidFill>
                  <a:srgbClr val="A20B32"/>
                </a:solidFill>
                <a:latin typeface="Armin Grotesk 2 Semi-Bold"/>
                <a:ea typeface="Armin Grotesk 2 Semi-Bold"/>
                <a:cs typeface="Armin Grotesk 2 Semi-Bold"/>
                <a:sym typeface="Armin Grotesk 2 Semi-Bold"/>
              </a:rPr>
              <a:t>de minimis</a:t>
            </a:r>
            <a:r>
              <a:rPr lang="en-US" sz="3000" b="1">
                <a:solidFill>
                  <a:srgbClr val="A20B32"/>
                </a:solidFill>
                <a:latin typeface="Armin Grotesk 2 Semi-Bold"/>
                <a:ea typeface="Armin Grotesk 2 Semi-Bold"/>
                <a:cs typeface="Armin Grotesk 2 Semi-Bold"/>
                <a:sym typeface="Armin Grotesk 2 Semi-Bold"/>
              </a:rPr>
              <a:t>  regula) 1.panta 1.punkta "a", "b", "c" </a:t>
            </a:r>
            <a:r>
              <a:rPr lang="en-US" sz="3000" b="1" err="1">
                <a:solidFill>
                  <a:srgbClr val="A20B32"/>
                </a:solidFill>
                <a:latin typeface="Armin Grotesk 2 Semi-Bold"/>
                <a:ea typeface="Armin Grotesk 2 Semi-Bold"/>
                <a:cs typeface="Armin Grotesk 2 Semi-Bold"/>
                <a:sym typeface="Armin Grotesk 2 Semi-Bold"/>
              </a:rPr>
              <a:t>vai</a:t>
            </a:r>
            <a:r>
              <a:rPr lang="en-US" sz="3000" b="1">
                <a:solidFill>
                  <a:srgbClr val="A20B32"/>
                </a:solidFill>
                <a:latin typeface="Armin Grotesk 2 Semi-Bold"/>
                <a:ea typeface="Armin Grotesk 2 Semi-Bold"/>
                <a:cs typeface="Armin Grotesk 2 Semi-Bold"/>
                <a:sym typeface="Armin Grotesk 2 Semi-Bold"/>
              </a:rPr>
              <a:t> "d" </a:t>
            </a:r>
            <a:r>
              <a:rPr lang="en-US" sz="3000" b="1" err="1">
                <a:solidFill>
                  <a:srgbClr val="A20B32"/>
                </a:solidFill>
                <a:latin typeface="Armin Grotesk 2 Semi-Bold"/>
                <a:ea typeface="Armin Grotesk 2 Semi-Bold"/>
                <a:cs typeface="Armin Grotesk 2 Semi-Bold"/>
                <a:sym typeface="Armin Grotesk 2 Semi-Bold"/>
              </a:rPr>
              <a:t>apakšpunkti</a:t>
            </a:r>
            <a:r>
              <a:rPr lang="en-US" sz="3000" b="1">
                <a:solidFill>
                  <a:srgbClr val="A20B32"/>
                </a:solidFill>
                <a:latin typeface="Armin Grotesk 2 Semi-Bold"/>
                <a:ea typeface="Armin Grotesk 2 Semi-Bold"/>
                <a:cs typeface="Armin Grotesk 2 Semi-Bold"/>
                <a:sym typeface="Armin Grotesk 2 Semi-Bold"/>
              </a:rPr>
              <a:t>  – </a:t>
            </a:r>
            <a:r>
              <a:rPr lang="en-US" sz="3000" b="1" u="sng">
                <a:solidFill>
                  <a:srgbClr val="A20B32"/>
                </a:solidFill>
                <a:latin typeface="Armin Grotesk 2 Semi-Bold"/>
                <a:ea typeface="Armin Grotesk 2 Semi-Bold"/>
                <a:cs typeface="Armin Grotesk 2 Semi-Bold"/>
                <a:sym typeface="Armin Grotesk 2 Semi-Bold"/>
                <a:hlinkClick r:id="rId4" tooltip="https://eur-lex.europa.eu/legal-content/LV/TXT/?uri=CELEX:32023R2831"/>
              </a:rPr>
              <a:t>eur-lex.europa.eu</a:t>
            </a:r>
            <a:r>
              <a:rPr lang="en-US" sz="3000" b="1">
                <a:solidFill>
                  <a:srgbClr val="A20B32"/>
                </a:solidFill>
                <a:latin typeface="Armin Grotesk 2 Semi-Bold"/>
                <a:ea typeface="Armin Grotesk 2 Semi-Bold"/>
                <a:cs typeface="Armin Grotesk 2 Semi-Bold"/>
                <a:sym typeface="Armin Grotesk 2 Semi-Bold"/>
              </a:rPr>
              <a:t> </a:t>
            </a:r>
            <a:endParaRPr lang="en-US" sz="3000" b="1">
              <a:solidFill>
                <a:srgbClr val="A20B32"/>
              </a:solidFill>
              <a:latin typeface="Armin Grotesk 2 Semi-Bold"/>
              <a:ea typeface="Armin Grotesk 2 Semi-Bold"/>
              <a:cs typeface="Armin Grotesk 2 Semi-Bold"/>
            </a:endParaRPr>
          </a:p>
          <a:p>
            <a:pPr algn="l">
              <a:lnSpc>
                <a:spcPts val="3000"/>
              </a:lnSpc>
            </a:pPr>
            <a:endParaRPr lang="en-US" sz="3000" b="1">
              <a:solidFill>
                <a:srgbClr val="A20B32"/>
              </a:solidFill>
              <a:latin typeface="Armin Grotesk 2 Semi-Bold"/>
              <a:ea typeface="Armin Grotesk 2 Semi-Bold"/>
              <a:cs typeface="Armin Grotesk 2 Semi-Bold"/>
              <a:sym typeface="Armin Grotesk 2 Semi-Bold"/>
            </a:endParaRPr>
          </a:p>
          <a:p>
            <a:pPr algn="l">
              <a:lnSpc>
                <a:spcPts val="3000"/>
              </a:lnSpc>
            </a:pPr>
            <a:r>
              <a:rPr lang="en-US" sz="3000" b="1">
                <a:solidFill>
                  <a:srgbClr val="A20B32"/>
                </a:solidFill>
                <a:latin typeface="Armin Grotesk 2 Semi-Bold"/>
                <a:ea typeface="Armin Grotesk 2 Semi-Bold"/>
                <a:cs typeface="Armin Grotesk 2 Semi-Bold"/>
                <a:sym typeface="Armin Grotesk 2 Semi-Bold"/>
              </a:rPr>
              <a:t> </a:t>
            </a:r>
            <a:endParaRPr lang="en-US" sz="3000" b="1">
              <a:solidFill>
                <a:srgbClr val="A20B32"/>
              </a:solidFill>
              <a:latin typeface="Armin Grotesk 2 Semi-Bold"/>
              <a:ea typeface="Armin Grotesk 2 Semi-Bold"/>
              <a:cs typeface="Armin Grotesk 2 Semi-Bold"/>
            </a:endParaRPr>
          </a:p>
          <a:p>
            <a:pPr algn="l">
              <a:lnSpc>
                <a:spcPts val="3000"/>
              </a:lnSpc>
            </a:pPr>
            <a:r>
              <a:rPr lang="en-US" sz="3000" b="1">
                <a:solidFill>
                  <a:srgbClr val="A20B32"/>
                </a:solidFill>
                <a:latin typeface="Armin Grotesk 2 Semi-Bold"/>
                <a:ea typeface="Armin Grotesk 2 Semi-Bold"/>
                <a:cs typeface="Armin Grotesk 2 Semi-Bold"/>
                <a:sym typeface="Armin Grotesk 2 Semi-Bold"/>
              </a:rPr>
              <a:t> </a:t>
            </a:r>
            <a:endParaRPr lang="en-US" sz="3000" b="1">
              <a:solidFill>
                <a:srgbClr val="A20B32"/>
              </a:solidFill>
              <a:latin typeface="Armin Grotesk 2 Semi-Bold"/>
              <a:ea typeface="Armin Grotesk 2 Semi-Bold"/>
              <a:cs typeface="Armin Grotesk 2 Semi-Bold"/>
            </a:endParaRP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EB08D3EA-2ABE-0E1D-5131-CF1206BB399B}"/>
              </a:ext>
            </a:extLst>
          </p:cNvPr>
          <p:cNvSpPr txBox="1"/>
          <p:nvPr/>
        </p:nvSpPr>
        <p:spPr>
          <a:xfrm>
            <a:off x="995083" y="7652670"/>
            <a:ext cx="16090421" cy="1923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lv-LV" sz="2100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Nozares un d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arbības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, kas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saistītas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ar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zvejas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,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akvakultūras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,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lauksaimniecības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produktu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primāro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ražošanu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 un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pārstrādi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, un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tirdzniecību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,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kā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arī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eksporta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uz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trešajām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valstīm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pasākumus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vai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importa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aizstāšanu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.</a:t>
            </a:r>
          </a:p>
          <a:p>
            <a:pPr algn="l">
              <a:lnSpc>
                <a:spcPts val="2520"/>
              </a:lnSpc>
            </a:pPr>
            <a:endParaRPr lang="en-US" sz="2100">
              <a:solidFill>
                <a:srgbClr val="1B1B1B"/>
              </a:solidFill>
              <a:latin typeface="Armin Grotesk 2"/>
              <a:ea typeface="Armin Grotesk 2"/>
              <a:cs typeface="Armin Grotesk 2"/>
              <a:sym typeface="Armin Grotesk 2"/>
            </a:endParaRPr>
          </a:p>
          <a:p>
            <a:pPr algn="l">
              <a:lnSpc>
                <a:spcPts val="2520"/>
              </a:lnSpc>
            </a:pPr>
            <a:endParaRPr lang="en-US" sz="2100">
              <a:solidFill>
                <a:srgbClr val="1B1B1B"/>
              </a:solidFill>
              <a:latin typeface="Armin Grotesk 2"/>
              <a:ea typeface="Armin Grotesk 2"/>
              <a:cs typeface="Armin Grotesk 2"/>
              <a:sym typeface="Armin Grotesk 2"/>
            </a:endParaRPr>
          </a:p>
          <a:p>
            <a:pPr algn="l">
              <a:lnSpc>
                <a:spcPts val="2520"/>
              </a:lnSpc>
            </a:pPr>
            <a:endParaRPr lang="en-US" sz="2100">
              <a:solidFill>
                <a:srgbClr val="1B1B1B"/>
              </a:solidFill>
              <a:latin typeface="Armin Grotesk 2"/>
              <a:ea typeface="Armin Grotesk 2"/>
              <a:cs typeface="Armin Grotesk 2"/>
              <a:sym typeface="Armin Grotesk 2"/>
            </a:endParaRPr>
          </a:p>
          <a:p>
            <a:pPr algn="l">
              <a:lnSpc>
                <a:spcPts val="2520"/>
              </a:lnSpc>
            </a:pPr>
            <a:endParaRPr lang="en-US" sz="2100">
              <a:solidFill>
                <a:srgbClr val="1B1B1B"/>
              </a:solidFill>
              <a:latin typeface="Armin Grotesk 2"/>
              <a:ea typeface="Armin Grotesk 2"/>
              <a:cs typeface="Armin Grotesk 2"/>
              <a:sym typeface="Armin Grotesk 2"/>
            </a:endParaRP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9DAE4729-DEA2-B07A-D278-B98FB8CD761A}"/>
              </a:ext>
            </a:extLst>
          </p:cNvPr>
          <p:cNvSpPr txBox="1"/>
          <p:nvPr/>
        </p:nvSpPr>
        <p:spPr>
          <a:xfrm>
            <a:off x="992414" y="2371402"/>
            <a:ext cx="10068508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n-US" sz="3000" b="1">
                <a:solidFill>
                  <a:srgbClr val="A20B32"/>
                </a:solidFill>
                <a:latin typeface="Armin Grotesk 2 Semi-Bold"/>
                <a:ea typeface="Armin Grotesk 2 Semi-Bold"/>
                <a:cs typeface="Armin Grotesk 2 Semi-Bold"/>
                <a:sym typeface="Armin Grotesk 2 Semi-Bold"/>
              </a:rPr>
              <a:t>•  MK </a:t>
            </a:r>
            <a:r>
              <a:rPr lang="en-US" sz="3000" b="1" err="1">
                <a:solidFill>
                  <a:srgbClr val="A20B32"/>
                </a:solidFill>
                <a:latin typeface="Armin Grotesk 2 Semi-Bold"/>
                <a:ea typeface="Armin Grotesk 2 Semi-Bold"/>
                <a:cs typeface="Armin Grotesk 2 Semi-Bold"/>
                <a:sym typeface="Armin Grotesk 2 Semi-Bold"/>
              </a:rPr>
              <a:t>noteikumu</a:t>
            </a:r>
            <a:r>
              <a:rPr lang="en-US" sz="3000" b="1">
                <a:solidFill>
                  <a:srgbClr val="A20B32"/>
                </a:solidFill>
                <a:latin typeface="Armin Grotesk 2 Semi-Bold"/>
                <a:ea typeface="Armin Grotesk 2 Semi-Bold"/>
                <a:cs typeface="Armin Grotesk 2 Semi-Bold"/>
                <a:sym typeface="Armin Grotesk 2 Semi-Bold"/>
              </a:rPr>
              <a:t> Nr.501     57.1.- 57.7.apakšpunkts</a:t>
            </a:r>
          </a:p>
          <a:p>
            <a:pPr algn="l">
              <a:lnSpc>
                <a:spcPts val="3000"/>
              </a:lnSpc>
            </a:pPr>
            <a:r>
              <a:rPr lang="en-US" sz="3000" b="1">
                <a:solidFill>
                  <a:srgbClr val="A20B32"/>
                </a:solidFill>
                <a:latin typeface="Armin Grotesk 2 Semi-Bold"/>
                <a:ea typeface="Armin Grotesk 2 Semi-Bold"/>
                <a:cs typeface="Armin Grotesk 2 Semi-Bold"/>
                <a:sym typeface="Armin Grotesk 2 Semi-Bold"/>
              </a:rPr>
              <a:t> </a:t>
            </a:r>
            <a:endParaRPr lang="en-US" sz="3000" b="1">
              <a:solidFill>
                <a:srgbClr val="A20B32"/>
              </a:solidFill>
              <a:latin typeface="Armin Grotesk 2 Semi-Bold"/>
              <a:ea typeface="Armin Grotesk 2 Semi-Bold"/>
              <a:cs typeface="Armin Grotesk 2 Semi-Bold"/>
            </a:endParaRP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FFF3037B-0718-82AE-C4F1-C5FB5838BC60}"/>
              </a:ext>
            </a:extLst>
          </p:cNvPr>
          <p:cNvSpPr txBox="1"/>
          <p:nvPr/>
        </p:nvSpPr>
        <p:spPr>
          <a:xfrm>
            <a:off x="805378" y="2906901"/>
            <a:ext cx="16267447" cy="16030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2520"/>
              </a:lnSpc>
              <a:buFont typeface="Arial"/>
              <a:buChar char="•"/>
            </a:pP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Darbības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, kas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saistītas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ar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ar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siltumnīcefekta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gāzu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emisiju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radīšanu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,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atkritumu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poligoniem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,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atkritumu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nozari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;</a:t>
            </a:r>
            <a:endParaRPr lang="en-US">
              <a:ea typeface="Calibri"/>
              <a:cs typeface="Calibri"/>
            </a:endParaRPr>
          </a:p>
          <a:p>
            <a:pPr marL="342900" indent="-342900">
              <a:lnSpc>
                <a:spcPts val="2520"/>
              </a:lnSpc>
              <a:buFont typeface="Arial"/>
              <a:buChar char="•"/>
            </a:pP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Darbības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, kas rada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kaitējumu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ūdensobjektiem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,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aprites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ekonomikai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, vides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piesārņojuma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novēršanai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 un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kontrolei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,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bioloģiskās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daudzveidības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 un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ekosistēmu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aizsardzībai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vai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bioloģiskās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daudzveidības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 un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ekosistēmu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aizsardzībai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 un </a:t>
            </a:r>
            <a:r>
              <a:rPr lang="en-US" sz="2100" err="1">
                <a:solidFill>
                  <a:srgbClr val="1B1B1B"/>
                </a:solidFill>
                <a:latin typeface="Armin Grotesk 2"/>
                <a:ea typeface="Armin Grotesk 2"/>
                <a:cs typeface="Arial"/>
                <a:sym typeface="Armin Grotesk 2"/>
              </a:rPr>
              <a:t>atjaunošanai</a:t>
            </a:r>
            <a:r>
              <a:rPr lang="en-US" sz="2100">
                <a:solidFill>
                  <a:srgbClr val="1B1B1B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.</a:t>
            </a:r>
            <a:endParaRPr lang="en-US">
              <a:ea typeface="Calibri"/>
              <a:cs typeface="Calibri"/>
            </a:endParaRPr>
          </a:p>
          <a:p>
            <a:pPr algn="l">
              <a:lnSpc>
                <a:spcPts val="2520"/>
              </a:lnSpc>
            </a:pPr>
            <a:endParaRPr lang="en-US" sz="2100">
              <a:solidFill>
                <a:srgbClr val="1B1B1B"/>
              </a:solidFill>
              <a:latin typeface="Armin Grotesk 2"/>
              <a:ea typeface="Armin Grotesk 2"/>
              <a:cs typeface="Armin Grotesk 2"/>
              <a:sym typeface="Armin Grotesk 2"/>
            </a:endParaRPr>
          </a:p>
          <a:p>
            <a:pPr algn="l">
              <a:lnSpc>
                <a:spcPts val="2520"/>
              </a:lnSpc>
            </a:pPr>
            <a:endParaRPr lang="en-US" sz="2100">
              <a:solidFill>
                <a:srgbClr val="1B1B1B"/>
              </a:solidFill>
              <a:latin typeface="Armin Grotesk 2"/>
              <a:ea typeface="Armin Grotesk 2"/>
              <a:cs typeface="Armin Grotesk 2"/>
              <a:sym typeface="Armin Grotesk 2"/>
            </a:endParaRPr>
          </a:p>
        </p:txBody>
      </p:sp>
    </p:spTree>
    <p:extLst>
      <p:ext uri="{BB962C8B-B14F-4D97-AF65-F5344CB8AC3E}">
        <p14:creationId xmlns:p14="http://schemas.microsoft.com/office/powerpoint/2010/main" val="1997703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2878035" y="530539"/>
            <a:ext cx="4354339" cy="4508121"/>
          </a:xfrm>
          <a:custGeom>
            <a:avLst/>
            <a:gdLst/>
            <a:ahLst/>
            <a:cxnLst/>
            <a:rect l="l" t="t" r="r" b="b"/>
            <a:pathLst>
              <a:path w="4354339" h="4508121">
                <a:moveTo>
                  <a:pt x="0" y="0"/>
                </a:moveTo>
                <a:lnTo>
                  <a:pt x="4354339" y="0"/>
                </a:lnTo>
                <a:lnTo>
                  <a:pt x="4354339" y="4508120"/>
                </a:lnTo>
                <a:lnTo>
                  <a:pt x="0" y="45081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4" name="Freeform 4"/>
          <p:cNvSpPr/>
          <p:nvPr/>
        </p:nvSpPr>
        <p:spPr>
          <a:xfrm>
            <a:off x="16525353" y="9373664"/>
            <a:ext cx="1385734" cy="525267"/>
          </a:xfrm>
          <a:custGeom>
            <a:avLst/>
            <a:gdLst/>
            <a:ahLst/>
            <a:cxnLst/>
            <a:rect l="l" t="t" r="r" b="b"/>
            <a:pathLst>
              <a:path w="1385734" h="525267">
                <a:moveTo>
                  <a:pt x="0" y="0"/>
                </a:moveTo>
                <a:lnTo>
                  <a:pt x="1385733" y="0"/>
                </a:lnTo>
                <a:lnTo>
                  <a:pt x="1385733" y="525267"/>
                </a:lnTo>
                <a:lnTo>
                  <a:pt x="0" y="5252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0" r="-40"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5" name="Group 5"/>
          <p:cNvGrpSpPr/>
          <p:nvPr/>
        </p:nvGrpSpPr>
        <p:grpSpPr>
          <a:xfrm>
            <a:off x="1341045" y="3336031"/>
            <a:ext cx="2800180" cy="1629036"/>
            <a:chOff x="-3162010" y="-207322"/>
            <a:chExt cx="5623240" cy="3205481"/>
          </a:xfrm>
        </p:grpSpPr>
        <p:sp>
          <p:nvSpPr>
            <p:cNvPr id="6" name="Freeform 6"/>
            <p:cNvSpPr/>
            <p:nvPr/>
          </p:nvSpPr>
          <p:spPr>
            <a:xfrm>
              <a:off x="-3162010" y="-207322"/>
              <a:ext cx="5623240" cy="3205481"/>
            </a:xfrm>
            <a:custGeom>
              <a:avLst/>
              <a:gdLst/>
              <a:ahLst/>
              <a:cxnLst/>
              <a:rect l="l" t="t" r="r" b="b"/>
              <a:pathLst>
                <a:path w="5623239" h="3205480">
                  <a:moveTo>
                    <a:pt x="4833298" y="3205480"/>
                  </a:moveTo>
                  <a:lnTo>
                    <a:pt x="0" y="3205480"/>
                  </a:lnTo>
                  <a:lnTo>
                    <a:pt x="791210" y="1602740"/>
                  </a:lnTo>
                  <a:lnTo>
                    <a:pt x="0" y="0"/>
                  </a:lnTo>
                  <a:lnTo>
                    <a:pt x="4833298" y="0"/>
                  </a:lnTo>
                  <a:lnTo>
                    <a:pt x="5623238" y="1602740"/>
                  </a:lnTo>
                  <a:lnTo>
                    <a:pt x="4833298" y="320548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4694816" y="3384596"/>
            <a:ext cx="2807768" cy="1641944"/>
            <a:chOff x="0" y="0"/>
            <a:chExt cx="5638478" cy="3230880"/>
          </a:xfrm>
        </p:grpSpPr>
        <p:sp>
          <p:nvSpPr>
            <p:cNvPr id="8" name="Freeform 8"/>
            <p:cNvSpPr/>
            <p:nvPr/>
          </p:nvSpPr>
          <p:spPr>
            <a:xfrm>
              <a:off x="5080" y="12700"/>
              <a:ext cx="5623239" cy="3205480"/>
            </a:xfrm>
            <a:custGeom>
              <a:avLst/>
              <a:gdLst/>
              <a:ahLst/>
              <a:cxnLst/>
              <a:rect l="l" t="t" r="r" b="b"/>
              <a:pathLst>
                <a:path w="5623239" h="3205480">
                  <a:moveTo>
                    <a:pt x="4833298" y="3205480"/>
                  </a:moveTo>
                  <a:lnTo>
                    <a:pt x="0" y="3205480"/>
                  </a:lnTo>
                  <a:lnTo>
                    <a:pt x="791210" y="1602740"/>
                  </a:lnTo>
                  <a:lnTo>
                    <a:pt x="0" y="0"/>
                  </a:lnTo>
                  <a:lnTo>
                    <a:pt x="4833298" y="0"/>
                  </a:lnTo>
                  <a:lnTo>
                    <a:pt x="5623238" y="1602740"/>
                  </a:lnTo>
                  <a:lnTo>
                    <a:pt x="4833298" y="3205480"/>
                  </a:lnTo>
                  <a:close/>
                </a:path>
              </a:pathLst>
            </a:custGeom>
            <a:solidFill>
              <a:srgbClr val="AEA8A5"/>
            </a:solid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467263" y="3398146"/>
            <a:ext cx="2800180" cy="1612908"/>
            <a:chOff x="5081" y="225236"/>
            <a:chExt cx="5623240" cy="3205480"/>
          </a:xfrm>
        </p:grpSpPr>
        <p:sp>
          <p:nvSpPr>
            <p:cNvPr id="14" name="Freeform 14"/>
            <p:cNvSpPr/>
            <p:nvPr/>
          </p:nvSpPr>
          <p:spPr>
            <a:xfrm>
              <a:off x="5081" y="225236"/>
              <a:ext cx="5623240" cy="3205480"/>
            </a:xfrm>
            <a:custGeom>
              <a:avLst/>
              <a:gdLst/>
              <a:ahLst/>
              <a:cxnLst/>
              <a:rect l="l" t="t" r="r" b="b"/>
              <a:pathLst>
                <a:path w="5623239" h="3205480">
                  <a:moveTo>
                    <a:pt x="4833298" y="3205480"/>
                  </a:moveTo>
                  <a:lnTo>
                    <a:pt x="0" y="3205480"/>
                  </a:lnTo>
                  <a:lnTo>
                    <a:pt x="791210" y="1602740"/>
                  </a:lnTo>
                  <a:lnTo>
                    <a:pt x="0" y="0"/>
                  </a:lnTo>
                  <a:lnTo>
                    <a:pt x="4833298" y="0"/>
                  </a:lnTo>
                  <a:lnTo>
                    <a:pt x="5623238" y="1602740"/>
                  </a:lnTo>
                  <a:lnTo>
                    <a:pt x="4833298" y="3205480"/>
                  </a:lnTo>
                  <a:close/>
                </a:path>
              </a:pathLst>
            </a:custGeom>
            <a:solidFill>
              <a:srgbClr val="A20B32"/>
            </a:solidFill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516509" y="5289126"/>
            <a:ext cx="2449252" cy="1308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3000" spc="76" err="1">
                <a:solidFill>
                  <a:schemeClr val="tx1">
                    <a:lumMod val="50000"/>
                    <a:lumOff val="50000"/>
                  </a:schemeClr>
                </a:solidFill>
                <a:latin typeface="Calibri (body)"/>
                <a:ea typeface="Armin Grotesk 2"/>
                <a:cs typeface="Armin Grotesk 2"/>
                <a:sym typeface="Armin Grotesk 2"/>
              </a:rPr>
              <a:t>Pieteikuma</a:t>
            </a:r>
            <a:r>
              <a:rPr lang="en-US" sz="3000" spc="76">
                <a:solidFill>
                  <a:schemeClr val="tx1">
                    <a:lumMod val="50000"/>
                    <a:lumOff val="50000"/>
                  </a:schemeClr>
                </a:solidFill>
                <a:latin typeface="Calibri (body)"/>
                <a:ea typeface="Armin Grotesk 2"/>
                <a:cs typeface="Armin Grotesk 2"/>
                <a:sym typeface="Armin Grotesk 2"/>
              </a:rPr>
              <a:t> </a:t>
            </a:r>
            <a:r>
              <a:rPr lang="en-US" sz="3000" spc="76" err="1">
                <a:solidFill>
                  <a:schemeClr val="tx1">
                    <a:lumMod val="50000"/>
                    <a:lumOff val="50000"/>
                  </a:schemeClr>
                </a:solidFill>
                <a:latin typeface="Calibri (body)"/>
                <a:ea typeface="Armin Grotesk 2"/>
                <a:cs typeface="Armin Grotesk 2"/>
                <a:sym typeface="Armin Grotesk 2"/>
              </a:rPr>
              <a:t>iesniegšana</a:t>
            </a:r>
            <a:r>
              <a:rPr lang="en-US" sz="3000" spc="76">
                <a:solidFill>
                  <a:schemeClr val="tx1">
                    <a:lumMod val="50000"/>
                    <a:lumOff val="50000"/>
                  </a:schemeClr>
                </a:solidFill>
                <a:latin typeface="Calibri (body)"/>
                <a:ea typeface="Armin Grotesk 2"/>
                <a:cs typeface="Armin Grotesk 2"/>
                <a:sym typeface="Armin Grotesk 2"/>
              </a:rPr>
              <a:t> business.gov.lv </a:t>
            </a:r>
          </a:p>
        </p:txBody>
      </p:sp>
      <p:sp>
        <p:nvSpPr>
          <p:cNvPr id="16" name="Freeform 16"/>
          <p:cNvSpPr/>
          <p:nvPr/>
        </p:nvSpPr>
        <p:spPr>
          <a:xfrm>
            <a:off x="2342146" y="3705323"/>
            <a:ext cx="797979" cy="713193"/>
          </a:xfrm>
          <a:custGeom>
            <a:avLst/>
            <a:gdLst/>
            <a:ahLst/>
            <a:cxnLst/>
            <a:rect l="l" t="t" r="r" b="b"/>
            <a:pathLst>
              <a:path w="797979" h="713193">
                <a:moveTo>
                  <a:pt x="0" y="0"/>
                </a:moveTo>
                <a:lnTo>
                  <a:pt x="797978" y="0"/>
                </a:lnTo>
                <a:lnTo>
                  <a:pt x="797978" y="713193"/>
                </a:lnTo>
                <a:lnTo>
                  <a:pt x="0" y="71319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19" name="Freeform 19"/>
          <p:cNvSpPr/>
          <p:nvPr/>
        </p:nvSpPr>
        <p:spPr>
          <a:xfrm>
            <a:off x="5787761" y="3745232"/>
            <a:ext cx="935879" cy="920671"/>
          </a:xfrm>
          <a:custGeom>
            <a:avLst/>
            <a:gdLst/>
            <a:ahLst/>
            <a:cxnLst/>
            <a:rect l="l" t="t" r="r" b="b"/>
            <a:pathLst>
              <a:path w="935879" h="920671">
                <a:moveTo>
                  <a:pt x="0" y="0"/>
                </a:moveTo>
                <a:lnTo>
                  <a:pt x="935880" y="0"/>
                </a:lnTo>
                <a:lnTo>
                  <a:pt x="935880" y="920671"/>
                </a:lnTo>
                <a:lnTo>
                  <a:pt x="0" y="92067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20" name="TextBox 20"/>
          <p:cNvSpPr txBox="1"/>
          <p:nvPr/>
        </p:nvSpPr>
        <p:spPr>
          <a:xfrm>
            <a:off x="5031075" y="5293672"/>
            <a:ext cx="2449253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lv-LV" sz="3000" spc="76">
                <a:solidFill>
                  <a:schemeClr val="tx1">
                    <a:lumMod val="50000"/>
                    <a:lumOff val="50000"/>
                  </a:schemeClr>
                </a:solidFill>
                <a:latin typeface="Calibri (body)"/>
                <a:ea typeface="Armin Grotesk 2"/>
              </a:rPr>
              <a:t>LIAA izvērtē pieteikumu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335319" y="5289522"/>
            <a:ext cx="3164950" cy="38876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3000" spc="76">
                <a:solidFill>
                  <a:schemeClr val="tx1">
                    <a:lumMod val="50000"/>
                    <a:lumOff val="50000"/>
                  </a:schemeClr>
                </a:solidFill>
                <a:latin typeface="Calibri (body)"/>
                <a:ea typeface="Armin Grotesk 2"/>
                <a:sym typeface="Armin Grotesk 2 Semi-Bold"/>
              </a:rPr>
              <a:t>LIAA </a:t>
            </a:r>
            <a:r>
              <a:rPr lang="en-US" sz="3000" spc="76" err="1">
                <a:solidFill>
                  <a:schemeClr val="tx1">
                    <a:lumMod val="50000"/>
                    <a:lumOff val="50000"/>
                  </a:schemeClr>
                </a:solidFill>
                <a:latin typeface="Calibri (body)"/>
                <a:ea typeface="Armin Grotesk 2"/>
                <a:sym typeface="Armin Grotesk 2 Semi-Bold"/>
              </a:rPr>
              <a:t>pieņem</a:t>
            </a:r>
            <a:r>
              <a:rPr lang="en-US" sz="3000" spc="76">
                <a:solidFill>
                  <a:schemeClr val="tx1">
                    <a:lumMod val="50000"/>
                    <a:lumOff val="50000"/>
                  </a:schemeClr>
                </a:solidFill>
                <a:latin typeface="Calibri (body)"/>
                <a:ea typeface="Armin Grotesk 2"/>
                <a:sym typeface="Armin Grotesk 2 Semi-Bold"/>
              </a:rPr>
              <a:t> </a:t>
            </a:r>
            <a:r>
              <a:rPr lang="en-US" sz="3000" spc="76" err="1">
                <a:solidFill>
                  <a:schemeClr val="tx1">
                    <a:lumMod val="50000"/>
                    <a:lumOff val="50000"/>
                  </a:schemeClr>
                </a:solidFill>
                <a:latin typeface="Calibri (body)"/>
                <a:ea typeface="Armin Grotesk 2"/>
                <a:sym typeface="Armin Grotesk 2 Semi-Bold"/>
              </a:rPr>
              <a:t>lēmumu</a:t>
            </a:r>
            <a:r>
              <a:rPr lang="en-US" sz="3000" spc="76">
                <a:solidFill>
                  <a:schemeClr val="tx1">
                    <a:lumMod val="50000"/>
                    <a:lumOff val="50000"/>
                  </a:schemeClr>
                </a:solidFill>
                <a:latin typeface="Calibri (body)"/>
                <a:ea typeface="Armin Grotesk 2"/>
                <a:sym typeface="Armin Grotesk 2 Semi-Bold"/>
              </a:rPr>
              <a:t> </a:t>
            </a:r>
            <a:r>
              <a:rPr lang="lv-LV" sz="3000" spc="76">
                <a:solidFill>
                  <a:schemeClr val="tx1">
                    <a:lumMod val="50000"/>
                    <a:lumOff val="50000"/>
                  </a:schemeClr>
                </a:solidFill>
                <a:latin typeface="Calibri (body)"/>
                <a:ea typeface="Armin Grotesk 2"/>
                <a:sym typeface="Armin Grotesk 2 Semi-Bold"/>
              </a:rPr>
              <a:t>par atbalsta piešķiršanu </a:t>
            </a:r>
            <a:endParaRPr lang="en-US" sz="3000" spc="76">
              <a:solidFill>
                <a:schemeClr val="tx1">
                  <a:lumMod val="50000"/>
                  <a:lumOff val="50000"/>
                </a:schemeClr>
              </a:solidFill>
              <a:latin typeface="Calibri (body)"/>
              <a:ea typeface="Armin Grotesk 2"/>
              <a:sym typeface="Armin Grotesk 2 Semi-Bold"/>
            </a:endParaRPr>
          </a:p>
          <a:p>
            <a:pPr algn="ctr">
              <a:lnSpc>
                <a:spcPts val="3359"/>
              </a:lnSpc>
            </a:pPr>
            <a:r>
              <a:rPr lang="en-US" sz="3000" spc="76">
                <a:solidFill>
                  <a:schemeClr val="tx1">
                    <a:lumMod val="50000"/>
                    <a:lumOff val="50000"/>
                  </a:schemeClr>
                </a:solidFill>
                <a:latin typeface="Calibri (body)"/>
                <a:ea typeface="Armin Grotesk 2"/>
                <a:sym typeface="Armin Grotesk 2 Semi-Bold"/>
              </a:rPr>
              <a:t> </a:t>
            </a:r>
            <a:r>
              <a:rPr lang="lv-LV" sz="3000" spc="76">
                <a:solidFill>
                  <a:schemeClr val="tx1">
                    <a:lumMod val="50000"/>
                    <a:lumOff val="50000"/>
                  </a:schemeClr>
                </a:solidFill>
                <a:latin typeface="Calibri (body)"/>
                <a:ea typeface="Armin Grotesk 2"/>
                <a:sym typeface="Armin Grotesk 2 Semi-Bold"/>
              </a:rPr>
              <a:t>viena</a:t>
            </a:r>
            <a:r>
              <a:rPr lang="en-US" sz="3000" spc="76">
                <a:solidFill>
                  <a:schemeClr val="tx1">
                    <a:lumMod val="50000"/>
                    <a:lumOff val="50000"/>
                  </a:schemeClr>
                </a:solidFill>
                <a:latin typeface="Calibri (body)"/>
                <a:ea typeface="Armin Grotesk 2"/>
                <a:sym typeface="Armin Grotesk 2 Semi-Bold"/>
              </a:rPr>
              <a:t> </a:t>
            </a:r>
            <a:r>
              <a:rPr lang="en-US" sz="3000" spc="76" err="1">
                <a:solidFill>
                  <a:schemeClr val="tx1">
                    <a:lumMod val="50000"/>
                    <a:lumOff val="50000"/>
                  </a:schemeClr>
                </a:solidFill>
                <a:latin typeface="Calibri (body)"/>
                <a:ea typeface="Armin Grotesk 2"/>
                <a:sym typeface="Armin Grotesk 2 Semi-Bold"/>
              </a:rPr>
              <a:t>mēneš</a:t>
            </a:r>
            <a:r>
              <a:rPr lang="lv-LV" sz="3000" spc="76">
                <a:solidFill>
                  <a:schemeClr val="tx1">
                    <a:lumMod val="50000"/>
                    <a:lumOff val="50000"/>
                  </a:schemeClr>
                </a:solidFill>
                <a:latin typeface="Calibri (body)"/>
                <a:ea typeface="Armin Grotesk 2"/>
                <a:sym typeface="Armin Grotesk 2 Semi-Bold"/>
              </a:rPr>
              <a:t>a</a:t>
            </a:r>
            <a:r>
              <a:rPr lang="en-US" sz="3000" spc="76">
                <a:solidFill>
                  <a:schemeClr val="tx1">
                    <a:lumMod val="50000"/>
                    <a:lumOff val="50000"/>
                  </a:schemeClr>
                </a:solidFill>
                <a:latin typeface="Calibri (body)"/>
                <a:ea typeface="Armin Grotesk 2"/>
                <a:sym typeface="Armin Grotesk 2 Semi-Bold"/>
              </a:rPr>
              <a:t> </a:t>
            </a:r>
            <a:r>
              <a:rPr lang="en-US" sz="3000" spc="76" err="1">
                <a:solidFill>
                  <a:schemeClr val="tx1">
                    <a:lumMod val="50000"/>
                    <a:lumOff val="50000"/>
                  </a:schemeClr>
                </a:solidFill>
                <a:latin typeface="Calibri (body)"/>
                <a:ea typeface="Armin Grotesk 2"/>
                <a:sym typeface="Armin Grotesk 2 Semi-Bold"/>
              </a:rPr>
              <a:t>laikā</a:t>
            </a:r>
            <a:r>
              <a:rPr lang="en-US" sz="3000" spc="76">
                <a:solidFill>
                  <a:schemeClr val="tx1">
                    <a:lumMod val="50000"/>
                    <a:lumOff val="50000"/>
                  </a:schemeClr>
                </a:solidFill>
                <a:latin typeface="Calibri (body)"/>
                <a:ea typeface="Armin Grotesk 2"/>
                <a:sym typeface="Armin Grotesk 2 Semi-Bold"/>
              </a:rPr>
              <a:t> </a:t>
            </a:r>
            <a:r>
              <a:rPr lang="en-US" sz="3000" spc="76" err="1">
                <a:solidFill>
                  <a:schemeClr val="tx1">
                    <a:lumMod val="50000"/>
                    <a:lumOff val="50000"/>
                  </a:schemeClr>
                </a:solidFill>
                <a:latin typeface="Calibri (body)"/>
                <a:ea typeface="Armin Grotesk 2"/>
                <a:sym typeface="Armin Grotesk 2 Semi-Bold"/>
              </a:rPr>
              <a:t>pēc</a:t>
            </a:r>
            <a:r>
              <a:rPr lang="en-US" sz="3000" spc="76">
                <a:solidFill>
                  <a:schemeClr val="tx1">
                    <a:lumMod val="50000"/>
                    <a:lumOff val="50000"/>
                  </a:schemeClr>
                </a:solidFill>
                <a:latin typeface="Calibri (body)"/>
                <a:ea typeface="Armin Grotesk 2"/>
                <a:sym typeface="Armin Grotesk 2 Semi-Bold"/>
              </a:rPr>
              <a:t> </a:t>
            </a:r>
            <a:r>
              <a:rPr lang="lv-LV" sz="3000" spc="76">
                <a:solidFill>
                  <a:schemeClr val="tx1">
                    <a:lumMod val="50000"/>
                    <a:lumOff val="50000"/>
                  </a:schemeClr>
                </a:solidFill>
                <a:latin typeface="Calibri (body)"/>
                <a:ea typeface="Armin Grotesk 2"/>
                <a:sym typeface="Armin Grotesk 2 Semi-Bold"/>
              </a:rPr>
              <a:t>pieteikuma iesniegšanas</a:t>
            </a:r>
            <a:endParaRPr lang="en-US" sz="3000" spc="76">
              <a:solidFill>
                <a:schemeClr val="tx1">
                  <a:lumMod val="50000"/>
                  <a:lumOff val="50000"/>
                </a:schemeClr>
              </a:solidFill>
              <a:latin typeface="Calibri (body)"/>
              <a:ea typeface="Armin Grotesk 2"/>
            </a:endParaRPr>
          </a:p>
          <a:p>
            <a:pPr algn="ctr">
              <a:lnSpc>
                <a:spcPts val="3359"/>
              </a:lnSpc>
            </a:pPr>
            <a:endParaRPr lang="en-US" sz="2350" b="1" spc="76">
              <a:solidFill>
                <a:srgbClr val="011627"/>
              </a:solidFill>
              <a:latin typeface="Armin Grotesk 2 Semi-Bold"/>
              <a:ea typeface="Armin Grotesk 2 Semi-Bold"/>
              <a:cs typeface="Armin Grotesk 2 Semi-Bold"/>
            </a:endParaRPr>
          </a:p>
        </p:txBody>
      </p:sp>
      <p:sp>
        <p:nvSpPr>
          <p:cNvPr id="24" name="Freeform 24"/>
          <p:cNvSpPr/>
          <p:nvPr/>
        </p:nvSpPr>
        <p:spPr>
          <a:xfrm>
            <a:off x="9373590" y="3572289"/>
            <a:ext cx="974734" cy="1112856"/>
          </a:xfrm>
          <a:custGeom>
            <a:avLst/>
            <a:gdLst/>
            <a:ahLst/>
            <a:cxnLst/>
            <a:rect l="l" t="t" r="r" b="b"/>
            <a:pathLst>
              <a:path w="974734" h="1008947">
                <a:moveTo>
                  <a:pt x="0" y="0"/>
                </a:moveTo>
                <a:lnTo>
                  <a:pt x="974734" y="0"/>
                </a:lnTo>
                <a:lnTo>
                  <a:pt x="974734" y="1008947"/>
                </a:lnTo>
                <a:lnTo>
                  <a:pt x="0" y="100894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408670" t="-41907" r="-3103421" b="-39197"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25" name="Group 25"/>
          <p:cNvGrpSpPr/>
          <p:nvPr/>
        </p:nvGrpSpPr>
        <p:grpSpPr>
          <a:xfrm>
            <a:off x="1162989" y="972340"/>
            <a:ext cx="15543436" cy="911860"/>
            <a:chOff x="0" y="0"/>
            <a:chExt cx="20724581" cy="1215813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20724580" cy="1215813"/>
            </a:xfrm>
            <a:custGeom>
              <a:avLst/>
              <a:gdLst/>
              <a:ahLst/>
              <a:cxnLst/>
              <a:rect l="l" t="t" r="r" b="b"/>
              <a:pathLst>
                <a:path w="20724580" h="1215813">
                  <a:moveTo>
                    <a:pt x="0" y="0"/>
                  </a:moveTo>
                  <a:lnTo>
                    <a:pt x="20724580" y="0"/>
                  </a:lnTo>
                  <a:lnTo>
                    <a:pt x="20724580" y="1215813"/>
                  </a:lnTo>
                  <a:lnTo>
                    <a:pt x="0" y="121581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104775"/>
              <a:ext cx="20724581" cy="132058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6000"/>
                </a:lnSpc>
              </a:pPr>
              <a:r>
                <a:rPr lang="en-US" sz="4999">
                  <a:solidFill>
                    <a:srgbClr val="000000"/>
                  </a:solidFill>
                  <a:latin typeface="Calibri (body)"/>
                  <a:ea typeface="Armin Grotesk 2"/>
                  <a:cs typeface="Armin Grotesk 2"/>
                  <a:sym typeface="Armin Grotesk 2"/>
                </a:rPr>
                <a:t>PIETEIKŠANĀS UN VĒRTĒŠANA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4EAD906-A68B-D4A2-97F1-C6E778950CB5}"/>
              </a:ext>
            </a:extLst>
          </p:cNvPr>
          <p:cNvGrpSpPr/>
          <p:nvPr/>
        </p:nvGrpSpPr>
        <p:grpSpPr>
          <a:xfrm>
            <a:off x="11978435" y="3398724"/>
            <a:ext cx="2800180" cy="1629036"/>
            <a:chOff x="518746" y="3279971"/>
            <a:chExt cx="5623240" cy="3205481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D3182470-5D7B-47EF-3CE9-3323F259A3DA}"/>
                </a:ext>
              </a:extLst>
            </p:cNvPr>
            <p:cNvSpPr/>
            <p:nvPr/>
          </p:nvSpPr>
          <p:spPr>
            <a:xfrm>
              <a:off x="518746" y="3279971"/>
              <a:ext cx="5623240" cy="3205481"/>
            </a:xfrm>
            <a:custGeom>
              <a:avLst/>
              <a:gdLst/>
              <a:ahLst/>
              <a:cxnLst/>
              <a:rect l="l" t="t" r="r" b="b"/>
              <a:pathLst>
                <a:path w="5623239" h="3205480">
                  <a:moveTo>
                    <a:pt x="4833298" y="3205480"/>
                  </a:moveTo>
                  <a:lnTo>
                    <a:pt x="0" y="3205480"/>
                  </a:lnTo>
                  <a:lnTo>
                    <a:pt x="791210" y="1602740"/>
                  </a:lnTo>
                  <a:lnTo>
                    <a:pt x="0" y="0"/>
                  </a:lnTo>
                  <a:lnTo>
                    <a:pt x="4833298" y="0"/>
                  </a:lnTo>
                  <a:lnTo>
                    <a:pt x="5623238" y="1602740"/>
                  </a:lnTo>
                  <a:lnTo>
                    <a:pt x="4833298" y="320548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lv-LV"/>
            </a:p>
          </p:txBody>
        </p:sp>
      </p:grpSp>
      <p:sp>
        <p:nvSpPr>
          <p:cNvPr id="9" name="TextBox 15">
            <a:extLst>
              <a:ext uri="{FF2B5EF4-FFF2-40B4-BE49-F238E27FC236}">
                <a16:creationId xmlns:a16="http://schemas.microsoft.com/office/drawing/2014/main" id="{DE4BDB25-5446-DA7C-49B4-6E2EEB4746DB}"/>
              </a:ext>
            </a:extLst>
          </p:cNvPr>
          <p:cNvSpPr txBox="1"/>
          <p:nvPr/>
        </p:nvSpPr>
        <p:spPr>
          <a:xfrm>
            <a:off x="12328386" y="5416026"/>
            <a:ext cx="2341990" cy="1707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359"/>
              </a:lnSpc>
            </a:pPr>
            <a:r>
              <a:rPr lang="en-US" sz="3000" spc="76" err="1">
                <a:solidFill>
                  <a:srgbClr val="6C6463"/>
                </a:solidFill>
                <a:latin typeface="Calibri (body)"/>
                <a:ea typeface="Armin Grotesk 2"/>
                <a:cs typeface="Armin Grotesk 2"/>
                <a:sym typeface="Armin Grotesk 2"/>
              </a:rPr>
              <a:t>Līguma</a:t>
            </a:r>
            <a:r>
              <a:rPr lang="en-US" sz="3000" spc="76">
                <a:solidFill>
                  <a:srgbClr val="6C6463"/>
                </a:solidFill>
                <a:latin typeface="Calibri (body)"/>
                <a:ea typeface="Armin Grotesk 2"/>
                <a:cs typeface="Armin Grotesk 2"/>
                <a:sym typeface="Armin Grotesk 2"/>
              </a:rPr>
              <a:t> </a:t>
            </a:r>
            <a:r>
              <a:rPr lang="en-US" sz="3000" spc="76" err="1">
                <a:solidFill>
                  <a:srgbClr val="6C6463"/>
                </a:solidFill>
                <a:latin typeface="Calibri (body)"/>
                <a:ea typeface="Armin Grotesk 2"/>
                <a:cs typeface="Armin Grotesk 2"/>
                <a:sym typeface="Armin Grotesk 2"/>
              </a:rPr>
              <a:t>ar</a:t>
            </a:r>
            <a:r>
              <a:rPr lang="en-US" sz="3000" spc="76">
                <a:solidFill>
                  <a:srgbClr val="6C6463"/>
                </a:solidFill>
                <a:latin typeface="Calibri (body)"/>
                <a:ea typeface="Armin Grotesk 2"/>
                <a:cs typeface="Armin Grotesk 2"/>
                <a:sym typeface="Armin Grotesk 2"/>
              </a:rPr>
              <a:t> LIAA </a:t>
            </a:r>
            <a:r>
              <a:rPr lang="en-US" sz="3000" spc="76" err="1">
                <a:solidFill>
                  <a:srgbClr val="6C6463"/>
                </a:solidFill>
                <a:latin typeface="Calibri (body)"/>
                <a:ea typeface="Armin Grotesk 2"/>
                <a:cs typeface="Armin Grotesk 2"/>
                <a:sym typeface="Armin Grotesk 2"/>
              </a:rPr>
              <a:t>noslēgšana</a:t>
            </a:r>
            <a:endParaRPr lang="en-US" sz="3000" spc="76">
              <a:solidFill>
                <a:srgbClr val="6C6463"/>
              </a:solidFill>
              <a:latin typeface="Calibri (body)"/>
              <a:ea typeface="Armin Grotesk 2"/>
              <a:cs typeface="Armin Grotesk 2"/>
              <a:sym typeface="Armin Grotesk 2"/>
            </a:endParaRPr>
          </a:p>
          <a:p>
            <a:pPr algn="ctr">
              <a:lnSpc>
                <a:spcPts val="3359"/>
              </a:lnSpc>
            </a:pPr>
            <a:endParaRPr lang="en-US" sz="2399" spc="76">
              <a:solidFill>
                <a:srgbClr val="6C6463"/>
              </a:solidFill>
              <a:latin typeface="Armin Grotesk 2"/>
              <a:ea typeface="Armin Grotesk 2"/>
              <a:cs typeface="Armin Grotesk 2"/>
              <a:sym typeface="Armin Grotesk 2"/>
            </a:endParaRPr>
          </a:p>
        </p:txBody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id="{8431BA06-CF93-80BF-0ADA-EC7496AA9898}"/>
              </a:ext>
            </a:extLst>
          </p:cNvPr>
          <p:cNvSpPr/>
          <p:nvPr/>
        </p:nvSpPr>
        <p:spPr>
          <a:xfrm>
            <a:off x="13153702" y="3772502"/>
            <a:ext cx="797979" cy="713193"/>
          </a:xfrm>
          <a:custGeom>
            <a:avLst/>
            <a:gdLst/>
            <a:ahLst/>
            <a:cxnLst/>
            <a:rect l="l" t="t" r="r" b="b"/>
            <a:pathLst>
              <a:path w="797979" h="713193">
                <a:moveTo>
                  <a:pt x="0" y="0"/>
                </a:moveTo>
                <a:lnTo>
                  <a:pt x="797978" y="0"/>
                </a:lnTo>
                <a:lnTo>
                  <a:pt x="797978" y="713193"/>
                </a:lnTo>
                <a:lnTo>
                  <a:pt x="0" y="71319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4926B9-CB26-3E92-2ED4-9D99A8B778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2FB0AF02-9534-250A-89B1-8824FDA4D78D}"/>
              </a:ext>
            </a:extLst>
          </p:cNvPr>
          <p:cNvSpPr/>
          <p:nvPr/>
        </p:nvSpPr>
        <p:spPr>
          <a:xfrm>
            <a:off x="12867283" y="234424"/>
            <a:ext cx="4354339" cy="4508121"/>
          </a:xfrm>
          <a:custGeom>
            <a:avLst/>
            <a:gdLst/>
            <a:ahLst/>
            <a:cxnLst/>
            <a:rect l="l" t="t" r="r" b="b"/>
            <a:pathLst>
              <a:path w="4354339" h="4508121">
                <a:moveTo>
                  <a:pt x="0" y="0"/>
                </a:moveTo>
                <a:lnTo>
                  <a:pt x="4354339" y="0"/>
                </a:lnTo>
                <a:lnTo>
                  <a:pt x="4354339" y="4508120"/>
                </a:lnTo>
                <a:lnTo>
                  <a:pt x="0" y="45081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78680456-AC2C-9F8C-8B4D-3973FF7E9742}"/>
              </a:ext>
            </a:extLst>
          </p:cNvPr>
          <p:cNvSpPr/>
          <p:nvPr/>
        </p:nvSpPr>
        <p:spPr>
          <a:xfrm>
            <a:off x="16525353" y="9373664"/>
            <a:ext cx="1385734" cy="525267"/>
          </a:xfrm>
          <a:custGeom>
            <a:avLst/>
            <a:gdLst/>
            <a:ahLst/>
            <a:cxnLst/>
            <a:rect l="l" t="t" r="r" b="b"/>
            <a:pathLst>
              <a:path w="1385734" h="525267">
                <a:moveTo>
                  <a:pt x="0" y="0"/>
                </a:moveTo>
                <a:lnTo>
                  <a:pt x="1385733" y="0"/>
                </a:lnTo>
                <a:lnTo>
                  <a:pt x="1385733" y="525267"/>
                </a:lnTo>
                <a:lnTo>
                  <a:pt x="0" y="5252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0" r="-40"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F1126515-8F21-3DF9-0172-91C4D472A3E6}"/>
              </a:ext>
            </a:extLst>
          </p:cNvPr>
          <p:cNvGrpSpPr/>
          <p:nvPr/>
        </p:nvGrpSpPr>
        <p:grpSpPr>
          <a:xfrm>
            <a:off x="1335822" y="3178027"/>
            <a:ext cx="2800180" cy="1629036"/>
            <a:chOff x="-110186" y="-42703"/>
            <a:chExt cx="5623240" cy="3205481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95C6AE67-A723-DF61-39B4-FF8D8F1C33BE}"/>
                </a:ext>
              </a:extLst>
            </p:cNvPr>
            <p:cNvSpPr/>
            <p:nvPr/>
          </p:nvSpPr>
          <p:spPr>
            <a:xfrm>
              <a:off x="-110186" y="-42703"/>
              <a:ext cx="5623240" cy="3205481"/>
            </a:xfrm>
            <a:custGeom>
              <a:avLst/>
              <a:gdLst/>
              <a:ahLst/>
              <a:cxnLst/>
              <a:rect l="l" t="t" r="r" b="b"/>
              <a:pathLst>
                <a:path w="5623239" h="3205480">
                  <a:moveTo>
                    <a:pt x="4833298" y="3205480"/>
                  </a:moveTo>
                  <a:lnTo>
                    <a:pt x="0" y="3205480"/>
                  </a:lnTo>
                  <a:lnTo>
                    <a:pt x="791210" y="1602740"/>
                  </a:lnTo>
                  <a:lnTo>
                    <a:pt x="0" y="0"/>
                  </a:lnTo>
                  <a:lnTo>
                    <a:pt x="4833298" y="0"/>
                  </a:lnTo>
                  <a:lnTo>
                    <a:pt x="5623238" y="1602740"/>
                  </a:lnTo>
                  <a:lnTo>
                    <a:pt x="4833298" y="3205480"/>
                  </a:lnTo>
                  <a:close/>
                </a:path>
              </a:pathLst>
            </a:custGeom>
            <a:solidFill>
              <a:srgbClr val="AEA8A5"/>
            </a:solid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FA423FBC-7FE7-53A3-A02B-62EBFBC2A634}"/>
              </a:ext>
            </a:extLst>
          </p:cNvPr>
          <p:cNvGrpSpPr/>
          <p:nvPr/>
        </p:nvGrpSpPr>
        <p:grpSpPr>
          <a:xfrm>
            <a:off x="7324930" y="3228245"/>
            <a:ext cx="2807768" cy="1641944"/>
            <a:chOff x="0" y="0"/>
            <a:chExt cx="5638478" cy="3230880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D6C83DE6-390B-0B5C-B5E1-E16D70A85B00}"/>
                </a:ext>
              </a:extLst>
            </p:cNvPr>
            <p:cNvSpPr/>
            <p:nvPr/>
          </p:nvSpPr>
          <p:spPr>
            <a:xfrm>
              <a:off x="5080" y="12700"/>
              <a:ext cx="5623239" cy="3205480"/>
            </a:xfrm>
            <a:custGeom>
              <a:avLst/>
              <a:gdLst/>
              <a:ahLst/>
              <a:cxnLst/>
              <a:rect l="l" t="t" r="r" b="b"/>
              <a:pathLst>
                <a:path w="5623239" h="3205480">
                  <a:moveTo>
                    <a:pt x="4833298" y="3205480"/>
                  </a:moveTo>
                  <a:lnTo>
                    <a:pt x="0" y="3205480"/>
                  </a:lnTo>
                  <a:lnTo>
                    <a:pt x="791210" y="1602740"/>
                  </a:lnTo>
                  <a:lnTo>
                    <a:pt x="0" y="0"/>
                  </a:lnTo>
                  <a:lnTo>
                    <a:pt x="4833298" y="0"/>
                  </a:lnTo>
                  <a:lnTo>
                    <a:pt x="5623238" y="1602740"/>
                  </a:lnTo>
                  <a:lnTo>
                    <a:pt x="4833298" y="3205480"/>
                  </a:lnTo>
                  <a:close/>
                </a:path>
              </a:pathLst>
            </a:custGeom>
            <a:solidFill>
              <a:srgbClr val="BA3D5E"/>
            </a:solid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D87DD4EA-3745-7351-C8B0-9AEB726BAF52}"/>
              </a:ext>
            </a:extLst>
          </p:cNvPr>
          <p:cNvGrpSpPr/>
          <p:nvPr/>
        </p:nvGrpSpPr>
        <p:grpSpPr>
          <a:xfrm>
            <a:off x="10268623" y="3193116"/>
            <a:ext cx="2807768" cy="1641944"/>
            <a:chOff x="0" y="0"/>
            <a:chExt cx="5638478" cy="3230880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5B986BF8-71AE-FC27-EB13-EAC2918C82C9}"/>
                </a:ext>
              </a:extLst>
            </p:cNvPr>
            <p:cNvSpPr/>
            <p:nvPr/>
          </p:nvSpPr>
          <p:spPr>
            <a:xfrm>
              <a:off x="5080" y="12700"/>
              <a:ext cx="5623239" cy="3205480"/>
            </a:xfrm>
            <a:custGeom>
              <a:avLst/>
              <a:gdLst/>
              <a:ahLst/>
              <a:cxnLst/>
              <a:rect l="l" t="t" r="r" b="b"/>
              <a:pathLst>
                <a:path w="5623239" h="3205480">
                  <a:moveTo>
                    <a:pt x="4833298" y="3205480"/>
                  </a:moveTo>
                  <a:lnTo>
                    <a:pt x="0" y="3205480"/>
                  </a:lnTo>
                  <a:lnTo>
                    <a:pt x="791210" y="1602740"/>
                  </a:lnTo>
                  <a:lnTo>
                    <a:pt x="0" y="0"/>
                  </a:lnTo>
                  <a:lnTo>
                    <a:pt x="4833298" y="0"/>
                  </a:lnTo>
                  <a:lnTo>
                    <a:pt x="5623238" y="1602740"/>
                  </a:lnTo>
                  <a:lnTo>
                    <a:pt x="4833298" y="3205480"/>
                  </a:lnTo>
                  <a:close/>
                </a:path>
              </a:pathLst>
            </a:custGeom>
            <a:solidFill>
              <a:srgbClr val="B52047"/>
            </a:solid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5A59F40D-B81C-5E2E-2459-5A5BC775CE29}"/>
              </a:ext>
            </a:extLst>
          </p:cNvPr>
          <p:cNvGrpSpPr/>
          <p:nvPr/>
        </p:nvGrpSpPr>
        <p:grpSpPr>
          <a:xfrm>
            <a:off x="13185059" y="3204218"/>
            <a:ext cx="2807768" cy="1641944"/>
            <a:chOff x="0" y="0"/>
            <a:chExt cx="5638478" cy="3230880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8382D3C7-8E3B-1AD2-1DA9-883FFBD581BB}"/>
                </a:ext>
              </a:extLst>
            </p:cNvPr>
            <p:cNvSpPr/>
            <p:nvPr/>
          </p:nvSpPr>
          <p:spPr>
            <a:xfrm>
              <a:off x="5080" y="12700"/>
              <a:ext cx="5623239" cy="3205480"/>
            </a:xfrm>
            <a:custGeom>
              <a:avLst/>
              <a:gdLst/>
              <a:ahLst/>
              <a:cxnLst/>
              <a:rect l="l" t="t" r="r" b="b"/>
              <a:pathLst>
                <a:path w="5623239" h="3205480">
                  <a:moveTo>
                    <a:pt x="4833298" y="3205480"/>
                  </a:moveTo>
                  <a:lnTo>
                    <a:pt x="0" y="3205480"/>
                  </a:lnTo>
                  <a:lnTo>
                    <a:pt x="791210" y="1602740"/>
                  </a:lnTo>
                  <a:lnTo>
                    <a:pt x="0" y="0"/>
                  </a:lnTo>
                  <a:lnTo>
                    <a:pt x="4833298" y="0"/>
                  </a:lnTo>
                  <a:lnTo>
                    <a:pt x="5623238" y="1602740"/>
                  </a:lnTo>
                  <a:lnTo>
                    <a:pt x="4833298" y="3205480"/>
                  </a:lnTo>
                  <a:close/>
                </a:path>
              </a:pathLst>
            </a:custGeom>
            <a:solidFill>
              <a:srgbClr val="A20B32"/>
            </a:solidFill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17" name="Freeform 17">
            <a:extLst>
              <a:ext uri="{FF2B5EF4-FFF2-40B4-BE49-F238E27FC236}">
                <a16:creationId xmlns:a16="http://schemas.microsoft.com/office/drawing/2014/main" id="{FB83147E-DCF3-3841-A525-CAF90358EB03}"/>
              </a:ext>
            </a:extLst>
          </p:cNvPr>
          <p:cNvSpPr/>
          <p:nvPr/>
        </p:nvSpPr>
        <p:spPr>
          <a:xfrm>
            <a:off x="4124809" y="3515550"/>
            <a:ext cx="1003391" cy="807656"/>
          </a:xfrm>
          <a:custGeom>
            <a:avLst/>
            <a:gdLst/>
            <a:ahLst/>
            <a:cxnLst/>
            <a:rect l="l" t="t" r="r" b="b"/>
            <a:pathLst>
              <a:path w="1003391" h="807656">
                <a:moveTo>
                  <a:pt x="0" y="0"/>
                </a:moveTo>
                <a:lnTo>
                  <a:pt x="1003391" y="0"/>
                </a:lnTo>
                <a:lnTo>
                  <a:pt x="1003391" y="807657"/>
                </a:lnTo>
                <a:lnTo>
                  <a:pt x="0" y="8076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B720A437-0226-0B1F-D5C1-794B353DC8F2}"/>
              </a:ext>
            </a:extLst>
          </p:cNvPr>
          <p:cNvSpPr/>
          <p:nvPr/>
        </p:nvSpPr>
        <p:spPr>
          <a:xfrm>
            <a:off x="11352073" y="3519188"/>
            <a:ext cx="866033" cy="921312"/>
          </a:xfrm>
          <a:custGeom>
            <a:avLst/>
            <a:gdLst/>
            <a:ahLst/>
            <a:cxnLst/>
            <a:rect l="l" t="t" r="r" b="b"/>
            <a:pathLst>
              <a:path w="866033" h="921312">
                <a:moveTo>
                  <a:pt x="0" y="0"/>
                </a:moveTo>
                <a:lnTo>
                  <a:pt x="866033" y="0"/>
                </a:lnTo>
                <a:lnTo>
                  <a:pt x="866033" y="921311"/>
                </a:lnTo>
                <a:lnTo>
                  <a:pt x="0" y="92131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27D22BE8-4C56-DA11-DDC9-CD0647BC1875}"/>
              </a:ext>
            </a:extLst>
          </p:cNvPr>
          <p:cNvSpPr/>
          <p:nvPr/>
        </p:nvSpPr>
        <p:spPr>
          <a:xfrm>
            <a:off x="8362143" y="3534576"/>
            <a:ext cx="935879" cy="920671"/>
          </a:xfrm>
          <a:custGeom>
            <a:avLst/>
            <a:gdLst/>
            <a:ahLst/>
            <a:cxnLst/>
            <a:rect l="l" t="t" r="r" b="b"/>
            <a:pathLst>
              <a:path w="935879" h="920671">
                <a:moveTo>
                  <a:pt x="0" y="0"/>
                </a:moveTo>
                <a:lnTo>
                  <a:pt x="935880" y="0"/>
                </a:lnTo>
                <a:lnTo>
                  <a:pt x="935880" y="920671"/>
                </a:lnTo>
                <a:lnTo>
                  <a:pt x="0" y="92067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8030D27A-AAA1-F97E-DDC3-CF338C709FF6}"/>
              </a:ext>
            </a:extLst>
          </p:cNvPr>
          <p:cNvSpPr txBox="1"/>
          <p:nvPr/>
        </p:nvSpPr>
        <p:spPr>
          <a:xfrm>
            <a:off x="1158986" y="5290297"/>
            <a:ext cx="2791140" cy="38718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3000" spc="76" err="1">
                <a:solidFill>
                  <a:srgbClr val="6C6463"/>
                </a:solidFill>
                <a:latin typeface="Calibri (body)"/>
                <a:ea typeface="Armin Grotesk 2"/>
                <a:cs typeface="Armin Grotesk 2"/>
                <a:sym typeface="Armin Grotesk 2"/>
              </a:rPr>
              <a:t>Pieteikuma</a:t>
            </a:r>
            <a:r>
              <a:rPr lang="en-US" sz="3000" spc="76">
                <a:solidFill>
                  <a:srgbClr val="6C6463"/>
                </a:solidFill>
                <a:latin typeface="Calibri (body)"/>
                <a:ea typeface="Armin Grotesk 2"/>
                <a:cs typeface="Armin Grotesk 2"/>
                <a:sym typeface="Armin Grotesk 2"/>
              </a:rPr>
              <a:t> </a:t>
            </a:r>
            <a:r>
              <a:rPr lang="en-US" sz="3000" spc="76" err="1">
                <a:solidFill>
                  <a:srgbClr val="6C6463"/>
                </a:solidFill>
                <a:latin typeface="Calibri (body)"/>
                <a:ea typeface="Armin Grotesk 2"/>
                <a:cs typeface="Armin Grotesk 2"/>
                <a:sym typeface="Armin Grotesk 2"/>
              </a:rPr>
              <a:t>īstenošana</a:t>
            </a:r>
            <a:r>
              <a:rPr lang="en-US" sz="3000" spc="76">
                <a:solidFill>
                  <a:srgbClr val="6C6463"/>
                </a:solidFill>
                <a:latin typeface="Calibri (body)"/>
                <a:ea typeface="Armin Grotesk 2"/>
                <a:cs typeface="Armin Grotesk 2"/>
                <a:sym typeface="Armin Grotesk 2"/>
              </a:rPr>
              <a:t> </a:t>
            </a:r>
            <a:r>
              <a:rPr lang="fr-FR" sz="3000" spc="76">
                <a:solidFill>
                  <a:srgbClr val="6C6463"/>
                </a:solidFill>
                <a:latin typeface="Calibri (body)"/>
                <a:ea typeface="Armin Grotesk 2"/>
                <a:cs typeface="Armin Grotesk 2"/>
                <a:sym typeface="Armin Grotesk 2"/>
              </a:rPr>
              <a:t>(ne </a:t>
            </a:r>
            <a:r>
              <a:rPr lang="fr-FR" sz="3000" spc="76" err="1">
                <a:solidFill>
                  <a:srgbClr val="6C6463"/>
                </a:solidFill>
                <a:latin typeface="Calibri (body)"/>
                <a:ea typeface="Armin Grotesk 2"/>
                <a:cs typeface="Armin Grotesk 2"/>
                <a:sym typeface="Armin Grotesk 2"/>
              </a:rPr>
              <a:t>ātrāk</a:t>
            </a:r>
            <a:r>
              <a:rPr lang="fr-FR" sz="3000" spc="76">
                <a:solidFill>
                  <a:srgbClr val="6C6463"/>
                </a:solidFill>
                <a:latin typeface="Calibri (body)"/>
                <a:ea typeface="Armin Grotesk 2"/>
                <a:cs typeface="Armin Grotesk 2"/>
                <a:sym typeface="Armin Grotesk 2"/>
              </a:rPr>
              <a:t>, </a:t>
            </a:r>
            <a:r>
              <a:rPr lang="fr-FR" sz="3000" spc="76" err="1">
                <a:solidFill>
                  <a:srgbClr val="6C6463"/>
                </a:solidFill>
                <a:latin typeface="Calibri (body)"/>
                <a:ea typeface="Armin Grotesk 2"/>
                <a:cs typeface="Armin Grotesk 2"/>
                <a:sym typeface="Armin Grotesk 2"/>
              </a:rPr>
              <a:t>kā</a:t>
            </a:r>
            <a:r>
              <a:rPr lang="fr-FR" sz="3000" spc="76">
                <a:solidFill>
                  <a:srgbClr val="6C6463"/>
                </a:solidFill>
                <a:latin typeface="Calibri (body)"/>
                <a:ea typeface="Armin Grotesk 2"/>
                <a:cs typeface="Armin Grotesk 2"/>
                <a:sym typeface="Armin Grotesk 2"/>
              </a:rPr>
              <a:t> no </a:t>
            </a:r>
            <a:r>
              <a:rPr lang="fr-FR" sz="3000" spc="76" err="1">
                <a:solidFill>
                  <a:srgbClr val="6C6463"/>
                </a:solidFill>
                <a:latin typeface="Calibri (body)"/>
                <a:ea typeface="Armin Grotesk 2"/>
                <a:cs typeface="Armin Grotesk 2"/>
                <a:sym typeface="Armin Grotesk 2"/>
              </a:rPr>
              <a:t>pieteikuma</a:t>
            </a:r>
            <a:r>
              <a:rPr lang="fr-FR" sz="3000" spc="76">
                <a:solidFill>
                  <a:srgbClr val="6C6463"/>
                </a:solidFill>
                <a:latin typeface="Calibri (body)"/>
                <a:ea typeface="Armin Grotesk 2"/>
                <a:cs typeface="Armin Grotesk 2"/>
                <a:sym typeface="Armin Grotesk 2"/>
              </a:rPr>
              <a:t> </a:t>
            </a:r>
            <a:r>
              <a:rPr lang="fr-FR" sz="3000" spc="76" err="1">
                <a:solidFill>
                  <a:srgbClr val="6C6463"/>
                </a:solidFill>
                <a:latin typeface="Calibri (body)"/>
                <a:ea typeface="Armin Grotesk 2"/>
                <a:cs typeface="Armin Grotesk 2"/>
                <a:sym typeface="Armin Grotesk 2"/>
              </a:rPr>
              <a:t>iesniegšanas</a:t>
            </a:r>
            <a:r>
              <a:rPr lang="fr-FR" sz="3000" spc="76">
                <a:solidFill>
                  <a:srgbClr val="6C6463"/>
                </a:solidFill>
                <a:latin typeface="Calibri (body)"/>
                <a:ea typeface="Armin Grotesk 2"/>
                <a:cs typeface="Armin Grotesk 2"/>
                <a:sym typeface="Armin Grotesk 2"/>
              </a:rPr>
              <a:t> un ne </a:t>
            </a:r>
            <a:r>
              <a:rPr lang="fr-FR" sz="3000" spc="76" err="1">
                <a:solidFill>
                  <a:srgbClr val="6C6463"/>
                </a:solidFill>
                <a:latin typeface="Calibri (body)"/>
                <a:ea typeface="Armin Grotesk 2"/>
                <a:cs typeface="Armin Grotesk 2"/>
                <a:sym typeface="Armin Grotesk 2"/>
              </a:rPr>
              <a:t>ilgāk</a:t>
            </a:r>
            <a:r>
              <a:rPr lang="fr-FR" sz="3000" spc="76">
                <a:solidFill>
                  <a:srgbClr val="6C6463"/>
                </a:solidFill>
                <a:latin typeface="Calibri (body)"/>
                <a:ea typeface="Armin Grotesk 2"/>
                <a:cs typeface="Armin Grotesk 2"/>
                <a:sym typeface="Armin Grotesk 2"/>
              </a:rPr>
              <a:t> </a:t>
            </a:r>
            <a:r>
              <a:rPr lang="fr-FR" sz="3000" spc="76" err="1">
                <a:solidFill>
                  <a:srgbClr val="6C6463"/>
                </a:solidFill>
                <a:latin typeface="Calibri (body)"/>
                <a:ea typeface="Armin Grotesk 2"/>
                <a:cs typeface="Armin Grotesk 2"/>
                <a:sym typeface="Armin Grotesk 2"/>
              </a:rPr>
              <a:t>kā</a:t>
            </a:r>
            <a:r>
              <a:rPr lang="lv-LV" sz="3000" spc="76">
                <a:solidFill>
                  <a:srgbClr val="6C6463"/>
                </a:solidFill>
                <a:latin typeface="Calibri (body)"/>
                <a:ea typeface="Armin Grotesk 2"/>
                <a:cs typeface="Armin Grotesk 2"/>
                <a:sym typeface="Armin Grotesk 2"/>
              </a:rPr>
              <a:t> līdz</a:t>
            </a:r>
            <a:r>
              <a:rPr lang="fr-FR" sz="3000" spc="76">
                <a:solidFill>
                  <a:srgbClr val="6C6463"/>
                </a:solidFill>
                <a:latin typeface="Calibri (body)"/>
                <a:ea typeface="Armin Grotesk 2"/>
                <a:cs typeface="Armin Grotesk 2"/>
                <a:sym typeface="Armin Grotesk 2"/>
              </a:rPr>
              <a:t> </a:t>
            </a:r>
            <a:r>
              <a:rPr lang="fr-FR" sz="3000" spc="76">
                <a:solidFill>
                  <a:srgbClr val="6C6463"/>
                </a:solidFill>
                <a:latin typeface="Calibri (body)"/>
                <a:ea typeface="Armin Grotesk 2"/>
                <a:cs typeface="Times New Roman"/>
                <a:sym typeface="Armin Grotesk 2"/>
              </a:rPr>
              <a:t>31.08.2029.)</a:t>
            </a:r>
            <a:endParaRPr lang="fr-FR" sz="3000" spc="76">
              <a:solidFill>
                <a:srgbClr val="6C6463"/>
              </a:solidFill>
              <a:latin typeface="Calibri (body)"/>
              <a:ea typeface="Armin Grotesk 2"/>
              <a:cs typeface="Armin Grotesk 2"/>
            </a:endParaRPr>
          </a:p>
          <a:p>
            <a:pPr algn="ctr">
              <a:lnSpc>
                <a:spcPts val="3359"/>
              </a:lnSpc>
            </a:pPr>
            <a:endParaRPr lang="en-US" sz="3000" spc="76">
              <a:solidFill>
                <a:srgbClr val="6C6463"/>
              </a:solidFill>
              <a:latin typeface="Calibri (body)"/>
              <a:ea typeface="Armin Grotesk 2"/>
              <a:cs typeface="Armin Grotesk 2"/>
              <a:sym typeface="Armin Grotesk 2"/>
            </a:endParaRPr>
          </a:p>
          <a:p>
            <a:pPr algn="ctr">
              <a:lnSpc>
                <a:spcPts val="3359"/>
              </a:lnSpc>
            </a:pPr>
            <a:endParaRPr lang="en-US" sz="2399" spc="76">
              <a:solidFill>
                <a:srgbClr val="6C6463"/>
              </a:solidFill>
              <a:latin typeface="Armin Grotesk 2"/>
              <a:ea typeface="Armin Grotesk 2"/>
              <a:cs typeface="Armin Grotesk 2"/>
              <a:sym typeface="Armin Grotesk 2"/>
            </a:endParaRPr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840F58E3-210D-853F-F38A-69202F4E7291}"/>
              </a:ext>
            </a:extLst>
          </p:cNvPr>
          <p:cNvSpPr txBox="1"/>
          <p:nvPr/>
        </p:nvSpPr>
        <p:spPr>
          <a:xfrm>
            <a:off x="7659777" y="5286742"/>
            <a:ext cx="2467934" cy="4759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3000" spc="76" err="1">
                <a:solidFill>
                  <a:srgbClr val="6C6463"/>
                </a:solidFill>
                <a:latin typeface="Calibri (body)"/>
                <a:ea typeface="Armin Grotesk 2"/>
                <a:cs typeface="Armin Grotesk 2"/>
                <a:sym typeface="Armin Grotesk 2"/>
              </a:rPr>
              <a:t>Maksājuma</a:t>
            </a:r>
            <a:r>
              <a:rPr lang="en-US" sz="3000" spc="76">
                <a:solidFill>
                  <a:srgbClr val="6C6463"/>
                </a:solidFill>
                <a:latin typeface="Calibri (body)"/>
                <a:ea typeface="Armin Grotesk 2"/>
                <a:cs typeface="Armin Grotesk 2"/>
                <a:sym typeface="Armin Grotesk 2"/>
              </a:rPr>
              <a:t> </a:t>
            </a:r>
            <a:r>
              <a:rPr lang="en-US" sz="3000" spc="76" err="1">
                <a:solidFill>
                  <a:srgbClr val="6C6463"/>
                </a:solidFill>
                <a:latin typeface="Calibri (body)"/>
                <a:ea typeface="Armin Grotesk 2"/>
                <a:cs typeface="Armin Grotesk 2"/>
                <a:sym typeface="Armin Grotesk 2"/>
              </a:rPr>
              <a:t>pieprasījuma</a:t>
            </a:r>
            <a:r>
              <a:rPr lang="en-US" sz="3000" spc="76">
                <a:solidFill>
                  <a:srgbClr val="6C6463"/>
                </a:solidFill>
                <a:latin typeface="Calibri (body)"/>
                <a:ea typeface="Armin Grotesk 2"/>
                <a:cs typeface="Armin Grotesk 2"/>
                <a:sym typeface="Armin Grotesk 2"/>
              </a:rPr>
              <a:t> </a:t>
            </a:r>
            <a:r>
              <a:rPr lang="en-US" sz="3000" spc="76" err="1">
                <a:solidFill>
                  <a:srgbClr val="6C6463"/>
                </a:solidFill>
                <a:latin typeface="Calibri (body)"/>
                <a:ea typeface="Armin Grotesk 2"/>
                <a:cs typeface="Armin Grotesk 2"/>
                <a:sym typeface="Armin Grotesk 2"/>
              </a:rPr>
              <a:t>iesniegšana</a:t>
            </a:r>
            <a:r>
              <a:rPr lang="en-US" sz="3000" spc="76">
                <a:solidFill>
                  <a:srgbClr val="6C6463"/>
                </a:solidFill>
                <a:latin typeface="Calibri (body)"/>
                <a:ea typeface="Armin Grotesk 2"/>
                <a:cs typeface="Armin Grotesk 2"/>
                <a:sym typeface="Armin Grotesk 2"/>
              </a:rPr>
              <a:t> business.gov.lv (2 </a:t>
            </a:r>
            <a:r>
              <a:rPr lang="en-US" sz="3000" spc="76" err="1">
                <a:solidFill>
                  <a:srgbClr val="6C6463"/>
                </a:solidFill>
                <a:latin typeface="Calibri (body)"/>
                <a:ea typeface="Armin Grotesk 2"/>
                <a:cs typeface="Armin Grotesk 2"/>
                <a:sym typeface="Armin Grotesk 2"/>
              </a:rPr>
              <a:t>mēnešu</a:t>
            </a:r>
            <a:r>
              <a:rPr lang="en-US" sz="3000" spc="76">
                <a:solidFill>
                  <a:srgbClr val="6C6463"/>
                </a:solidFill>
                <a:latin typeface="Calibri (body)"/>
                <a:ea typeface="Armin Grotesk 2"/>
                <a:cs typeface="Armin Grotesk 2"/>
                <a:sym typeface="Armin Grotesk 2"/>
              </a:rPr>
              <a:t> </a:t>
            </a:r>
            <a:r>
              <a:rPr lang="en-US" sz="3000" spc="76" err="1">
                <a:solidFill>
                  <a:srgbClr val="6C6463"/>
                </a:solidFill>
                <a:latin typeface="Calibri (body)"/>
                <a:ea typeface="Armin Grotesk 2"/>
                <a:cs typeface="Armin Grotesk 2"/>
                <a:sym typeface="Armin Grotesk 2"/>
              </a:rPr>
              <a:t>laikā</a:t>
            </a:r>
            <a:r>
              <a:rPr lang="en-US" sz="3000" spc="76">
                <a:solidFill>
                  <a:srgbClr val="6C6463"/>
                </a:solidFill>
                <a:latin typeface="Calibri (body)"/>
                <a:ea typeface="Armin Grotesk 2"/>
                <a:cs typeface="Armin Grotesk 2"/>
                <a:sym typeface="Armin Grotesk 2"/>
              </a:rPr>
              <a:t> </a:t>
            </a:r>
            <a:r>
              <a:rPr lang="en-US" sz="3000" spc="76" err="1">
                <a:solidFill>
                  <a:srgbClr val="6C6463"/>
                </a:solidFill>
                <a:latin typeface="Calibri (body)"/>
                <a:ea typeface="Armin Grotesk 2"/>
                <a:cs typeface="Armin Grotesk 2"/>
                <a:sym typeface="Armin Grotesk 2"/>
              </a:rPr>
              <a:t>pēc</a:t>
            </a:r>
            <a:r>
              <a:rPr lang="en-US" sz="3000" spc="76">
                <a:solidFill>
                  <a:srgbClr val="6C6463"/>
                </a:solidFill>
                <a:latin typeface="Calibri (body)"/>
                <a:ea typeface="Armin Grotesk 2"/>
                <a:cs typeface="Armin Grotesk 2"/>
                <a:sym typeface="Armin Grotesk 2"/>
              </a:rPr>
              <a:t> </a:t>
            </a:r>
            <a:r>
              <a:rPr lang="en-US" sz="3000" spc="76" err="1">
                <a:solidFill>
                  <a:srgbClr val="6C6463"/>
                </a:solidFill>
                <a:latin typeface="Calibri (body)"/>
                <a:ea typeface="Armin Grotesk 2"/>
                <a:cs typeface="Armin Grotesk 2"/>
                <a:sym typeface="Armin Grotesk 2"/>
              </a:rPr>
              <a:t>pozitīva</a:t>
            </a:r>
            <a:r>
              <a:rPr lang="en-US" sz="3000" spc="76">
                <a:solidFill>
                  <a:srgbClr val="6C6463"/>
                </a:solidFill>
                <a:latin typeface="Calibri (body)"/>
                <a:ea typeface="Armin Grotesk 2"/>
                <a:cs typeface="Armin Grotesk 2"/>
                <a:sym typeface="Armin Grotesk 2"/>
              </a:rPr>
              <a:t> </a:t>
            </a:r>
            <a:r>
              <a:rPr lang="en-US" sz="3000" spc="76" err="1">
                <a:solidFill>
                  <a:srgbClr val="6C6463"/>
                </a:solidFill>
                <a:latin typeface="Calibri (body)"/>
                <a:ea typeface="Armin Grotesk 2"/>
                <a:cs typeface="Armin Grotesk 2"/>
                <a:sym typeface="Armin Grotesk 2"/>
              </a:rPr>
              <a:t>novērtējuma</a:t>
            </a:r>
            <a:r>
              <a:rPr lang="en-US" sz="3000" spc="76">
                <a:solidFill>
                  <a:srgbClr val="6C6463"/>
                </a:solidFill>
                <a:latin typeface="Calibri (body)"/>
                <a:ea typeface="Armin Grotesk 2"/>
                <a:cs typeface="Armin Grotesk 2"/>
                <a:sym typeface="Armin Grotesk 2"/>
              </a:rPr>
              <a:t> </a:t>
            </a:r>
            <a:r>
              <a:rPr lang="en-US" sz="3000" spc="76" err="1">
                <a:solidFill>
                  <a:srgbClr val="6C6463"/>
                </a:solidFill>
                <a:latin typeface="Calibri (body)"/>
                <a:ea typeface="Armin Grotesk 2"/>
                <a:cs typeface="Armin Grotesk 2"/>
                <a:sym typeface="Armin Grotesk 2"/>
              </a:rPr>
              <a:t>saņemšanas</a:t>
            </a:r>
            <a:r>
              <a:rPr lang="en-US" sz="3000" spc="76">
                <a:solidFill>
                  <a:srgbClr val="6C6463"/>
                </a:solidFill>
                <a:latin typeface="Calibri (body)"/>
                <a:ea typeface="Armin Grotesk 2"/>
                <a:cs typeface="Armin Grotesk 2"/>
                <a:sym typeface="Armin Grotesk 2"/>
              </a:rPr>
              <a:t>)</a:t>
            </a:r>
            <a:endParaRPr lang="en-US" sz="3000" spc="76">
              <a:solidFill>
                <a:srgbClr val="6C6463"/>
              </a:solidFill>
              <a:latin typeface="Calibri (body)"/>
              <a:ea typeface="Armin Grotesk 2"/>
              <a:cs typeface="Armin Grotesk 2"/>
            </a:endParaRPr>
          </a:p>
          <a:p>
            <a:pPr algn="ctr">
              <a:lnSpc>
                <a:spcPts val="3359"/>
              </a:lnSpc>
            </a:pPr>
            <a:endParaRPr lang="en-US" sz="2399" spc="76">
              <a:solidFill>
                <a:srgbClr val="6C6463"/>
              </a:solidFill>
              <a:latin typeface="Armin Grotesk 2"/>
              <a:ea typeface="Armin Grotesk 2"/>
              <a:cs typeface="Armin Grotesk 2"/>
              <a:sym typeface="Armin Grotesk 2"/>
            </a:endParaRPr>
          </a:p>
          <a:p>
            <a:pPr algn="ctr">
              <a:lnSpc>
                <a:spcPts val="3359"/>
              </a:lnSpc>
            </a:pPr>
            <a:endParaRPr lang="en-US" sz="2399" spc="76">
              <a:solidFill>
                <a:srgbClr val="6C6463"/>
              </a:solidFill>
              <a:latin typeface="Armin Grotesk 2"/>
              <a:ea typeface="Armin Grotesk 2"/>
              <a:cs typeface="Armin Grotesk 2"/>
              <a:sym typeface="Armin Grotesk 2"/>
            </a:endParaRPr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0B579811-E343-45B9-AC5E-B9AF983FD2E5}"/>
              </a:ext>
            </a:extLst>
          </p:cNvPr>
          <p:cNvSpPr txBox="1"/>
          <p:nvPr/>
        </p:nvSpPr>
        <p:spPr>
          <a:xfrm>
            <a:off x="10261440" y="5297136"/>
            <a:ext cx="2807768" cy="1710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3000" spc="76" err="1">
                <a:solidFill>
                  <a:srgbClr val="6C6463"/>
                </a:solidFill>
                <a:latin typeface="Calibri (body)"/>
                <a:ea typeface="Armin Grotesk 2"/>
                <a:cs typeface="Armin Grotesk 2"/>
                <a:sym typeface="Armin Grotesk 2"/>
              </a:rPr>
              <a:t>Maksājuma</a:t>
            </a:r>
            <a:r>
              <a:rPr lang="en-US" sz="3000" spc="76">
                <a:solidFill>
                  <a:srgbClr val="6C6463"/>
                </a:solidFill>
                <a:latin typeface="Calibri (body)"/>
                <a:ea typeface="Armin Grotesk 2"/>
                <a:cs typeface="Armin Grotesk 2"/>
                <a:sym typeface="Armin Grotesk 2"/>
              </a:rPr>
              <a:t> </a:t>
            </a:r>
            <a:r>
              <a:rPr lang="en-US" sz="3000" spc="76" err="1">
                <a:solidFill>
                  <a:srgbClr val="6C6463"/>
                </a:solidFill>
                <a:latin typeface="Calibri (body)"/>
                <a:ea typeface="Armin Grotesk 2"/>
                <a:cs typeface="Armin Grotesk 2"/>
                <a:sym typeface="Armin Grotesk 2"/>
              </a:rPr>
              <a:t>pieprasījuma</a:t>
            </a:r>
            <a:r>
              <a:rPr lang="en-US" sz="3000" spc="76">
                <a:solidFill>
                  <a:srgbClr val="6C6463"/>
                </a:solidFill>
                <a:latin typeface="Calibri (body)"/>
                <a:ea typeface="Armin Grotesk 2"/>
                <a:cs typeface="Armin Grotesk 2"/>
                <a:sym typeface="Armin Grotesk 2"/>
              </a:rPr>
              <a:t> </a:t>
            </a:r>
            <a:r>
              <a:rPr lang="en-US" sz="3000" spc="76" err="1">
                <a:solidFill>
                  <a:srgbClr val="6C6463"/>
                </a:solidFill>
                <a:latin typeface="Calibri (body)"/>
                <a:ea typeface="Armin Grotesk 2"/>
                <a:cs typeface="Armin Grotesk 2"/>
                <a:sym typeface="Armin Grotesk 2"/>
              </a:rPr>
              <a:t>izvērtēšana</a:t>
            </a:r>
            <a:endParaRPr lang="en-US" sz="3000" spc="76">
              <a:solidFill>
                <a:srgbClr val="6C6463"/>
              </a:solidFill>
              <a:latin typeface="Calibri (body)"/>
              <a:ea typeface="Armin Grotesk 2"/>
              <a:cs typeface="Armin Grotesk 2"/>
              <a:sym typeface="Armin Grotesk 2"/>
            </a:endParaRPr>
          </a:p>
          <a:p>
            <a:pPr algn="ctr">
              <a:lnSpc>
                <a:spcPts val="3359"/>
              </a:lnSpc>
            </a:pPr>
            <a:endParaRPr lang="en-US" sz="2399" spc="76">
              <a:solidFill>
                <a:srgbClr val="6C6463"/>
              </a:solidFill>
              <a:latin typeface="Armin Grotesk 2"/>
              <a:ea typeface="Armin Grotesk 2"/>
              <a:cs typeface="Armin Grotesk 2"/>
              <a:sym typeface="Armin Grotesk 2"/>
            </a:endParaRPr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3D2DCB50-B863-8776-CFF8-1C939C4F72BA}"/>
              </a:ext>
            </a:extLst>
          </p:cNvPr>
          <p:cNvSpPr txBox="1"/>
          <p:nvPr/>
        </p:nvSpPr>
        <p:spPr>
          <a:xfrm>
            <a:off x="13416716" y="5296900"/>
            <a:ext cx="2341990" cy="1273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3000" spc="76" err="1">
                <a:solidFill>
                  <a:schemeClr val="tx1">
                    <a:lumMod val="50000"/>
                    <a:lumOff val="50000"/>
                  </a:schemeClr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Atbalsta</a:t>
            </a:r>
            <a:r>
              <a:rPr lang="en-US" sz="3000" spc="76">
                <a:solidFill>
                  <a:schemeClr val="tx1">
                    <a:lumMod val="50000"/>
                    <a:lumOff val="50000"/>
                  </a:schemeClr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 </a:t>
            </a:r>
            <a:r>
              <a:rPr lang="en-US" sz="3000" spc="76" err="1">
                <a:solidFill>
                  <a:schemeClr val="tx1">
                    <a:lumMod val="50000"/>
                    <a:lumOff val="50000"/>
                  </a:schemeClr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izmaksa</a:t>
            </a:r>
            <a:endParaRPr lang="en-US" sz="3000" spc="76">
              <a:solidFill>
                <a:schemeClr val="tx1">
                  <a:lumMod val="50000"/>
                  <a:lumOff val="50000"/>
                </a:schemeClr>
              </a:solidFill>
              <a:latin typeface="Calibri (body)"/>
              <a:ea typeface="Armin Grotesk 2 Semi-Bold"/>
              <a:cs typeface="Armin Grotesk 2 Semi-Bold"/>
              <a:sym typeface="Armin Grotesk 2 Semi-Bold"/>
            </a:endParaRPr>
          </a:p>
          <a:p>
            <a:pPr algn="ctr">
              <a:lnSpc>
                <a:spcPts val="3359"/>
              </a:lnSpc>
            </a:pPr>
            <a:endParaRPr lang="en-US" sz="2399" b="1" spc="76">
              <a:solidFill>
                <a:srgbClr val="011627"/>
              </a:solidFill>
              <a:latin typeface="Armin Grotesk 2 Semi-Bold"/>
              <a:ea typeface="Armin Grotesk 2 Semi-Bold"/>
              <a:cs typeface="Armin Grotesk 2 Semi-Bold"/>
              <a:sym typeface="Armin Grotesk 2 Semi-Bold"/>
            </a:endParaRPr>
          </a:p>
        </p:txBody>
      </p:sp>
      <p:grpSp>
        <p:nvGrpSpPr>
          <p:cNvPr id="25" name="Group 25">
            <a:extLst>
              <a:ext uri="{FF2B5EF4-FFF2-40B4-BE49-F238E27FC236}">
                <a16:creationId xmlns:a16="http://schemas.microsoft.com/office/drawing/2014/main" id="{FAF1B542-BC40-4A67-5CC8-AC74F5541217}"/>
              </a:ext>
            </a:extLst>
          </p:cNvPr>
          <p:cNvGrpSpPr/>
          <p:nvPr/>
        </p:nvGrpSpPr>
        <p:grpSpPr>
          <a:xfrm>
            <a:off x="1162989" y="972340"/>
            <a:ext cx="15543436" cy="911860"/>
            <a:chOff x="0" y="0"/>
            <a:chExt cx="20724581" cy="1215813"/>
          </a:xfrm>
        </p:grpSpPr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69BA3373-A85B-DF08-6D9B-495B554455EE}"/>
                </a:ext>
              </a:extLst>
            </p:cNvPr>
            <p:cNvSpPr/>
            <p:nvPr/>
          </p:nvSpPr>
          <p:spPr>
            <a:xfrm>
              <a:off x="0" y="0"/>
              <a:ext cx="20724580" cy="1215813"/>
            </a:xfrm>
            <a:custGeom>
              <a:avLst/>
              <a:gdLst/>
              <a:ahLst/>
              <a:cxnLst/>
              <a:rect l="l" t="t" r="r" b="b"/>
              <a:pathLst>
                <a:path w="20724580" h="1215813">
                  <a:moveTo>
                    <a:pt x="0" y="0"/>
                  </a:moveTo>
                  <a:lnTo>
                    <a:pt x="20724580" y="0"/>
                  </a:lnTo>
                  <a:lnTo>
                    <a:pt x="20724580" y="1215813"/>
                  </a:lnTo>
                  <a:lnTo>
                    <a:pt x="0" y="121581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27" name="TextBox 27">
              <a:extLst>
                <a:ext uri="{FF2B5EF4-FFF2-40B4-BE49-F238E27FC236}">
                  <a16:creationId xmlns:a16="http://schemas.microsoft.com/office/drawing/2014/main" id="{0BDE6B90-E38A-59B7-FE20-E191EEE83533}"/>
                </a:ext>
              </a:extLst>
            </p:cNvPr>
            <p:cNvSpPr txBox="1"/>
            <p:nvPr/>
          </p:nvSpPr>
          <p:spPr>
            <a:xfrm>
              <a:off x="0" y="-104775"/>
              <a:ext cx="20724581" cy="132058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6000"/>
                </a:lnSpc>
              </a:pPr>
              <a:r>
                <a:rPr lang="en-US" sz="4999">
                  <a:solidFill>
                    <a:srgbClr val="000000"/>
                  </a:solidFill>
                  <a:latin typeface="Armin Grotesk 2"/>
                  <a:ea typeface="Armin Grotesk 2"/>
                  <a:cs typeface="Armin Grotesk 2"/>
                  <a:sym typeface="Armin Grotesk 2"/>
                </a:rPr>
                <a:t>ĪSTENOŠANA UN ATBALSTA SNIEGŠANA</a:t>
              </a:r>
            </a:p>
          </p:txBody>
        </p:sp>
      </p:grpSp>
      <p:sp>
        <p:nvSpPr>
          <p:cNvPr id="30" name="Freeform 24">
            <a:extLst>
              <a:ext uri="{FF2B5EF4-FFF2-40B4-BE49-F238E27FC236}">
                <a16:creationId xmlns:a16="http://schemas.microsoft.com/office/drawing/2014/main" id="{DC515CD1-DDDC-BC65-960A-101BD30CE1BF}"/>
              </a:ext>
            </a:extLst>
          </p:cNvPr>
          <p:cNvSpPr/>
          <p:nvPr/>
        </p:nvSpPr>
        <p:spPr>
          <a:xfrm>
            <a:off x="2237387" y="3427965"/>
            <a:ext cx="974734" cy="1008947"/>
          </a:xfrm>
          <a:custGeom>
            <a:avLst/>
            <a:gdLst/>
            <a:ahLst/>
            <a:cxnLst/>
            <a:rect l="l" t="t" r="r" b="b"/>
            <a:pathLst>
              <a:path w="974734" h="1008947">
                <a:moveTo>
                  <a:pt x="0" y="0"/>
                </a:moveTo>
                <a:lnTo>
                  <a:pt x="974734" y="0"/>
                </a:lnTo>
                <a:lnTo>
                  <a:pt x="974734" y="1008947"/>
                </a:lnTo>
                <a:lnTo>
                  <a:pt x="0" y="100894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-408670" t="-41907" r="-3103421" b="-39197"/>
            </a:stretch>
          </a:blipFill>
        </p:spPr>
        <p:txBody>
          <a:bodyPr/>
          <a:lstStyle/>
          <a:p>
            <a:endParaRPr lang="lv-LV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27249F-DA0D-C4D3-1C87-8D30F80AF85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00908" y="3218769"/>
            <a:ext cx="2813341" cy="1637682"/>
          </a:xfrm>
          <a:prstGeom prst="rect">
            <a:avLst/>
          </a:prstGeom>
        </p:spPr>
      </p:pic>
      <p:pic>
        <p:nvPicPr>
          <p:cNvPr id="15" name="Picture 14" descr="A white line drawing of people connected to a gear&#10;&#10;AI-generated content may be incorrect.">
            <a:extLst>
              <a:ext uri="{FF2B5EF4-FFF2-40B4-BE49-F238E27FC236}">
                <a16:creationId xmlns:a16="http://schemas.microsoft.com/office/drawing/2014/main" id="{7913FA7A-3AE0-12EB-A98A-E1A96A04D79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12080" y="3426464"/>
            <a:ext cx="1161308" cy="999630"/>
          </a:xfrm>
          <a:prstGeom prst="rect">
            <a:avLst/>
          </a:prstGeom>
        </p:spPr>
      </p:pic>
      <p:sp>
        <p:nvSpPr>
          <p:cNvPr id="29" name="TextBox 20">
            <a:extLst>
              <a:ext uri="{FF2B5EF4-FFF2-40B4-BE49-F238E27FC236}">
                <a16:creationId xmlns:a16="http://schemas.microsoft.com/office/drawing/2014/main" id="{8D23E82A-05BF-9BA4-C7F9-2CA35C8E226E}"/>
              </a:ext>
            </a:extLst>
          </p:cNvPr>
          <p:cNvSpPr txBox="1"/>
          <p:nvPr/>
        </p:nvSpPr>
        <p:spPr>
          <a:xfrm>
            <a:off x="4310301" y="5290296"/>
            <a:ext cx="3004500" cy="4066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000" spc="76" err="1">
                <a:solidFill>
                  <a:srgbClr val="6C6463"/>
                </a:solidFill>
                <a:latin typeface="Calibri (body)"/>
                <a:ea typeface="Armin Grotesk 2"/>
                <a:sym typeface="Armin Grotesk 2"/>
              </a:rPr>
              <a:t>Saņemts</a:t>
            </a:r>
            <a:r>
              <a:rPr lang="en-US" sz="3000" spc="76">
                <a:solidFill>
                  <a:srgbClr val="6C6463"/>
                </a:solidFill>
                <a:latin typeface="Calibri (body)"/>
                <a:ea typeface="Armin Grotesk 2"/>
                <a:sym typeface="Armin Grotesk 2"/>
              </a:rPr>
              <a:t> </a:t>
            </a:r>
            <a:r>
              <a:rPr lang="en-US" sz="3000" spc="76" err="1">
                <a:solidFill>
                  <a:srgbClr val="6C6463"/>
                </a:solidFill>
                <a:latin typeface="Calibri (body)"/>
                <a:ea typeface="Armin Grotesk 2"/>
                <a:sym typeface="Armin Grotesk 2"/>
              </a:rPr>
              <a:t>pozitīvs</a:t>
            </a:r>
            <a:r>
              <a:rPr lang="en-US" sz="3000" spc="76">
                <a:solidFill>
                  <a:srgbClr val="6C6463"/>
                </a:solidFill>
                <a:latin typeface="Calibri (body)"/>
                <a:ea typeface="Armin Grotesk 2"/>
                <a:sym typeface="Armin Grotesk 2"/>
              </a:rPr>
              <a:t> </a:t>
            </a:r>
            <a:r>
              <a:rPr lang="en-US" sz="3000" spc="76" err="1">
                <a:solidFill>
                  <a:srgbClr val="6C6463"/>
                </a:solidFill>
                <a:latin typeface="Calibri (body)"/>
                <a:ea typeface="Armin Grotesk 2"/>
                <a:sym typeface="Armin Grotesk 2"/>
              </a:rPr>
              <a:t>novērtējums</a:t>
            </a:r>
            <a:endParaRPr lang="en-US" sz="3000" spc="76">
              <a:solidFill>
                <a:srgbClr val="6C6463"/>
              </a:solidFill>
              <a:latin typeface="Calibri (body)"/>
              <a:ea typeface="Armin Grotesk 2"/>
            </a:endParaRPr>
          </a:p>
          <a:p>
            <a:pPr algn="ctr"/>
            <a:r>
              <a:rPr lang="en-US" sz="3000" spc="76">
                <a:solidFill>
                  <a:srgbClr val="6C6463"/>
                </a:solidFill>
                <a:latin typeface="Calibri (body)"/>
                <a:ea typeface="Armin Grotesk 2"/>
                <a:sym typeface="Armin Grotesk 2"/>
              </a:rPr>
              <a:t>par </a:t>
            </a:r>
            <a:r>
              <a:rPr lang="en-US" sz="3000" spc="76" err="1">
                <a:solidFill>
                  <a:srgbClr val="6C6463"/>
                </a:solidFill>
                <a:latin typeface="Calibri (body)"/>
                <a:ea typeface="Armin Grotesk 2"/>
                <a:sym typeface="Armin Grotesk 2"/>
              </a:rPr>
              <a:t>izstrādāto</a:t>
            </a:r>
            <a:r>
              <a:rPr lang="en-US" sz="3000" spc="76">
                <a:solidFill>
                  <a:srgbClr val="6C6463"/>
                </a:solidFill>
                <a:latin typeface="Calibri (body)"/>
                <a:ea typeface="Armin Grotesk 2"/>
                <a:sym typeface="Armin Grotesk 2"/>
              </a:rPr>
              <a:t> un EK </a:t>
            </a:r>
            <a:r>
              <a:rPr lang="en-US" sz="3000" spc="76" err="1">
                <a:solidFill>
                  <a:srgbClr val="6C6463"/>
                </a:solidFill>
                <a:latin typeface="Calibri (body)"/>
                <a:ea typeface="Armin Grotesk 2"/>
                <a:sym typeface="Armin Grotesk 2"/>
              </a:rPr>
              <a:t>programmas</a:t>
            </a:r>
            <a:r>
              <a:rPr lang="en-US" sz="3000" spc="76">
                <a:solidFill>
                  <a:srgbClr val="6C6463"/>
                </a:solidFill>
                <a:latin typeface="Calibri (body)"/>
                <a:ea typeface="Armin Grotesk 2"/>
                <a:sym typeface="Armin Grotesk 2"/>
              </a:rPr>
              <a:t> </a:t>
            </a:r>
            <a:r>
              <a:rPr lang="en-US" sz="3000" spc="76" err="1">
                <a:solidFill>
                  <a:srgbClr val="6C6463"/>
                </a:solidFill>
                <a:latin typeface="Calibri (body)"/>
                <a:ea typeface="Armin Grotesk 2"/>
                <a:sym typeface="Armin Grotesk 2"/>
              </a:rPr>
              <a:t>ietvaros</a:t>
            </a:r>
            <a:r>
              <a:rPr lang="en-US" sz="3000" spc="76">
                <a:solidFill>
                  <a:srgbClr val="6C6463"/>
                </a:solidFill>
                <a:latin typeface="Calibri (body)"/>
                <a:ea typeface="Armin Grotesk 2"/>
                <a:sym typeface="Armin Grotesk 2"/>
              </a:rPr>
              <a:t> </a:t>
            </a:r>
            <a:r>
              <a:rPr lang="en-US" sz="3000" spc="76" err="1">
                <a:solidFill>
                  <a:srgbClr val="6C6463"/>
                </a:solidFill>
                <a:latin typeface="Calibri (body)"/>
                <a:ea typeface="Armin Grotesk 2"/>
                <a:sym typeface="Armin Grotesk 2"/>
              </a:rPr>
              <a:t>iesniegto</a:t>
            </a:r>
            <a:r>
              <a:rPr lang="en-US" sz="3000" spc="76">
                <a:solidFill>
                  <a:srgbClr val="6C6463"/>
                </a:solidFill>
                <a:latin typeface="Calibri (body)"/>
                <a:ea typeface="Armin Grotesk 2"/>
                <a:sym typeface="Armin Grotesk 2"/>
              </a:rPr>
              <a:t> </a:t>
            </a:r>
            <a:r>
              <a:rPr lang="en-US" sz="3000" spc="76" err="1">
                <a:solidFill>
                  <a:srgbClr val="6C6463"/>
                </a:solidFill>
                <a:latin typeface="Calibri (body)"/>
                <a:ea typeface="Armin Grotesk 2"/>
                <a:sym typeface="Armin Grotesk 2"/>
              </a:rPr>
              <a:t>projekta</a:t>
            </a:r>
            <a:r>
              <a:rPr lang="en-US" sz="3000" spc="76">
                <a:solidFill>
                  <a:srgbClr val="6C6463"/>
                </a:solidFill>
                <a:latin typeface="Calibri (body)"/>
                <a:ea typeface="Armin Grotesk 2"/>
                <a:sym typeface="Armin Grotesk 2"/>
              </a:rPr>
              <a:t> </a:t>
            </a:r>
            <a:r>
              <a:rPr lang="en-US" sz="3000" spc="76" err="1">
                <a:solidFill>
                  <a:srgbClr val="6C6463"/>
                </a:solidFill>
                <a:latin typeface="Calibri (body)"/>
                <a:ea typeface="Armin Grotesk 2"/>
                <a:sym typeface="Armin Grotesk 2"/>
              </a:rPr>
              <a:t>iesniegumu</a:t>
            </a:r>
            <a:r>
              <a:rPr lang="en-US" sz="3000" spc="76">
                <a:solidFill>
                  <a:srgbClr val="6C6463"/>
                </a:solidFill>
                <a:latin typeface="Calibri (body)"/>
                <a:ea typeface="Armin Grotesk 2"/>
                <a:sym typeface="Armin Grotesk 2"/>
              </a:rPr>
              <a:t> </a:t>
            </a:r>
            <a:endParaRPr lang="en-US" sz="3000" spc="76">
              <a:solidFill>
                <a:srgbClr val="6C6463"/>
              </a:solidFill>
              <a:latin typeface="Calibri (body)"/>
              <a:ea typeface="Armin Grotesk 2"/>
              <a:cs typeface="Armin Grotesk 2"/>
            </a:endParaRPr>
          </a:p>
          <a:p>
            <a:pPr algn="ctr">
              <a:lnSpc>
                <a:spcPts val="3359"/>
              </a:lnSpc>
            </a:pPr>
            <a:endParaRPr lang="en-US" sz="3000" spc="76">
              <a:solidFill>
                <a:srgbClr val="6C6463"/>
              </a:solidFill>
              <a:latin typeface="Calibri (body)"/>
              <a:ea typeface="Armin Grotesk 2"/>
              <a:cs typeface="Armin Grotesk 2"/>
              <a:sym typeface="Armin Grotesk 2"/>
            </a:endParaRPr>
          </a:p>
          <a:p>
            <a:pPr algn="ctr">
              <a:lnSpc>
                <a:spcPts val="3359"/>
              </a:lnSpc>
            </a:pPr>
            <a:endParaRPr lang="en-US" sz="2399" spc="76">
              <a:solidFill>
                <a:srgbClr val="6C6463"/>
              </a:solidFill>
              <a:latin typeface="Armin Grotesk 2"/>
              <a:ea typeface="Armin Grotesk 2"/>
              <a:cs typeface="Armin Grotesk 2"/>
              <a:sym typeface="Armin Grotesk 2"/>
            </a:endParaRPr>
          </a:p>
        </p:txBody>
      </p:sp>
      <p:pic>
        <p:nvPicPr>
          <p:cNvPr id="5" name="Picture 4" descr="A diamond logo with a black background&#10;&#10;AI-generated content may be incorrect.">
            <a:extLst>
              <a:ext uri="{FF2B5EF4-FFF2-40B4-BE49-F238E27FC236}">
                <a16:creationId xmlns:a16="http://schemas.microsoft.com/office/drawing/2014/main" id="{450F6D66-4872-B51A-F5C5-737FAD934B7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061830" y="3491278"/>
            <a:ext cx="1066800" cy="107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910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3005BA-93B5-F4D4-0988-1CA1DE4CD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>
            <a:extLst>
              <a:ext uri="{FF2B5EF4-FFF2-40B4-BE49-F238E27FC236}">
                <a16:creationId xmlns:a16="http://schemas.microsoft.com/office/drawing/2014/main" id="{7B0D542D-AA3F-7755-64CF-731268BD4A3D}"/>
              </a:ext>
            </a:extLst>
          </p:cNvPr>
          <p:cNvSpPr/>
          <p:nvPr/>
        </p:nvSpPr>
        <p:spPr>
          <a:xfrm>
            <a:off x="12199184" y="-2887221"/>
            <a:ext cx="6546514" cy="6777716"/>
          </a:xfrm>
          <a:custGeom>
            <a:avLst/>
            <a:gdLst/>
            <a:ahLst/>
            <a:cxnLst/>
            <a:rect l="l" t="t" r="r" b="b"/>
            <a:pathLst>
              <a:path w="6546514" h="6777716">
                <a:moveTo>
                  <a:pt x="0" y="0"/>
                </a:moveTo>
                <a:lnTo>
                  <a:pt x="6546515" y="0"/>
                </a:lnTo>
                <a:lnTo>
                  <a:pt x="6546515" y="6777717"/>
                </a:lnTo>
                <a:lnTo>
                  <a:pt x="0" y="67777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4D0F8EC1-4C8A-E390-4820-492537C82695}"/>
              </a:ext>
            </a:extLst>
          </p:cNvPr>
          <p:cNvSpPr/>
          <p:nvPr/>
        </p:nvSpPr>
        <p:spPr>
          <a:xfrm>
            <a:off x="14999428" y="6735010"/>
            <a:ext cx="6546515" cy="6777716"/>
          </a:xfrm>
          <a:custGeom>
            <a:avLst/>
            <a:gdLst/>
            <a:ahLst/>
            <a:cxnLst/>
            <a:rect l="l" t="t" r="r" b="b"/>
            <a:pathLst>
              <a:path w="6546515" h="6777716">
                <a:moveTo>
                  <a:pt x="0" y="0"/>
                </a:moveTo>
                <a:lnTo>
                  <a:pt x="6546514" y="0"/>
                </a:lnTo>
                <a:lnTo>
                  <a:pt x="6546514" y="6777716"/>
                </a:lnTo>
                <a:lnTo>
                  <a:pt x="0" y="67777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D012235B-170B-211D-3A80-86798C30195D}"/>
              </a:ext>
            </a:extLst>
          </p:cNvPr>
          <p:cNvSpPr/>
          <p:nvPr/>
        </p:nvSpPr>
        <p:spPr>
          <a:xfrm>
            <a:off x="458163" y="2019301"/>
            <a:ext cx="15848637" cy="7209366"/>
          </a:xfrm>
          <a:custGeom>
            <a:avLst/>
            <a:gdLst/>
            <a:ahLst/>
            <a:cxnLst/>
            <a:rect l="l" t="t" r="r" b="b"/>
            <a:pathLst>
              <a:path w="8767908" h="2849711">
                <a:moveTo>
                  <a:pt x="0" y="0"/>
                </a:moveTo>
                <a:lnTo>
                  <a:pt x="8767908" y="0"/>
                </a:lnTo>
                <a:lnTo>
                  <a:pt x="8767908" y="2849711"/>
                </a:lnTo>
                <a:lnTo>
                  <a:pt x="0" y="2849711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 lIns="91440" tIns="45720" rIns="91440" bIns="45720" anchor="t"/>
          <a:lstStyle/>
          <a:p>
            <a:pPr marL="323850" lvl="1"/>
            <a:r>
              <a:rPr lang="lv-LV" sz="2800"/>
              <a:t>Var </a:t>
            </a:r>
            <a:r>
              <a:rPr lang="lv-LV" sz="2800" err="1"/>
              <a:t>kumulēt</a:t>
            </a:r>
            <a:r>
              <a:rPr lang="lv-LV" sz="2800"/>
              <a:t> šo </a:t>
            </a:r>
            <a:r>
              <a:rPr lang="lv-LV" sz="2800" b="1" i="1" err="1"/>
              <a:t>de</a:t>
            </a:r>
            <a:r>
              <a:rPr lang="lv-LV" sz="2800" b="1" i="1"/>
              <a:t> </a:t>
            </a:r>
            <a:r>
              <a:rPr lang="lv-LV" sz="2800" b="1" i="1" err="1"/>
              <a:t>minimis</a:t>
            </a:r>
            <a:r>
              <a:rPr lang="lv-LV" sz="2800" b="1"/>
              <a:t> atbalstu ar citu </a:t>
            </a:r>
            <a:r>
              <a:rPr lang="lv-LV" sz="2800" b="1" i="1" err="1"/>
              <a:t>de</a:t>
            </a:r>
            <a:r>
              <a:rPr lang="lv-LV" sz="2800" b="1" i="1"/>
              <a:t> </a:t>
            </a:r>
            <a:r>
              <a:rPr lang="lv-LV" sz="2800" b="1" i="1" err="1"/>
              <a:t>minimis</a:t>
            </a:r>
            <a:r>
              <a:rPr lang="lv-LV" sz="2800"/>
              <a:t> atbalstu par vienām un tām pašām attiecināmajām izmaksām, ja pēc atbalstu apvienošanas maksimālā atbalsta intensitāte nepārsniedz </a:t>
            </a:r>
            <a:r>
              <a:rPr lang="lv-LV" sz="2800" b="1"/>
              <a:t>100 %</a:t>
            </a:r>
            <a:r>
              <a:rPr lang="lv-LV" sz="2800"/>
              <a:t>.</a:t>
            </a:r>
          </a:p>
          <a:p>
            <a:pPr marL="323850" lvl="1">
              <a:lnSpc>
                <a:spcPts val="4800"/>
              </a:lnSpc>
            </a:pPr>
            <a:endParaRPr lang="lv-LV" sz="2800"/>
          </a:p>
          <a:p>
            <a:pPr marL="323850" lvl="1">
              <a:lnSpc>
                <a:spcPts val="4800"/>
              </a:lnSpc>
            </a:pPr>
            <a:r>
              <a:rPr lang="lv-LV" sz="2800"/>
              <a:t>Piemēri </a:t>
            </a:r>
            <a:r>
              <a:rPr lang="lv-LV" sz="2800" i="1" err="1"/>
              <a:t>de</a:t>
            </a:r>
            <a:r>
              <a:rPr lang="lv-LV" sz="2800" i="1"/>
              <a:t> </a:t>
            </a:r>
            <a:r>
              <a:rPr lang="lv-LV" sz="2800" i="1" err="1"/>
              <a:t>minimis</a:t>
            </a:r>
            <a:r>
              <a:rPr lang="lv-LV" sz="2800" i="1"/>
              <a:t> </a:t>
            </a:r>
            <a:r>
              <a:rPr lang="lv-LV" sz="2800"/>
              <a:t>atbalstu kumulācijai:</a:t>
            </a:r>
            <a:endParaRPr lang="lv-LV" sz="2800">
              <a:ea typeface="Calibri"/>
              <a:cs typeface="Calibri"/>
            </a:endParaRPr>
          </a:p>
          <a:p>
            <a:pPr marL="895350" lvl="1" indent="-571500">
              <a:buFont typeface="Arial" panose="020B0604020202020204" pitchFamily="34" charset="0"/>
              <a:buChar char="•"/>
            </a:pPr>
            <a:r>
              <a:rPr lang="lv-LV" sz="2800"/>
              <a:t>ja cita iestāde jau piešķīrusi </a:t>
            </a:r>
            <a:r>
              <a:rPr lang="lv-LV" sz="2800" i="1" err="1"/>
              <a:t>de</a:t>
            </a:r>
            <a:r>
              <a:rPr lang="lv-LV" sz="2800" i="1"/>
              <a:t> </a:t>
            </a:r>
            <a:r>
              <a:rPr lang="lv-LV" sz="2800" i="1" err="1"/>
              <a:t>minimis</a:t>
            </a:r>
            <a:r>
              <a:rPr lang="lv-LV" sz="2800" i="1"/>
              <a:t> </a:t>
            </a:r>
            <a:r>
              <a:rPr lang="lv-LV" sz="2800"/>
              <a:t>atbalstu ar 50% intensitāti, tad šajā atbalstā par tām pašām attiecināmajām izmaksām var piešķirt atlikušos 50%;</a:t>
            </a:r>
            <a:endParaRPr lang="lv-LV" sz="2800">
              <a:ea typeface="Calibri"/>
              <a:cs typeface="Calibri"/>
            </a:endParaRPr>
          </a:p>
          <a:p>
            <a:pPr marL="895350" lvl="1" indent="-571500">
              <a:buFont typeface="Arial" panose="020B0604020202020204" pitchFamily="34" charset="0"/>
              <a:buChar char="•"/>
            </a:pPr>
            <a:r>
              <a:rPr lang="lv-LV" sz="2800"/>
              <a:t>ja šajā </a:t>
            </a:r>
            <a:r>
              <a:rPr lang="lv-LV" sz="2800" i="1" err="1"/>
              <a:t>de</a:t>
            </a:r>
            <a:r>
              <a:rPr lang="lv-LV" sz="2800" i="1"/>
              <a:t> </a:t>
            </a:r>
            <a:r>
              <a:rPr lang="lv-LV" sz="2800" i="1" err="1"/>
              <a:t>minimis</a:t>
            </a:r>
            <a:r>
              <a:rPr lang="lv-LV" sz="2800" i="1"/>
              <a:t> </a:t>
            </a:r>
            <a:r>
              <a:rPr lang="lv-LV" sz="2800"/>
              <a:t>atbalstā ir 50%, bet citā </a:t>
            </a:r>
            <a:r>
              <a:rPr lang="lv-LV" sz="2800" i="1" err="1"/>
              <a:t>de</a:t>
            </a:r>
            <a:r>
              <a:rPr lang="lv-LV" sz="2800" i="1"/>
              <a:t> </a:t>
            </a:r>
            <a:r>
              <a:rPr lang="lv-LV" sz="2800" i="1" err="1"/>
              <a:t>minimis</a:t>
            </a:r>
            <a:r>
              <a:rPr lang="lv-LV" sz="2800" i="1"/>
              <a:t> </a:t>
            </a:r>
            <a:r>
              <a:rPr lang="lv-LV" sz="2800"/>
              <a:t>atbalsta programmā ir 70%, tad atbalstu var </a:t>
            </a:r>
            <a:r>
              <a:rPr lang="lv-LV" sz="2800" err="1"/>
              <a:t>kumulēt</a:t>
            </a:r>
            <a:r>
              <a:rPr lang="lv-LV" sz="2800"/>
              <a:t> par tām pašām attiecināmajām izmaksām ar citā atbalsta programmā atlikušajiem 50%, lai nepārsniegtu 100%.</a:t>
            </a:r>
            <a:endParaRPr lang="lv-LV" sz="2800">
              <a:ea typeface="Calibri"/>
              <a:cs typeface="Calibri"/>
            </a:endParaRPr>
          </a:p>
          <a:p>
            <a:pPr marL="323850" lvl="1"/>
            <a:endParaRPr lang="lv-LV" sz="2800"/>
          </a:p>
          <a:p>
            <a:pPr marL="323850" lvl="1"/>
            <a:r>
              <a:rPr lang="lv-LV" sz="2800"/>
              <a:t>Savukārt, </a:t>
            </a:r>
            <a:r>
              <a:rPr lang="lv-LV" sz="2800" b="1"/>
              <a:t>ja </a:t>
            </a:r>
            <a:r>
              <a:rPr lang="lv-LV" sz="2800" b="1" err="1"/>
              <a:t>kumulē</a:t>
            </a:r>
            <a:r>
              <a:rPr lang="lv-LV" sz="2800" b="1"/>
              <a:t> ar citu </a:t>
            </a:r>
            <a:r>
              <a:rPr lang="lv-LV" sz="28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komercdarbības </a:t>
            </a:r>
            <a:r>
              <a:rPr lang="lv-LV" sz="2800" b="1"/>
              <a:t>atbalsta veidu, kas nav </a:t>
            </a:r>
            <a:r>
              <a:rPr lang="lv-LV" sz="2800" b="1" i="1" err="1"/>
              <a:t>de</a:t>
            </a:r>
            <a:r>
              <a:rPr lang="lv-LV" sz="2800" b="1" i="1"/>
              <a:t> </a:t>
            </a:r>
            <a:r>
              <a:rPr lang="lv-LV" sz="2800" b="1" i="1" err="1"/>
              <a:t>minimis</a:t>
            </a:r>
            <a:r>
              <a:rPr lang="lv-LV" sz="2800" b="1" i="1"/>
              <a:t> </a:t>
            </a:r>
            <a:r>
              <a:rPr lang="lv-LV" sz="2800" b="1"/>
              <a:t>atbalsts</a:t>
            </a:r>
            <a:r>
              <a:rPr lang="lv-LV" sz="2800"/>
              <a:t>, nevar pārsniegt komercdarbības atbalstā noteikto maksimālo atbalsta intensitātes vai atbalsta summas robežvērtību.</a:t>
            </a:r>
          </a:p>
          <a:p>
            <a:pPr marL="323850" lvl="1"/>
            <a:endParaRPr lang="lv-LV" sz="2800">
              <a:ea typeface="Calibri"/>
              <a:cs typeface="Calibri"/>
            </a:endParaRPr>
          </a:p>
          <a:p>
            <a:pPr marL="323850" lvl="1"/>
            <a:r>
              <a:rPr lang="lv-LV" sz="2800">
                <a:ea typeface="Calibri"/>
                <a:cs typeface="Calibri"/>
              </a:rPr>
              <a:t>Jāpārliecinās, vai kumulācija ir atļauta atbalsta nosacījumos ar ko plānots </a:t>
            </a:r>
            <a:r>
              <a:rPr lang="lv-LV" sz="2800" err="1">
                <a:ea typeface="Calibri"/>
                <a:cs typeface="Calibri"/>
              </a:rPr>
              <a:t>kumulēt</a:t>
            </a:r>
            <a:r>
              <a:rPr lang="lv-LV" sz="2800">
                <a:ea typeface="Calibri"/>
                <a:cs typeface="Calibri"/>
              </a:rPr>
              <a:t> šo atbalstu.</a:t>
            </a:r>
          </a:p>
        </p:txBody>
      </p:sp>
      <p:sp>
        <p:nvSpPr>
          <p:cNvPr id="28" name="Freeform 28">
            <a:extLst>
              <a:ext uri="{FF2B5EF4-FFF2-40B4-BE49-F238E27FC236}">
                <a16:creationId xmlns:a16="http://schemas.microsoft.com/office/drawing/2014/main" id="{C625C81A-FE2F-8BE4-E7A6-77A7EAAB0934}"/>
              </a:ext>
            </a:extLst>
          </p:cNvPr>
          <p:cNvSpPr/>
          <p:nvPr/>
        </p:nvSpPr>
        <p:spPr>
          <a:xfrm>
            <a:off x="16525353" y="9373664"/>
            <a:ext cx="1385734" cy="525267"/>
          </a:xfrm>
          <a:custGeom>
            <a:avLst/>
            <a:gdLst/>
            <a:ahLst/>
            <a:cxnLst/>
            <a:rect l="l" t="t" r="r" b="b"/>
            <a:pathLst>
              <a:path w="1385734" h="525267">
                <a:moveTo>
                  <a:pt x="0" y="0"/>
                </a:moveTo>
                <a:lnTo>
                  <a:pt x="1385733" y="0"/>
                </a:lnTo>
                <a:lnTo>
                  <a:pt x="1385733" y="525267"/>
                </a:lnTo>
                <a:lnTo>
                  <a:pt x="0" y="5252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0" r="-40"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31" name="TextBox 31">
            <a:extLst>
              <a:ext uri="{FF2B5EF4-FFF2-40B4-BE49-F238E27FC236}">
                <a16:creationId xmlns:a16="http://schemas.microsoft.com/office/drawing/2014/main" id="{A4C3E226-2FED-F2D2-2166-105847217234}"/>
              </a:ext>
            </a:extLst>
          </p:cNvPr>
          <p:cNvSpPr txBox="1"/>
          <p:nvPr/>
        </p:nvSpPr>
        <p:spPr>
          <a:xfrm>
            <a:off x="1066800" y="1022532"/>
            <a:ext cx="13371445" cy="996769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>
              <a:lnSpc>
                <a:spcPts val="6000"/>
              </a:lnSpc>
            </a:pPr>
            <a:r>
              <a:rPr lang="lv-LV" sz="4999">
                <a:solidFill>
                  <a:srgbClr val="000000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KUMULĀCIJA</a:t>
            </a:r>
            <a:endParaRPr lang="en-US" sz="4999">
              <a:solidFill>
                <a:srgbClr val="000000"/>
              </a:solidFill>
              <a:latin typeface="Armin Grotesk 2"/>
              <a:ea typeface="Armin Grotesk 2"/>
              <a:cs typeface="Armin Grotesk 2"/>
              <a:sym typeface="Armin Grotesk 2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EB128C64-BED7-1075-A01D-917CACA9C490}"/>
              </a:ext>
            </a:extLst>
          </p:cNvPr>
          <p:cNvGrpSpPr/>
          <p:nvPr/>
        </p:nvGrpSpPr>
        <p:grpSpPr>
          <a:xfrm>
            <a:off x="12578490" y="-3519567"/>
            <a:ext cx="5570247" cy="5767467"/>
            <a:chOff x="0" y="0"/>
            <a:chExt cx="7426996" cy="7689955"/>
          </a:xfrm>
        </p:grpSpPr>
        <p:sp>
          <p:nvSpPr>
            <p:cNvPr id="3" name="AutoShape 5">
              <a:extLst>
                <a:ext uri="{FF2B5EF4-FFF2-40B4-BE49-F238E27FC236}">
                  <a16:creationId xmlns:a16="http://schemas.microsoft.com/office/drawing/2014/main" id="{12A2FBE0-55D7-BF2C-7390-15A9364D0825}"/>
                </a:ext>
              </a:extLst>
            </p:cNvPr>
            <p:cNvSpPr/>
            <p:nvPr/>
          </p:nvSpPr>
          <p:spPr>
            <a:xfrm flipV="1">
              <a:off x="4218061" y="22626"/>
              <a:ext cx="2124206" cy="2124206"/>
            </a:xfrm>
            <a:prstGeom prst="line">
              <a:avLst/>
            </a:prstGeom>
            <a:ln w="63996" cap="flat">
              <a:solidFill>
                <a:srgbClr val="A20B3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4" name="AutoShape 6">
              <a:extLst>
                <a:ext uri="{FF2B5EF4-FFF2-40B4-BE49-F238E27FC236}">
                  <a16:creationId xmlns:a16="http://schemas.microsoft.com/office/drawing/2014/main" id="{05AF9D6F-0D19-67A1-A76C-10F66ACB5CC5}"/>
                </a:ext>
              </a:extLst>
            </p:cNvPr>
            <p:cNvSpPr/>
            <p:nvPr/>
          </p:nvSpPr>
          <p:spPr>
            <a:xfrm flipV="1">
              <a:off x="5280164" y="1084729"/>
              <a:ext cx="2124206" cy="2124206"/>
            </a:xfrm>
            <a:prstGeom prst="line">
              <a:avLst/>
            </a:prstGeom>
            <a:ln w="63996" cap="flat">
              <a:solidFill>
                <a:srgbClr val="A20B3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5" name="AutoShape 7">
              <a:extLst>
                <a:ext uri="{FF2B5EF4-FFF2-40B4-BE49-F238E27FC236}">
                  <a16:creationId xmlns:a16="http://schemas.microsoft.com/office/drawing/2014/main" id="{522E0832-0C8B-8A7E-EB01-78331B3E999C}"/>
                </a:ext>
              </a:extLst>
            </p:cNvPr>
            <p:cNvSpPr/>
            <p:nvPr/>
          </p:nvSpPr>
          <p:spPr>
            <a:xfrm flipV="1">
              <a:off x="22626" y="4481020"/>
              <a:ext cx="2124206" cy="2124206"/>
            </a:xfrm>
            <a:prstGeom prst="line">
              <a:avLst/>
            </a:prstGeom>
            <a:ln w="63996" cap="flat">
              <a:solidFill>
                <a:srgbClr val="A20B3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7" name="AutoShape 8">
              <a:extLst>
                <a:ext uri="{FF2B5EF4-FFF2-40B4-BE49-F238E27FC236}">
                  <a16:creationId xmlns:a16="http://schemas.microsoft.com/office/drawing/2014/main" id="{58BF5E7D-E9EC-F797-7764-9D0CA385D816}"/>
                </a:ext>
              </a:extLst>
            </p:cNvPr>
            <p:cNvSpPr/>
            <p:nvPr/>
          </p:nvSpPr>
          <p:spPr>
            <a:xfrm flipV="1">
              <a:off x="1084729" y="5543123"/>
              <a:ext cx="2124206" cy="2124206"/>
            </a:xfrm>
            <a:prstGeom prst="line">
              <a:avLst/>
            </a:prstGeom>
            <a:ln w="63996" cap="flat">
              <a:solidFill>
                <a:srgbClr val="A20B3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8" name="AutoShape 9">
              <a:extLst>
                <a:ext uri="{FF2B5EF4-FFF2-40B4-BE49-F238E27FC236}">
                  <a16:creationId xmlns:a16="http://schemas.microsoft.com/office/drawing/2014/main" id="{891B2FAB-E761-01EE-89A0-1B002CDFAEE3}"/>
                </a:ext>
              </a:extLst>
            </p:cNvPr>
            <p:cNvSpPr/>
            <p:nvPr/>
          </p:nvSpPr>
          <p:spPr>
            <a:xfrm flipV="1">
              <a:off x="4199206" y="4462165"/>
              <a:ext cx="2124206" cy="2124206"/>
            </a:xfrm>
            <a:prstGeom prst="line">
              <a:avLst/>
            </a:prstGeom>
            <a:ln w="63996" cap="flat">
              <a:solidFill>
                <a:srgbClr val="A20B3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9" name="AutoShape 10">
              <a:extLst>
                <a:ext uri="{FF2B5EF4-FFF2-40B4-BE49-F238E27FC236}">
                  <a16:creationId xmlns:a16="http://schemas.microsoft.com/office/drawing/2014/main" id="{173C3445-4B0F-DED8-759A-F2BE6D6B7F02}"/>
                </a:ext>
              </a:extLst>
            </p:cNvPr>
            <p:cNvSpPr/>
            <p:nvPr/>
          </p:nvSpPr>
          <p:spPr>
            <a:xfrm flipV="1">
              <a:off x="5261309" y="5524268"/>
              <a:ext cx="2124206" cy="2124206"/>
            </a:xfrm>
            <a:prstGeom prst="line">
              <a:avLst/>
            </a:prstGeom>
            <a:ln w="63996" cap="flat">
              <a:solidFill>
                <a:srgbClr val="A20B3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10" name="AutoShape 11">
              <a:extLst>
                <a:ext uri="{FF2B5EF4-FFF2-40B4-BE49-F238E27FC236}">
                  <a16:creationId xmlns:a16="http://schemas.microsoft.com/office/drawing/2014/main" id="{5D96FB58-1265-C4B6-4143-45CE8E6F47EA}"/>
                </a:ext>
              </a:extLst>
            </p:cNvPr>
            <p:cNvSpPr/>
            <p:nvPr/>
          </p:nvSpPr>
          <p:spPr>
            <a:xfrm flipV="1">
              <a:off x="63269" y="35769"/>
              <a:ext cx="2124206" cy="2124206"/>
            </a:xfrm>
            <a:prstGeom prst="line">
              <a:avLst/>
            </a:prstGeom>
            <a:ln w="63996" cap="flat">
              <a:solidFill>
                <a:srgbClr val="A20B3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12" name="AutoShape 12">
              <a:extLst>
                <a:ext uri="{FF2B5EF4-FFF2-40B4-BE49-F238E27FC236}">
                  <a16:creationId xmlns:a16="http://schemas.microsoft.com/office/drawing/2014/main" id="{7F9BD1B1-1C03-22FB-7A09-C48F71C143AE}"/>
                </a:ext>
              </a:extLst>
            </p:cNvPr>
            <p:cNvSpPr/>
            <p:nvPr/>
          </p:nvSpPr>
          <p:spPr>
            <a:xfrm flipV="1">
              <a:off x="1125372" y="1097872"/>
              <a:ext cx="2124206" cy="2124206"/>
            </a:xfrm>
            <a:prstGeom prst="line">
              <a:avLst/>
            </a:prstGeom>
            <a:ln w="63996" cap="flat">
              <a:solidFill>
                <a:srgbClr val="A20B3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15" name="Freeform 4">
            <a:extLst>
              <a:ext uri="{FF2B5EF4-FFF2-40B4-BE49-F238E27FC236}">
                <a16:creationId xmlns:a16="http://schemas.microsoft.com/office/drawing/2014/main" id="{D61AE3A7-E584-B6E8-8DE7-C157D7DD0B01}"/>
              </a:ext>
            </a:extLst>
          </p:cNvPr>
          <p:cNvSpPr/>
          <p:nvPr/>
        </p:nvSpPr>
        <p:spPr>
          <a:xfrm>
            <a:off x="16677753" y="9526064"/>
            <a:ext cx="1385734" cy="525267"/>
          </a:xfrm>
          <a:custGeom>
            <a:avLst/>
            <a:gdLst/>
            <a:ahLst/>
            <a:cxnLst/>
            <a:rect l="l" t="t" r="r" b="b"/>
            <a:pathLst>
              <a:path w="1385734" h="525267">
                <a:moveTo>
                  <a:pt x="0" y="0"/>
                </a:moveTo>
                <a:lnTo>
                  <a:pt x="1385733" y="0"/>
                </a:lnTo>
                <a:lnTo>
                  <a:pt x="1385733" y="525267"/>
                </a:lnTo>
                <a:lnTo>
                  <a:pt x="0" y="52526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0" r="-40"/>
            </a:stretch>
          </a:blipFill>
        </p:spPr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26698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45069F-0ACB-2FC2-840F-9FC3426101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01701A3-D89C-A371-0A5E-6BA5081880D2}"/>
              </a:ext>
            </a:extLst>
          </p:cNvPr>
          <p:cNvGrpSpPr/>
          <p:nvPr/>
        </p:nvGrpSpPr>
        <p:grpSpPr>
          <a:xfrm>
            <a:off x="11707289" y="-1172391"/>
            <a:ext cx="13165220" cy="13165220"/>
            <a:chOff x="0" y="0"/>
            <a:chExt cx="812800" cy="8128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C49EE71-63A9-B512-2853-837F713AF2C6}"/>
                </a:ext>
              </a:extLst>
            </p:cNvPr>
            <p:cNvSpPr/>
            <p:nvPr/>
          </p:nvSpPr>
          <p:spPr>
            <a:xfrm flipH="1"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0" y="406400"/>
                  </a:lnTo>
                  <a:lnTo>
                    <a:pt x="406400" y="812800"/>
                  </a:lnTo>
                  <a:lnTo>
                    <a:pt x="812800" y="406400"/>
                  </a:lnTo>
                  <a:lnTo>
                    <a:pt x="406400" y="0"/>
                  </a:lnTo>
                  <a:close/>
                </a:path>
              </a:pathLst>
            </a:custGeom>
            <a:blipFill>
              <a:blip r:embed="rId2"/>
              <a:stretch>
                <a:fillRect l="-18242" r="-31621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4" name="TextBox 4">
            <a:extLst>
              <a:ext uri="{FF2B5EF4-FFF2-40B4-BE49-F238E27FC236}">
                <a16:creationId xmlns:a16="http://schemas.microsoft.com/office/drawing/2014/main" id="{F99C48D9-7525-8600-DE46-A29A3902C5E7}"/>
              </a:ext>
            </a:extLst>
          </p:cNvPr>
          <p:cNvSpPr txBox="1"/>
          <p:nvPr/>
        </p:nvSpPr>
        <p:spPr>
          <a:xfrm>
            <a:off x="1028700" y="2478656"/>
            <a:ext cx="11925300" cy="79381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lv-LV" sz="3000" dirty="0">
                <a:latin typeface="Calibri"/>
                <a:ea typeface="+mn-lt"/>
                <a:cs typeface="Calibri"/>
              </a:rPr>
              <a:t>Ne vēlāk kā 2 mēnešu laikā no Eiropas Komisijas vai tās aģentūras programmas projektu iesniegšanas kārtas vai atlases rezultāta</a:t>
            </a:r>
            <a:endParaRPr lang="en-US" dirty="0">
              <a:ea typeface="Calibri"/>
              <a:cs typeface="Calibri"/>
            </a:endParaRPr>
          </a:p>
          <a:p>
            <a:endParaRPr lang="lv-LV" sz="3000">
              <a:ea typeface="+mn-lt"/>
              <a:cs typeface="+mn-lt"/>
            </a:endParaRPr>
          </a:p>
          <a:p>
            <a:pPr marL="457200" indent="-457200">
              <a:buFont typeface="Arial"/>
              <a:buChar char="•"/>
            </a:pPr>
            <a:r>
              <a:rPr lang="lv-LV" sz="3000" dirty="0">
                <a:ea typeface="+mn-lt"/>
                <a:cs typeface="+mn-lt"/>
              </a:rPr>
              <a:t>Ja par izstrādāto un </a:t>
            </a:r>
            <a:r>
              <a:rPr lang="lv-LV" sz="3000" dirty="0">
                <a:solidFill>
                  <a:srgbClr val="000000"/>
                </a:solidFill>
                <a:ea typeface="+mn-lt"/>
                <a:cs typeface="+mn-lt"/>
              </a:rPr>
              <a:t>Eiropas Komisijas</a:t>
            </a:r>
            <a:r>
              <a:rPr lang="lv-LV" sz="3000" dirty="0">
                <a:ea typeface="+mn-lt"/>
                <a:cs typeface="+mn-lt"/>
              </a:rPr>
              <a:t> vai tās aģentūras programmas ietvaros iesniegto projekta iesniegumu saņemts pozitīvs novērtējums, jāizpildās vienam no zemāk minētajiem nosacījumiem:</a:t>
            </a:r>
            <a:endParaRPr lang="en-US" dirty="0">
              <a:ea typeface="Calibri"/>
              <a:cs typeface="Calibri"/>
            </a:endParaRPr>
          </a:p>
          <a:p>
            <a:pPr lvl="2"/>
            <a:r>
              <a:rPr lang="lv-LV" sz="3000" dirty="0">
                <a:ea typeface="+mn-lt"/>
                <a:cs typeface="+mn-lt"/>
              </a:rPr>
              <a:t>1. projekts apstiprināts</a:t>
            </a:r>
            <a:endParaRPr lang="lv-LV" dirty="0">
              <a:ea typeface="Calibri"/>
              <a:cs typeface="Calibri"/>
            </a:endParaRPr>
          </a:p>
          <a:p>
            <a:pPr lvl="2"/>
            <a:r>
              <a:rPr lang="lv-LV" sz="3000" dirty="0">
                <a:ea typeface="+mn-lt"/>
                <a:cs typeface="+mn-lt"/>
              </a:rPr>
              <a:t>2. pārvarēta konkrētā kārta</a:t>
            </a:r>
            <a:endParaRPr lang="lv-LV" dirty="0">
              <a:ea typeface="Calibri"/>
              <a:cs typeface="Calibri"/>
            </a:endParaRPr>
          </a:p>
          <a:p>
            <a:pPr lvl="2"/>
            <a:r>
              <a:rPr lang="lv-LV" sz="3000" dirty="0">
                <a:ea typeface="+mn-lt"/>
                <a:cs typeface="+mn-lt"/>
              </a:rPr>
              <a:t>3. saņemts pozitīvs novērtējums - </a:t>
            </a:r>
            <a:r>
              <a:rPr lang="lv-LV" sz="3000" i="1" dirty="0" err="1">
                <a:ea typeface="+mn-lt"/>
                <a:cs typeface="+mn-lt"/>
              </a:rPr>
              <a:t>Seal</a:t>
            </a:r>
            <a:r>
              <a:rPr lang="lv-LV" sz="3000" i="1" dirty="0">
                <a:ea typeface="+mn-lt"/>
                <a:cs typeface="+mn-lt"/>
              </a:rPr>
              <a:t> </a:t>
            </a:r>
            <a:r>
              <a:rPr lang="lv-LV" sz="3000" i="1" dirty="0" err="1">
                <a:ea typeface="+mn-lt"/>
                <a:cs typeface="+mn-lt"/>
              </a:rPr>
              <a:t>of</a:t>
            </a:r>
            <a:r>
              <a:rPr lang="lv-LV" sz="3000" i="1" dirty="0">
                <a:ea typeface="+mn-lt"/>
                <a:cs typeface="+mn-lt"/>
              </a:rPr>
              <a:t> </a:t>
            </a:r>
            <a:r>
              <a:rPr lang="lv-LV" sz="3000" i="1" dirty="0" err="1">
                <a:ea typeface="+mn-lt"/>
                <a:cs typeface="+mn-lt"/>
              </a:rPr>
              <a:t>excelelence</a:t>
            </a:r>
            <a:r>
              <a:rPr lang="lv-LV" sz="3000" i="1" dirty="0">
                <a:ea typeface="+mn-lt"/>
                <a:cs typeface="+mn-lt"/>
              </a:rPr>
              <a:t>, Step </a:t>
            </a:r>
            <a:r>
              <a:rPr lang="lv-LV" sz="3000" i="1" dirty="0" err="1">
                <a:ea typeface="+mn-lt"/>
                <a:cs typeface="+mn-lt"/>
              </a:rPr>
              <a:t>seal</a:t>
            </a:r>
            <a:endParaRPr lang="lv-LV" sz="3000" dirty="0" err="1">
              <a:ea typeface="Calibri"/>
              <a:cs typeface="Calibri"/>
            </a:endParaRPr>
          </a:p>
          <a:p>
            <a:pPr lvl="2"/>
            <a:r>
              <a:rPr lang="lv-LV" sz="3000" dirty="0">
                <a:ea typeface="+mn-lt"/>
                <a:cs typeface="+mn-lt"/>
              </a:rPr>
              <a:t>4. iesniegts projekts un pēdējā noslēgtajā finanšu gada pārskatā norādīti ieguldījumi pētniecība un attīstībā &gt; 0</a:t>
            </a:r>
            <a:endParaRPr lang="lv-LV" dirty="0">
              <a:ea typeface="Calibri"/>
              <a:cs typeface="Calibri"/>
            </a:endParaRPr>
          </a:p>
          <a:p>
            <a:pPr lvl="2"/>
            <a:r>
              <a:rPr lang="lv-LV" sz="3000" dirty="0">
                <a:ea typeface="+mn-lt"/>
                <a:cs typeface="+mn-lt"/>
              </a:rPr>
              <a:t>5. iesniegts projekts un atbalsta saņēmējam ir koordinējošā loma  projektā vai viņš ir vienīgais projekta iesniedzējs</a:t>
            </a:r>
            <a:endParaRPr lang="lv-LV" dirty="0">
              <a:ea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endParaRPr lang="lv-LV" sz="3000">
              <a:ea typeface="Calibri"/>
              <a:cs typeface="Calibri"/>
            </a:endParaRPr>
          </a:p>
          <a:p>
            <a:pPr marL="457200" lvl="0" indent="-457200">
              <a:buFont typeface="Arial"/>
              <a:buChar char="•"/>
            </a:pPr>
            <a:endParaRPr lang="lv-LV" sz="3000">
              <a:ea typeface="Calibri"/>
              <a:cs typeface="Calibri"/>
            </a:endParaRPr>
          </a:p>
          <a:p>
            <a:pPr marL="457200" lvl="0" indent="-457200">
              <a:buFont typeface="Arial"/>
              <a:buChar char="•"/>
            </a:pPr>
            <a:endParaRPr lang="lv-LV" sz="3000">
              <a:ea typeface="Calibri"/>
              <a:cs typeface="Calibri"/>
            </a:endParaRPr>
          </a:p>
          <a:p>
            <a:pPr algn="l">
              <a:lnSpc>
                <a:spcPts val="4800"/>
              </a:lnSpc>
            </a:pPr>
            <a:endParaRPr lang="en-US" sz="3000">
              <a:solidFill>
                <a:srgbClr val="000000"/>
              </a:solidFill>
              <a:latin typeface="Armin Grotesk 2"/>
              <a:ea typeface="Armin Grotesk 2"/>
              <a:cs typeface="Calibri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C2D1074B-7CA0-B80F-8A9C-5D5BB72EC3AB}"/>
              </a:ext>
            </a:extLst>
          </p:cNvPr>
          <p:cNvSpPr txBox="1"/>
          <p:nvPr/>
        </p:nvSpPr>
        <p:spPr>
          <a:xfrm>
            <a:off x="1028700" y="923925"/>
            <a:ext cx="15107942" cy="7254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4950">
                <a:solidFill>
                  <a:srgbClr val="000000"/>
                </a:solidFill>
                <a:latin typeface="Armin Grotesk 2"/>
                <a:ea typeface="Armin Grotesk 2"/>
                <a:sym typeface="Armin Grotesk 2"/>
              </a:rPr>
              <a:t>MAKSĀJUMA PIEPRASĪJUMA IESNIEGŠANA</a:t>
            </a:r>
            <a:endParaRPr lang="en-US" sz="4999" err="1">
              <a:solidFill>
                <a:srgbClr val="000000"/>
              </a:solidFill>
              <a:latin typeface="Armin Grotesk 2"/>
              <a:ea typeface="Armin Grotesk 2"/>
            </a:endParaRPr>
          </a:p>
        </p:txBody>
      </p:sp>
    </p:spTree>
    <p:extLst>
      <p:ext uri="{BB962C8B-B14F-4D97-AF65-F5344CB8AC3E}">
        <p14:creationId xmlns:p14="http://schemas.microsoft.com/office/powerpoint/2010/main" val="3022533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322CB3-7ABB-E64F-FD95-5EA0D05F27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>
            <a:extLst>
              <a:ext uri="{FF2B5EF4-FFF2-40B4-BE49-F238E27FC236}">
                <a16:creationId xmlns:a16="http://schemas.microsoft.com/office/drawing/2014/main" id="{1547FAED-55D0-E572-9EBC-318FC9B423F8}"/>
              </a:ext>
            </a:extLst>
          </p:cNvPr>
          <p:cNvSpPr/>
          <p:nvPr/>
        </p:nvSpPr>
        <p:spPr>
          <a:xfrm>
            <a:off x="12199184" y="-2887221"/>
            <a:ext cx="6546514" cy="6777716"/>
          </a:xfrm>
          <a:custGeom>
            <a:avLst/>
            <a:gdLst/>
            <a:ahLst/>
            <a:cxnLst/>
            <a:rect l="l" t="t" r="r" b="b"/>
            <a:pathLst>
              <a:path w="6546514" h="6777716">
                <a:moveTo>
                  <a:pt x="0" y="0"/>
                </a:moveTo>
                <a:lnTo>
                  <a:pt x="6546515" y="0"/>
                </a:lnTo>
                <a:lnTo>
                  <a:pt x="6546515" y="6777717"/>
                </a:lnTo>
                <a:lnTo>
                  <a:pt x="0" y="67777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6A5C4C7A-FB8E-F7F2-0052-82BB3050C402}"/>
              </a:ext>
            </a:extLst>
          </p:cNvPr>
          <p:cNvSpPr/>
          <p:nvPr/>
        </p:nvSpPr>
        <p:spPr>
          <a:xfrm>
            <a:off x="14999428" y="6735010"/>
            <a:ext cx="6546515" cy="6777716"/>
          </a:xfrm>
          <a:custGeom>
            <a:avLst/>
            <a:gdLst/>
            <a:ahLst/>
            <a:cxnLst/>
            <a:rect l="l" t="t" r="r" b="b"/>
            <a:pathLst>
              <a:path w="6546515" h="6777716">
                <a:moveTo>
                  <a:pt x="0" y="0"/>
                </a:moveTo>
                <a:lnTo>
                  <a:pt x="6546514" y="0"/>
                </a:lnTo>
                <a:lnTo>
                  <a:pt x="6546514" y="6777716"/>
                </a:lnTo>
                <a:lnTo>
                  <a:pt x="0" y="67777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A5F3E8D9-5305-18B6-3FF2-FCDD8BD59998}"/>
              </a:ext>
            </a:extLst>
          </p:cNvPr>
          <p:cNvSpPr/>
          <p:nvPr/>
        </p:nvSpPr>
        <p:spPr>
          <a:xfrm>
            <a:off x="339410" y="2019301"/>
            <a:ext cx="15848637" cy="7209366"/>
          </a:xfrm>
          <a:custGeom>
            <a:avLst/>
            <a:gdLst/>
            <a:ahLst/>
            <a:cxnLst/>
            <a:rect l="l" t="t" r="r" b="b"/>
            <a:pathLst>
              <a:path w="8767908" h="2849711">
                <a:moveTo>
                  <a:pt x="0" y="0"/>
                </a:moveTo>
                <a:lnTo>
                  <a:pt x="8767908" y="0"/>
                </a:lnTo>
                <a:lnTo>
                  <a:pt x="8767908" y="2849711"/>
                </a:lnTo>
                <a:lnTo>
                  <a:pt x="0" y="2849711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 lIns="91440" tIns="45720" rIns="91440" bIns="45720" anchor="t"/>
          <a:lstStyle/>
          <a:p>
            <a:endParaRPr lang="lv-LV" sz="2800">
              <a:ea typeface="+mn-lt"/>
              <a:cs typeface="+mn-lt"/>
            </a:endParaRPr>
          </a:p>
          <a:p>
            <a:pPr indent="457200"/>
            <a:r>
              <a:rPr lang="lv-LV" sz="2800">
                <a:ea typeface="+mn-lt"/>
                <a:cs typeface="+mn-lt"/>
              </a:rPr>
              <a:t>Pamatojoties uz Nacionālās Industriālās politikas </a:t>
            </a:r>
            <a:r>
              <a:rPr lang="lv-LV" sz="2800" err="1">
                <a:ea typeface="+mn-lt"/>
                <a:cs typeface="+mn-lt"/>
              </a:rPr>
              <a:t>pamatnostadnēm</a:t>
            </a:r>
            <a:r>
              <a:rPr lang="lv-LV" sz="2800">
                <a:ea typeface="+mn-lt"/>
                <a:cs typeface="+mn-lt"/>
              </a:rPr>
              <a:t> 2021–2027 (NIP2027), Latvijā ir noteiktas piecas zināšanu ietilpīgas jomas, kurās Latvijai ir pieejami resursi un kompetence, un kas veido Latvijas Viedās specializācijas stratēģijas (RIS3) konceptu.* </a:t>
            </a:r>
            <a:endParaRPr lang="lv-LV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lv-LV" sz="2800">
              <a:ea typeface="+mn-lt"/>
              <a:cs typeface="+mn-lt"/>
            </a:endParaRPr>
          </a:p>
          <a:p>
            <a:pPr marL="285750" indent="228600">
              <a:buFont typeface="Arial"/>
              <a:buChar char="•"/>
            </a:pPr>
            <a:r>
              <a:rPr lang="lv-LV" sz="2800" err="1">
                <a:ea typeface="+mn-lt"/>
                <a:cs typeface="+mn-lt"/>
              </a:rPr>
              <a:t>biomedicīna</a:t>
            </a:r>
            <a:r>
              <a:rPr lang="lv-LV" sz="2800">
                <a:ea typeface="+mn-lt"/>
                <a:cs typeface="+mn-lt"/>
              </a:rPr>
              <a:t>, medicīnas tehnoloģijas, farmācija;</a:t>
            </a:r>
            <a:endParaRPr lang="en-US">
              <a:ea typeface="Calibri"/>
              <a:cs typeface="Calibri"/>
            </a:endParaRPr>
          </a:p>
          <a:p>
            <a:pPr marL="285750" indent="228600">
              <a:buFont typeface="Arial"/>
              <a:buChar char="•"/>
            </a:pPr>
            <a:r>
              <a:rPr lang="lv-LV" sz="2800">
                <a:ea typeface="+mn-lt"/>
                <a:cs typeface="+mn-lt"/>
              </a:rPr>
              <a:t>informācijas un komunikācijas tehnoloģijas;</a:t>
            </a:r>
            <a:endParaRPr lang="lv-LV">
              <a:ea typeface="Calibri"/>
              <a:cs typeface="Calibri"/>
            </a:endParaRPr>
          </a:p>
          <a:p>
            <a:pPr marL="285750" indent="228600">
              <a:buFont typeface="Arial"/>
              <a:buChar char="•"/>
            </a:pPr>
            <a:r>
              <a:rPr lang="lv-LV" sz="2800" err="1">
                <a:ea typeface="+mn-lt"/>
                <a:cs typeface="+mn-lt"/>
              </a:rPr>
              <a:t>fotonika</a:t>
            </a:r>
            <a:r>
              <a:rPr lang="lv-LV" sz="2800">
                <a:ea typeface="+mn-lt"/>
                <a:cs typeface="+mn-lt"/>
              </a:rPr>
              <a:t>, viedie materiāli, tehnoloģijas un </a:t>
            </a:r>
            <a:r>
              <a:rPr lang="lv-LV" sz="2800" err="1">
                <a:ea typeface="+mn-lt"/>
                <a:cs typeface="+mn-lt"/>
              </a:rPr>
              <a:t>inženiersistēmas</a:t>
            </a:r>
            <a:r>
              <a:rPr lang="lv-LV" sz="2800">
                <a:ea typeface="+mn-lt"/>
                <a:cs typeface="+mn-lt"/>
              </a:rPr>
              <a:t>;</a:t>
            </a:r>
            <a:endParaRPr lang="lv-LV">
              <a:ea typeface="Calibri"/>
              <a:cs typeface="Calibri"/>
            </a:endParaRPr>
          </a:p>
          <a:p>
            <a:pPr marL="285750" indent="228600">
              <a:buFont typeface="Arial"/>
              <a:buChar char="•"/>
            </a:pPr>
            <a:r>
              <a:rPr lang="lv-LV" sz="2800">
                <a:ea typeface="+mn-lt"/>
                <a:cs typeface="+mn-lt"/>
              </a:rPr>
              <a:t>zināšanu ietilpīga </a:t>
            </a:r>
            <a:r>
              <a:rPr lang="lv-LV" sz="2800" err="1">
                <a:ea typeface="+mn-lt"/>
                <a:cs typeface="+mn-lt"/>
              </a:rPr>
              <a:t>bioekonomika</a:t>
            </a:r>
            <a:r>
              <a:rPr lang="lv-LV" sz="2800">
                <a:ea typeface="+mn-lt"/>
                <a:cs typeface="+mn-lt"/>
              </a:rPr>
              <a:t>;</a:t>
            </a:r>
            <a:endParaRPr lang="lv-LV">
              <a:ea typeface="Calibri"/>
              <a:cs typeface="Calibri"/>
            </a:endParaRPr>
          </a:p>
          <a:p>
            <a:pPr marL="285750" indent="228600">
              <a:buFont typeface="Arial"/>
              <a:buChar char="•"/>
            </a:pPr>
            <a:r>
              <a:rPr lang="lv-LV" sz="2800">
                <a:ea typeface="+mn-lt"/>
                <a:cs typeface="+mn-lt"/>
              </a:rPr>
              <a:t>viedā enerģētika un mobilitāte.</a:t>
            </a:r>
            <a:endParaRPr lang="lv-LV">
              <a:ea typeface="Calibri"/>
              <a:cs typeface="Calibri"/>
            </a:endParaRPr>
          </a:p>
          <a:p>
            <a:pPr lvl="1"/>
            <a:endParaRPr lang="lv-LV" sz="2800">
              <a:ea typeface="Calibri"/>
              <a:cs typeface="Calibri"/>
            </a:endParaRPr>
          </a:p>
          <a:p>
            <a:pPr lvl="1"/>
            <a:r>
              <a:rPr lang="lv-LV" sz="2800">
                <a:ea typeface="+mn-lt"/>
                <a:cs typeface="+mn-lt"/>
                <a:hlinkClick r:id="rId4"/>
              </a:rPr>
              <a:t>https://www.liaa.gov.lv/lv/ris3</a:t>
            </a:r>
            <a:endParaRPr lang="lv-LV"/>
          </a:p>
          <a:p>
            <a:pPr lvl="1"/>
            <a:endParaRPr lang="lv-LV" sz="2800">
              <a:ea typeface="Calibri"/>
              <a:cs typeface="Calibri"/>
            </a:endParaRPr>
          </a:p>
          <a:p>
            <a:pPr lvl="1"/>
            <a:endParaRPr lang="lv-LV" sz="2800">
              <a:ea typeface="Calibri"/>
              <a:cs typeface="Calibri"/>
            </a:endParaRPr>
          </a:p>
          <a:p>
            <a:pPr lvl="1"/>
            <a:endParaRPr lang="lv-LV" sz="2800">
              <a:ea typeface="Calibri"/>
              <a:cs typeface="Calibri"/>
            </a:endParaRPr>
          </a:p>
          <a:p>
            <a:pPr lvl="1"/>
            <a:r>
              <a:rPr lang="lv-LV" sz="2800">
                <a:ea typeface="Calibri"/>
                <a:cs typeface="Calibri"/>
              </a:rPr>
              <a:t>*RIS3 – </a:t>
            </a:r>
            <a:r>
              <a:rPr lang="lv-LV" sz="2800" err="1">
                <a:ea typeface="Calibri"/>
                <a:cs typeface="Calibri"/>
              </a:rPr>
              <a:t>Research</a:t>
            </a:r>
            <a:r>
              <a:rPr lang="lv-LV" sz="2800">
                <a:ea typeface="Calibri"/>
                <a:cs typeface="Calibri"/>
              </a:rPr>
              <a:t> </a:t>
            </a:r>
            <a:r>
              <a:rPr lang="lv-LV" sz="2800" err="1">
                <a:ea typeface="Calibri"/>
                <a:cs typeface="Calibri"/>
              </a:rPr>
              <a:t>and</a:t>
            </a:r>
            <a:r>
              <a:rPr lang="lv-LV" sz="2800">
                <a:ea typeface="Calibri"/>
                <a:cs typeface="Calibri"/>
              </a:rPr>
              <a:t> </a:t>
            </a:r>
            <a:r>
              <a:rPr lang="lv-LV" sz="2800" err="1">
                <a:ea typeface="Calibri"/>
                <a:cs typeface="Calibri"/>
              </a:rPr>
              <a:t>Innovation</a:t>
            </a:r>
            <a:r>
              <a:rPr lang="lv-LV" sz="2800">
                <a:ea typeface="Calibri"/>
                <a:cs typeface="Calibri"/>
              </a:rPr>
              <a:t> </a:t>
            </a:r>
            <a:r>
              <a:rPr lang="lv-LV" sz="2800" err="1">
                <a:ea typeface="Calibri"/>
                <a:cs typeface="Calibri"/>
              </a:rPr>
              <a:t>strategy</a:t>
            </a:r>
            <a:r>
              <a:rPr lang="lv-LV" sz="2800">
                <a:ea typeface="Calibri"/>
                <a:cs typeface="Calibri"/>
              </a:rPr>
              <a:t> </a:t>
            </a:r>
            <a:r>
              <a:rPr lang="lv-LV" sz="2800" err="1">
                <a:ea typeface="Calibri"/>
                <a:cs typeface="Calibri"/>
              </a:rPr>
              <a:t>for</a:t>
            </a:r>
            <a:r>
              <a:rPr lang="lv-LV" sz="2800">
                <a:ea typeface="Calibri"/>
                <a:cs typeface="Calibri"/>
              </a:rPr>
              <a:t> </a:t>
            </a:r>
            <a:r>
              <a:rPr lang="lv-LV" sz="2800" err="1">
                <a:ea typeface="Calibri"/>
                <a:cs typeface="Calibri"/>
              </a:rPr>
              <a:t>smart</a:t>
            </a:r>
            <a:r>
              <a:rPr lang="lv-LV" sz="2800">
                <a:ea typeface="Calibri"/>
                <a:cs typeface="Calibri"/>
              </a:rPr>
              <a:t> </a:t>
            </a:r>
            <a:r>
              <a:rPr lang="lv-LV" sz="2800" err="1">
                <a:ea typeface="Calibri"/>
                <a:cs typeface="Calibri"/>
              </a:rPr>
              <a:t>specialization</a:t>
            </a:r>
            <a:r>
              <a:rPr lang="lv-LV" sz="2800">
                <a:ea typeface="Calibri"/>
                <a:cs typeface="Calibri"/>
              </a:rPr>
              <a:t>.</a:t>
            </a:r>
          </a:p>
          <a:p>
            <a:pPr lvl="1"/>
            <a:endParaRPr lang="lv-LV" sz="2800">
              <a:ea typeface="Calibri"/>
              <a:cs typeface="Calibri"/>
            </a:endParaRPr>
          </a:p>
        </p:txBody>
      </p:sp>
      <p:sp>
        <p:nvSpPr>
          <p:cNvPr id="28" name="Freeform 28">
            <a:extLst>
              <a:ext uri="{FF2B5EF4-FFF2-40B4-BE49-F238E27FC236}">
                <a16:creationId xmlns:a16="http://schemas.microsoft.com/office/drawing/2014/main" id="{EB350C92-80FD-7B74-7C22-091F15F857B3}"/>
              </a:ext>
            </a:extLst>
          </p:cNvPr>
          <p:cNvSpPr/>
          <p:nvPr/>
        </p:nvSpPr>
        <p:spPr>
          <a:xfrm>
            <a:off x="16525353" y="9373664"/>
            <a:ext cx="1385734" cy="525267"/>
          </a:xfrm>
          <a:custGeom>
            <a:avLst/>
            <a:gdLst/>
            <a:ahLst/>
            <a:cxnLst/>
            <a:rect l="l" t="t" r="r" b="b"/>
            <a:pathLst>
              <a:path w="1385734" h="525267">
                <a:moveTo>
                  <a:pt x="0" y="0"/>
                </a:moveTo>
                <a:lnTo>
                  <a:pt x="1385733" y="0"/>
                </a:lnTo>
                <a:lnTo>
                  <a:pt x="1385733" y="525267"/>
                </a:lnTo>
                <a:lnTo>
                  <a:pt x="0" y="52526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0" r="-40"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31" name="TextBox 31">
            <a:extLst>
              <a:ext uri="{FF2B5EF4-FFF2-40B4-BE49-F238E27FC236}">
                <a16:creationId xmlns:a16="http://schemas.microsoft.com/office/drawing/2014/main" id="{25A4851C-BB1B-A300-828C-4B9D8842C5D6}"/>
              </a:ext>
            </a:extLst>
          </p:cNvPr>
          <p:cNvSpPr txBox="1"/>
          <p:nvPr/>
        </p:nvSpPr>
        <p:spPr>
          <a:xfrm>
            <a:off x="1066800" y="1022532"/>
            <a:ext cx="13371445" cy="996769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>
              <a:lnSpc>
                <a:spcPts val="6000"/>
              </a:lnSpc>
            </a:pPr>
            <a:r>
              <a:rPr lang="lv-LV" sz="4950">
                <a:solidFill>
                  <a:srgbClr val="000000"/>
                </a:solidFill>
                <a:latin typeface="Armin Grotesk 2"/>
                <a:ea typeface="Armin Grotesk 2"/>
                <a:cs typeface="Armin Grotesk 2"/>
              </a:rPr>
              <a:t>RIS3 jomas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242972DF-29B5-E363-EEF8-132A5B5AE3E2}"/>
              </a:ext>
            </a:extLst>
          </p:cNvPr>
          <p:cNvGrpSpPr/>
          <p:nvPr/>
        </p:nvGrpSpPr>
        <p:grpSpPr>
          <a:xfrm>
            <a:off x="12578490" y="-3519567"/>
            <a:ext cx="5570247" cy="5767467"/>
            <a:chOff x="0" y="0"/>
            <a:chExt cx="7426996" cy="7689955"/>
          </a:xfrm>
        </p:grpSpPr>
        <p:sp>
          <p:nvSpPr>
            <p:cNvPr id="3" name="AutoShape 5">
              <a:extLst>
                <a:ext uri="{FF2B5EF4-FFF2-40B4-BE49-F238E27FC236}">
                  <a16:creationId xmlns:a16="http://schemas.microsoft.com/office/drawing/2014/main" id="{557F2B0B-69B5-AE31-3E96-7CC6A504285C}"/>
                </a:ext>
              </a:extLst>
            </p:cNvPr>
            <p:cNvSpPr/>
            <p:nvPr/>
          </p:nvSpPr>
          <p:spPr>
            <a:xfrm flipV="1">
              <a:off x="4218061" y="22626"/>
              <a:ext cx="2124206" cy="2124206"/>
            </a:xfrm>
            <a:prstGeom prst="line">
              <a:avLst/>
            </a:prstGeom>
            <a:ln w="63996" cap="flat">
              <a:solidFill>
                <a:srgbClr val="A20B3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4" name="AutoShape 6">
              <a:extLst>
                <a:ext uri="{FF2B5EF4-FFF2-40B4-BE49-F238E27FC236}">
                  <a16:creationId xmlns:a16="http://schemas.microsoft.com/office/drawing/2014/main" id="{D1F47446-30CD-F237-FC09-005B520D4E47}"/>
                </a:ext>
              </a:extLst>
            </p:cNvPr>
            <p:cNvSpPr/>
            <p:nvPr/>
          </p:nvSpPr>
          <p:spPr>
            <a:xfrm flipV="1">
              <a:off x="5280164" y="1084729"/>
              <a:ext cx="2124206" cy="2124206"/>
            </a:xfrm>
            <a:prstGeom prst="line">
              <a:avLst/>
            </a:prstGeom>
            <a:ln w="63996" cap="flat">
              <a:solidFill>
                <a:srgbClr val="A20B3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5" name="AutoShape 7">
              <a:extLst>
                <a:ext uri="{FF2B5EF4-FFF2-40B4-BE49-F238E27FC236}">
                  <a16:creationId xmlns:a16="http://schemas.microsoft.com/office/drawing/2014/main" id="{298ECF41-536A-F5EA-7BD5-DB300FDEB01A}"/>
                </a:ext>
              </a:extLst>
            </p:cNvPr>
            <p:cNvSpPr/>
            <p:nvPr/>
          </p:nvSpPr>
          <p:spPr>
            <a:xfrm flipV="1">
              <a:off x="22626" y="4481020"/>
              <a:ext cx="2124206" cy="2124206"/>
            </a:xfrm>
            <a:prstGeom prst="line">
              <a:avLst/>
            </a:prstGeom>
            <a:ln w="63996" cap="flat">
              <a:solidFill>
                <a:srgbClr val="A20B3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7" name="AutoShape 8">
              <a:extLst>
                <a:ext uri="{FF2B5EF4-FFF2-40B4-BE49-F238E27FC236}">
                  <a16:creationId xmlns:a16="http://schemas.microsoft.com/office/drawing/2014/main" id="{E690A224-EE96-E75F-8D39-CCF4DD4EB58E}"/>
                </a:ext>
              </a:extLst>
            </p:cNvPr>
            <p:cNvSpPr/>
            <p:nvPr/>
          </p:nvSpPr>
          <p:spPr>
            <a:xfrm flipV="1">
              <a:off x="1084729" y="5543123"/>
              <a:ext cx="2124206" cy="2124206"/>
            </a:xfrm>
            <a:prstGeom prst="line">
              <a:avLst/>
            </a:prstGeom>
            <a:ln w="63996" cap="flat">
              <a:solidFill>
                <a:srgbClr val="A20B3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8" name="AutoShape 9">
              <a:extLst>
                <a:ext uri="{FF2B5EF4-FFF2-40B4-BE49-F238E27FC236}">
                  <a16:creationId xmlns:a16="http://schemas.microsoft.com/office/drawing/2014/main" id="{1981DFAB-CC95-E5AA-3BF9-CCF8DECCA2ED}"/>
                </a:ext>
              </a:extLst>
            </p:cNvPr>
            <p:cNvSpPr/>
            <p:nvPr/>
          </p:nvSpPr>
          <p:spPr>
            <a:xfrm flipV="1">
              <a:off x="4199206" y="4462165"/>
              <a:ext cx="2124206" cy="2124206"/>
            </a:xfrm>
            <a:prstGeom prst="line">
              <a:avLst/>
            </a:prstGeom>
            <a:ln w="63996" cap="flat">
              <a:solidFill>
                <a:srgbClr val="A20B3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9" name="AutoShape 10">
              <a:extLst>
                <a:ext uri="{FF2B5EF4-FFF2-40B4-BE49-F238E27FC236}">
                  <a16:creationId xmlns:a16="http://schemas.microsoft.com/office/drawing/2014/main" id="{2CCC17AB-196F-B3FB-FF71-5C3EF7FC7F81}"/>
                </a:ext>
              </a:extLst>
            </p:cNvPr>
            <p:cNvSpPr/>
            <p:nvPr/>
          </p:nvSpPr>
          <p:spPr>
            <a:xfrm flipV="1">
              <a:off x="5261309" y="5524268"/>
              <a:ext cx="2124206" cy="2124206"/>
            </a:xfrm>
            <a:prstGeom prst="line">
              <a:avLst/>
            </a:prstGeom>
            <a:ln w="63996" cap="flat">
              <a:solidFill>
                <a:srgbClr val="A20B3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10" name="AutoShape 11">
              <a:extLst>
                <a:ext uri="{FF2B5EF4-FFF2-40B4-BE49-F238E27FC236}">
                  <a16:creationId xmlns:a16="http://schemas.microsoft.com/office/drawing/2014/main" id="{7300E498-C7AA-3194-AFBE-2F9DC3205141}"/>
                </a:ext>
              </a:extLst>
            </p:cNvPr>
            <p:cNvSpPr/>
            <p:nvPr/>
          </p:nvSpPr>
          <p:spPr>
            <a:xfrm flipV="1">
              <a:off x="63269" y="35769"/>
              <a:ext cx="2124206" cy="2124206"/>
            </a:xfrm>
            <a:prstGeom prst="line">
              <a:avLst/>
            </a:prstGeom>
            <a:ln w="63996" cap="flat">
              <a:solidFill>
                <a:srgbClr val="A20B3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12" name="AutoShape 12">
              <a:extLst>
                <a:ext uri="{FF2B5EF4-FFF2-40B4-BE49-F238E27FC236}">
                  <a16:creationId xmlns:a16="http://schemas.microsoft.com/office/drawing/2014/main" id="{2085C197-6559-2D40-16DB-22C41066FEEC}"/>
                </a:ext>
              </a:extLst>
            </p:cNvPr>
            <p:cNvSpPr/>
            <p:nvPr/>
          </p:nvSpPr>
          <p:spPr>
            <a:xfrm flipV="1">
              <a:off x="1125372" y="1097872"/>
              <a:ext cx="2124206" cy="2124206"/>
            </a:xfrm>
            <a:prstGeom prst="line">
              <a:avLst/>
            </a:prstGeom>
            <a:ln w="63996" cap="flat">
              <a:solidFill>
                <a:srgbClr val="A20B3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15" name="Freeform 4">
            <a:extLst>
              <a:ext uri="{FF2B5EF4-FFF2-40B4-BE49-F238E27FC236}">
                <a16:creationId xmlns:a16="http://schemas.microsoft.com/office/drawing/2014/main" id="{AE7A497F-ECEC-964B-CF90-3B6862011A34}"/>
              </a:ext>
            </a:extLst>
          </p:cNvPr>
          <p:cNvSpPr/>
          <p:nvPr/>
        </p:nvSpPr>
        <p:spPr>
          <a:xfrm>
            <a:off x="16677753" y="9526064"/>
            <a:ext cx="1385734" cy="525267"/>
          </a:xfrm>
          <a:custGeom>
            <a:avLst/>
            <a:gdLst/>
            <a:ahLst/>
            <a:cxnLst/>
            <a:rect l="l" t="t" r="r" b="b"/>
            <a:pathLst>
              <a:path w="1385734" h="525267">
                <a:moveTo>
                  <a:pt x="0" y="0"/>
                </a:moveTo>
                <a:lnTo>
                  <a:pt x="1385733" y="0"/>
                </a:lnTo>
                <a:lnTo>
                  <a:pt x="1385733" y="525267"/>
                </a:lnTo>
                <a:lnTo>
                  <a:pt x="0" y="52526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40" r="-40"/>
            </a:stretch>
          </a:blipFill>
        </p:spPr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08035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48AE39-14CA-1CD4-C913-73876EA48F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>
            <a:extLst>
              <a:ext uri="{FF2B5EF4-FFF2-40B4-BE49-F238E27FC236}">
                <a16:creationId xmlns:a16="http://schemas.microsoft.com/office/drawing/2014/main" id="{F2661F00-5738-35D4-1CC4-1E80E9712B30}"/>
              </a:ext>
            </a:extLst>
          </p:cNvPr>
          <p:cNvSpPr/>
          <p:nvPr/>
        </p:nvSpPr>
        <p:spPr>
          <a:xfrm>
            <a:off x="12199184" y="-2887221"/>
            <a:ext cx="6546514" cy="6777716"/>
          </a:xfrm>
          <a:custGeom>
            <a:avLst/>
            <a:gdLst/>
            <a:ahLst/>
            <a:cxnLst/>
            <a:rect l="l" t="t" r="r" b="b"/>
            <a:pathLst>
              <a:path w="6546514" h="6777716">
                <a:moveTo>
                  <a:pt x="0" y="0"/>
                </a:moveTo>
                <a:lnTo>
                  <a:pt x="6546515" y="0"/>
                </a:lnTo>
                <a:lnTo>
                  <a:pt x="6546515" y="6777717"/>
                </a:lnTo>
                <a:lnTo>
                  <a:pt x="0" y="67777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13C0FEB7-2D5E-20E8-DE89-94A9FFF5D250}"/>
              </a:ext>
            </a:extLst>
          </p:cNvPr>
          <p:cNvSpPr/>
          <p:nvPr/>
        </p:nvSpPr>
        <p:spPr>
          <a:xfrm>
            <a:off x="14999428" y="6735010"/>
            <a:ext cx="6546515" cy="6777716"/>
          </a:xfrm>
          <a:custGeom>
            <a:avLst/>
            <a:gdLst/>
            <a:ahLst/>
            <a:cxnLst/>
            <a:rect l="l" t="t" r="r" b="b"/>
            <a:pathLst>
              <a:path w="6546515" h="6777716">
                <a:moveTo>
                  <a:pt x="0" y="0"/>
                </a:moveTo>
                <a:lnTo>
                  <a:pt x="6546514" y="0"/>
                </a:lnTo>
                <a:lnTo>
                  <a:pt x="6546514" y="6777716"/>
                </a:lnTo>
                <a:lnTo>
                  <a:pt x="0" y="67777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65C45B36-A552-D248-CF45-4F3E0C138023}"/>
              </a:ext>
            </a:extLst>
          </p:cNvPr>
          <p:cNvSpPr/>
          <p:nvPr/>
        </p:nvSpPr>
        <p:spPr>
          <a:xfrm>
            <a:off x="339410" y="2019301"/>
            <a:ext cx="7108728" cy="7209366"/>
          </a:xfrm>
          <a:custGeom>
            <a:avLst/>
            <a:gdLst/>
            <a:ahLst/>
            <a:cxnLst/>
            <a:rect l="l" t="t" r="r" b="b"/>
            <a:pathLst>
              <a:path w="8767908" h="2849711">
                <a:moveTo>
                  <a:pt x="0" y="0"/>
                </a:moveTo>
                <a:lnTo>
                  <a:pt x="8767908" y="0"/>
                </a:lnTo>
                <a:lnTo>
                  <a:pt x="8767908" y="2849711"/>
                </a:lnTo>
                <a:lnTo>
                  <a:pt x="0" y="2849711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 lIns="91440" tIns="45720" rIns="91440" bIns="45720" anchor="t"/>
          <a:lstStyle/>
          <a:p>
            <a:pPr lvl="1" algn="just"/>
            <a:endParaRPr lang="lv-LV" sz="2800">
              <a:ea typeface="Calibri"/>
              <a:cs typeface="Calibri"/>
            </a:endParaRPr>
          </a:p>
          <a:p>
            <a:pPr lvl="1" algn="just"/>
            <a:r>
              <a:rPr lang="lv-LV" sz="2800">
                <a:ea typeface="Calibri"/>
                <a:cs typeface="Calibri"/>
              </a:rPr>
              <a:t>Visa aktuālā informācija par Eiropas Komisijas un/vai tās aģentūras programmām pieejama </a:t>
            </a:r>
            <a:r>
              <a:rPr lang="lv-LV" sz="2800">
                <a:ea typeface="Calibri"/>
                <a:cs typeface="Calibri"/>
                <a:hlinkClick r:id="rId4"/>
              </a:rPr>
              <a:t>Eiropas Savienības finansējuma un iepirkumu portālā</a:t>
            </a:r>
            <a:endParaRPr lang="en-US"/>
          </a:p>
          <a:p>
            <a:pPr lvl="1" algn="just"/>
            <a:endParaRPr lang="lv-LV" sz="2800">
              <a:ea typeface="Calibri"/>
              <a:cs typeface="Calibri"/>
            </a:endParaRPr>
          </a:p>
          <a:p>
            <a:pPr lvl="1" algn="just"/>
            <a:endParaRPr lang="lv-LV" sz="2800">
              <a:ea typeface="Calibri"/>
              <a:cs typeface="Calibri"/>
            </a:endParaRPr>
          </a:p>
          <a:p>
            <a:pPr lvl="1" algn="just"/>
            <a:endParaRPr lang="lv-LV" sz="2800">
              <a:ea typeface="Calibri"/>
              <a:cs typeface="Calibri"/>
            </a:endParaRPr>
          </a:p>
          <a:p>
            <a:pPr lvl="1" algn="just"/>
            <a:r>
              <a:rPr lang="lv-LV" sz="2800">
                <a:ea typeface="Calibri"/>
                <a:cs typeface="Calibri"/>
              </a:rPr>
              <a:t>LIAA ir apkopojusi šo programmu pamatdatus, strukturējusi tabulā un MS Excel formātā tos publicējusi </a:t>
            </a:r>
            <a:r>
              <a:rPr lang="lv-LV" sz="2800">
                <a:ea typeface="Calibri"/>
                <a:cs typeface="Calibri"/>
                <a:hlinkClick r:id="rId5"/>
              </a:rPr>
              <a:t>www.business.gov.lv</a:t>
            </a:r>
            <a:endParaRPr lang="lv-LV" sz="2800">
              <a:ea typeface="Calibri"/>
              <a:cs typeface="Calibri"/>
            </a:endParaRPr>
          </a:p>
          <a:p>
            <a:pPr lvl="1" algn="just"/>
            <a:endParaRPr lang="lv-LV" sz="2800">
              <a:highlight>
                <a:srgbClr val="FFFF00"/>
              </a:highlight>
              <a:ea typeface="Calibri"/>
              <a:cs typeface="Calibri"/>
            </a:endParaRPr>
          </a:p>
          <a:p>
            <a:pPr lvl="1" algn="just"/>
            <a:endParaRPr lang="lv-LV" sz="2800">
              <a:highlight>
                <a:srgbClr val="FFFF00"/>
              </a:highlight>
              <a:ea typeface="Calibri"/>
              <a:cs typeface="Calibri"/>
            </a:endParaRPr>
          </a:p>
        </p:txBody>
      </p:sp>
      <p:sp>
        <p:nvSpPr>
          <p:cNvPr id="28" name="Freeform 28">
            <a:extLst>
              <a:ext uri="{FF2B5EF4-FFF2-40B4-BE49-F238E27FC236}">
                <a16:creationId xmlns:a16="http://schemas.microsoft.com/office/drawing/2014/main" id="{AB0DDCA9-B3DC-0251-5DA8-54A9DCB79CF7}"/>
              </a:ext>
            </a:extLst>
          </p:cNvPr>
          <p:cNvSpPr/>
          <p:nvPr/>
        </p:nvSpPr>
        <p:spPr>
          <a:xfrm>
            <a:off x="16525353" y="9373664"/>
            <a:ext cx="1385734" cy="525267"/>
          </a:xfrm>
          <a:custGeom>
            <a:avLst/>
            <a:gdLst/>
            <a:ahLst/>
            <a:cxnLst/>
            <a:rect l="l" t="t" r="r" b="b"/>
            <a:pathLst>
              <a:path w="1385734" h="525267">
                <a:moveTo>
                  <a:pt x="0" y="0"/>
                </a:moveTo>
                <a:lnTo>
                  <a:pt x="1385733" y="0"/>
                </a:lnTo>
                <a:lnTo>
                  <a:pt x="1385733" y="525267"/>
                </a:lnTo>
                <a:lnTo>
                  <a:pt x="0" y="52526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40" r="-40"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31" name="TextBox 31">
            <a:extLst>
              <a:ext uri="{FF2B5EF4-FFF2-40B4-BE49-F238E27FC236}">
                <a16:creationId xmlns:a16="http://schemas.microsoft.com/office/drawing/2014/main" id="{0681EACB-F7FF-0131-A60A-45086C694C43}"/>
              </a:ext>
            </a:extLst>
          </p:cNvPr>
          <p:cNvSpPr txBox="1"/>
          <p:nvPr/>
        </p:nvSpPr>
        <p:spPr>
          <a:xfrm>
            <a:off x="1066800" y="1022532"/>
            <a:ext cx="13371445" cy="996769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>
              <a:lnSpc>
                <a:spcPts val="6000"/>
              </a:lnSpc>
            </a:pPr>
            <a:r>
              <a:rPr lang="lv-LV" sz="4950">
                <a:solidFill>
                  <a:srgbClr val="000000"/>
                </a:solidFill>
                <a:latin typeface="Armin Grotesk 2"/>
                <a:ea typeface="Armin Grotesk 2"/>
                <a:cs typeface="Armin Grotesk 2"/>
              </a:rPr>
              <a:t>Eiropas Komisijas programmu katalogs 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F41845B6-E825-874B-63DA-065187E62DC1}"/>
              </a:ext>
            </a:extLst>
          </p:cNvPr>
          <p:cNvGrpSpPr/>
          <p:nvPr/>
        </p:nvGrpSpPr>
        <p:grpSpPr>
          <a:xfrm>
            <a:off x="12578490" y="-3519567"/>
            <a:ext cx="5570247" cy="5767467"/>
            <a:chOff x="0" y="0"/>
            <a:chExt cx="7426996" cy="7689955"/>
          </a:xfrm>
        </p:grpSpPr>
        <p:sp>
          <p:nvSpPr>
            <p:cNvPr id="3" name="AutoShape 5">
              <a:extLst>
                <a:ext uri="{FF2B5EF4-FFF2-40B4-BE49-F238E27FC236}">
                  <a16:creationId xmlns:a16="http://schemas.microsoft.com/office/drawing/2014/main" id="{206A57AD-1439-C6E7-DEA5-797C28B8173D}"/>
                </a:ext>
              </a:extLst>
            </p:cNvPr>
            <p:cNvSpPr/>
            <p:nvPr/>
          </p:nvSpPr>
          <p:spPr>
            <a:xfrm flipV="1">
              <a:off x="4218061" y="22626"/>
              <a:ext cx="2124206" cy="2124206"/>
            </a:xfrm>
            <a:prstGeom prst="line">
              <a:avLst/>
            </a:prstGeom>
            <a:ln w="63996" cap="flat">
              <a:solidFill>
                <a:srgbClr val="A20B3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4" name="AutoShape 6">
              <a:extLst>
                <a:ext uri="{FF2B5EF4-FFF2-40B4-BE49-F238E27FC236}">
                  <a16:creationId xmlns:a16="http://schemas.microsoft.com/office/drawing/2014/main" id="{CD811AA0-7559-4C18-A1C5-A635D129119F}"/>
                </a:ext>
              </a:extLst>
            </p:cNvPr>
            <p:cNvSpPr/>
            <p:nvPr/>
          </p:nvSpPr>
          <p:spPr>
            <a:xfrm flipV="1">
              <a:off x="5280164" y="1084729"/>
              <a:ext cx="2124206" cy="2124206"/>
            </a:xfrm>
            <a:prstGeom prst="line">
              <a:avLst/>
            </a:prstGeom>
            <a:ln w="63996" cap="flat">
              <a:solidFill>
                <a:srgbClr val="A20B3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5" name="AutoShape 7">
              <a:extLst>
                <a:ext uri="{FF2B5EF4-FFF2-40B4-BE49-F238E27FC236}">
                  <a16:creationId xmlns:a16="http://schemas.microsoft.com/office/drawing/2014/main" id="{9ED87577-749D-7011-ED0A-C26B1D9525D8}"/>
                </a:ext>
              </a:extLst>
            </p:cNvPr>
            <p:cNvSpPr/>
            <p:nvPr/>
          </p:nvSpPr>
          <p:spPr>
            <a:xfrm flipV="1">
              <a:off x="22626" y="4481020"/>
              <a:ext cx="2124206" cy="2124206"/>
            </a:xfrm>
            <a:prstGeom prst="line">
              <a:avLst/>
            </a:prstGeom>
            <a:ln w="63996" cap="flat">
              <a:solidFill>
                <a:srgbClr val="A20B3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7" name="AutoShape 8">
              <a:extLst>
                <a:ext uri="{FF2B5EF4-FFF2-40B4-BE49-F238E27FC236}">
                  <a16:creationId xmlns:a16="http://schemas.microsoft.com/office/drawing/2014/main" id="{C1D77AC6-E784-73A7-5F1A-84261D266A40}"/>
                </a:ext>
              </a:extLst>
            </p:cNvPr>
            <p:cNvSpPr/>
            <p:nvPr/>
          </p:nvSpPr>
          <p:spPr>
            <a:xfrm flipV="1">
              <a:off x="1084729" y="5543123"/>
              <a:ext cx="2124206" cy="2124206"/>
            </a:xfrm>
            <a:prstGeom prst="line">
              <a:avLst/>
            </a:prstGeom>
            <a:ln w="63996" cap="flat">
              <a:solidFill>
                <a:srgbClr val="A20B3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8" name="AutoShape 9">
              <a:extLst>
                <a:ext uri="{FF2B5EF4-FFF2-40B4-BE49-F238E27FC236}">
                  <a16:creationId xmlns:a16="http://schemas.microsoft.com/office/drawing/2014/main" id="{D84981D6-0D74-8041-B121-A5ECF9064B45}"/>
                </a:ext>
              </a:extLst>
            </p:cNvPr>
            <p:cNvSpPr/>
            <p:nvPr/>
          </p:nvSpPr>
          <p:spPr>
            <a:xfrm flipV="1">
              <a:off x="4199206" y="4462165"/>
              <a:ext cx="2124206" cy="2124206"/>
            </a:xfrm>
            <a:prstGeom prst="line">
              <a:avLst/>
            </a:prstGeom>
            <a:ln w="63996" cap="flat">
              <a:solidFill>
                <a:srgbClr val="A20B3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9" name="AutoShape 10">
              <a:extLst>
                <a:ext uri="{FF2B5EF4-FFF2-40B4-BE49-F238E27FC236}">
                  <a16:creationId xmlns:a16="http://schemas.microsoft.com/office/drawing/2014/main" id="{3F580935-67CF-9CC6-7B74-5AA91FFEEF7C}"/>
                </a:ext>
              </a:extLst>
            </p:cNvPr>
            <p:cNvSpPr/>
            <p:nvPr/>
          </p:nvSpPr>
          <p:spPr>
            <a:xfrm flipV="1">
              <a:off x="5261309" y="5524268"/>
              <a:ext cx="2124206" cy="2124206"/>
            </a:xfrm>
            <a:prstGeom prst="line">
              <a:avLst/>
            </a:prstGeom>
            <a:ln w="63996" cap="flat">
              <a:solidFill>
                <a:srgbClr val="A20B3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10" name="AutoShape 11">
              <a:extLst>
                <a:ext uri="{FF2B5EF4-FFF2-40B4-BE49-F238E27FC236}">
                  <a16:creationId xmlns:a16="http://schemas.microsoft.com/office/drawing/2014/main" id="{EDE2AA3E-1BD2-DBB4-170E-0BE0F377E16A}"/>
                </a:ext>
              </a:extLst>
            </p:cNvPr>
            <p:cNvSpPr/>
            <p:nvPr/>
          </p:nvSpPr>
          <p:spPr>
            <a:xfrm flipV="1">
              <a:off x="63269" y="35769"/>
              <a:ext cx="2124206" cy="2124206"/>
            </a:xfrm>
            <a:prstGeom prst="line">
              <a:avLst/>
            </a:prstGeom>
            <a:ln w="63996" cap="flat">
              <a:solidFill>
                <a:srgbClr val="A20B3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12" name="AutoShape 12">
              <a:extLst>
                <a:ext uri="{FF2B5EF4-FFF2-40B4-BE49-F238E27FC236}">
                  <a16:creationId xmlns:a16="http://schemas.microsoft.com/office/drawing/2014/main" id="{FB6B6487-B996-1876-56E0-3FD11F5BCCF3}"/>
                </a:ext>
              </a:extLst>
            </p:cNvPr>
            <p:cNvSpPr/>
            <p:nvPr/>
          </p:nvSpPr>
          <p:spPr>
            <a:xfrm flipV="1">
              <a:off x="1125372" y="1097872"/>
              <a:ext cx="2124206" cy="2124206"/>
            </a:xfrm>
            <a:prstGeom prst="line">
              <a:avLst/>
            </a:prstGeom>
            <a:ln w="63996" cap="flat">
              <a:solidFill>
                <a:srgbClr val="A20B3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lv-LV"/>
            </a:p>
          </p:txBody>
        </p:sp>
      </p:grpSp>
      <p:pic>
        <p:nvPicPr>
          <p:cNvPr id="13" name="Picture 1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0F5A19C-FA90-B37F-454B-1930F77096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58545" y="2177003"/>
            <a:ext cx="9109365" cy="2977357"/>
          </a:xfrm>
          <a:prstGeom prst="rect">
            <a:avLst/>
          </a:prstGeom>
        </p:spPr>
      </p:pic>
      <p:pic>
        <p:nvPicPr>
          <p:cNvPr id="15" name="Picture 1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E99E6A7-7AF9-7A7E-187C-B0ECB9FCD8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49901" y="5503315"/>
            <a:ext cx="9123964" cy="2285672"/>
          </a:xfrm>
          <a:prstGeom prst="rect">
            <a:avLst/>
          </a:prstGeom>
        </p:spPr>
      </p:pic>
      <p:sp>
        <p:nvSpPr>
          <p:cNvPr id="17" name="Freeform 4">
            <a:extLst>
              <a:ext uri="{FF2B5EF4-FFF2-40B4-BE49-F238E27FC236}">
                <a16:creationId xmlns:a16="http://schemas.microsoft.com/office/drawing/2014/main" id="{F4168F11-2FE7-8FCB-2620-B378C6F9D23C}"/>
              </a:ext>
            </a:extLst>
          </p:cNvPr>
          <p:cNvSpPr/>
          <p:nvPr/>
        </p:nvSpPr>
        <p:spPr>
          <a:xfrm>
            <a:off x="16677753" y="9526064"/>
            <a:ext cx="1385734" cy="525267"/>
          </a:xfrm>
          <a:custGeom>
            <a:avLst/>
            <a:gdLst/>
            <a:ahLst/>
            <a:cxnLst/>
            <a:rect l="l" t="t" r="r" b="b"/>
            <a:pathLst>
              <a:path w="1385734" h="525267">
                <a:moveTo>
                  <a:pt x="0" y="0"/>
                </a:moveTo>
                <a:lnTo>
                  <a:pt x="1385733" y="0"/>
                </a:lnTo>
                <a:lnTo>
                  <a:pt x="1385733" y="525267"/>
                </a:lnTo>
                <a:lnTo>
                  <a:pt x="0" y="52526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40" r="-40"/>
            </a:stretch>
          </a:blipFill>
        </p:spPr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51095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91951" y="-186104"/>
            <a:ext cx="13165220" cy="1316522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A20B32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7255280" y="-732793"/>
            <a:ext cx="12723185" cy="11887200"/>
            <a:chOff x="-1485" y="143726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-1485" y="143726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blipFill>
              <a:blip r:embed="rId2">
                <a:alphaModFix amt="10999"/>
              </a:blip>
              <a:stretch>
                <a:fillRect l="-16666" r="-16666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6" name="Freeform 6"/>
          <p:cNvSpPr/>
          <p:nvPr/>
        </p:nvSpPr>
        <p:spPr>
          <a:xfrm>
            <a:off x="12199184" y="-2887221"/>
            <a:ext cx="6546514" cy="6777716"/>
          </a:xfrm>
          <a:custGeom>
            <a:avLst/>
            <a:gdLst/>
            <a:ahLst/>
            <a:cxnLst/>
            <a:rect l="l" t="t" r="r" b="b"/>
            <a:pathLst>
              <a:path w="6546514" h="6777716">
                <a:moveTo>
                  <a:pt x="0" y="0"/>
                </a:moveTo>
                <a:lnTo>
                  <a:pt x="6546515" y="0"/>
                </a:lnTo>
                <a:lnTo>
                  <a:pt x="6546515" y="6777717"/>
                </a:lnTo>
                <a:lnTo>
                  <a:pt x="0" y="67777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7" name="Freeform 7"/>
          <p:cNvSpPr/>
          <p:nvPr/>
        </p:nvSpPr>
        <p:spPr>
          <a:xfrm>
            <a:off x="1147313" y="3206641"/>
            <a:ext cx="12672204" cy="1304985"/>
          </a:xfrm>
          <a:custGeom>
            <a:avLst/>
            <a:gdLst/>
            <a:ahLst/>
            <a:cxnLst/>
            <a:rect l="l" t="t" r="r" b="b"/>
            <a:pathLst>
              <a:path w="8472549" h="5776542">
                <a:moveTo>
                  <a:pt x="0" y="0"/>
                </a:moveTo>
                <a:lnTo>
                  <a:pt x="8472549" y="0"/>
                </a:lnTo>
                <a:lnTo>
                  <a:pt x="8472549" y="5776543"/>
                </a:lnTo>
                <a:lnTo>
                  <a:pt x="0" y="57765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2114" r="-412"/>
            </a:stretch>
          </a:blipFill>
          <a:ln w="9525" cap="sq">
            <a:solidFill>
              <a:srgbClr val="837A79"/>
            </a:solidFill>
            <a:prstDash val="solid"/>
            <a:miter/>
          </a:ln>
        </p:spPr>
        <p:txBody>
          <a:bodyPr lIns="91440" tIns="45720" rIns="91440" bIns="45720" anchor="t"/>
          <a:lstStyle/>
          <a:p>
            <a:r>
              <a:rPr lang="lv-LV" sz="3000">
                <a:latin typeface="Calibri"/>
                <a:ea typeface="Calibri"/>
                <a:cs typeface="Calibri"/>
              </a:rPr>
              <a:t>•Veicināt Latvijas uzņēmumu dalību un panākumus Eiropas līmeņa iniciatīvās</a:t>
            </a:r>
            <a:endParaRPr lang="lv-LV">
              <a:latin typeface="Calibri"/>
              <a:ea typeface="Calibri"/>
              <a:cs typeface="Calibri"/>
            </a:endParaRPr>
          </a:p>
          <a:p>
            <a:r>
              <a:rPr lang="lv-LV" sz="3000">
                <a:latin typeface="Calibri"/>
                <a:ea typeface="Calibri"/>
                <a:cs typeface="Calibri"/>
              </a:rPr>
              <a:t>•Sekmēt zināšanu pārnesi, inovācijas un konkurētspēju</a:t>
            </a:r>
            <a:endParaRPr lang="lv-LV">
              <a:latin typeface="Calibri"/>
              <a:ea typeface="Calibri"/>
              <a:cs typeface="Calibri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14999428" y="6735010"/>
            <a:ext cx="6546515" cy="6777716"/>
          </a:xfrm>
          <a:custGeom>
            <a:avLst/>
            <a:gdLst/>
            <a:ahLst/>
            <a:cxnLst/>
            <a:rect l="l" t="t" r="r" b="b"/>
            <a:pathLst>
              <a:path w="6546515" h="6777716">
                <a:moveTo>
                  <a:pt x="0" y="0"/>
                </a:moveTo>
                <a:lnTo>
                  <a:pt x="6546514" y="0"/>
                </a:lnTo>
                <a:lnTo>
                  <a:pt x="6546514" y="6777716"/>
                </a:lnTo>
                <a:lnTo>
                  <a:pt x="0" y="67777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28" name="Freeform 28"/>
          <p:cNvSpPr/>
          <p:nvPr/>
        </p:nvSpPr>
        <p:spPr>
          <a:xfrm>
            <a:off x="16525353" y="9373664"/>
            <a:ext cx="1385734" cy="525267"/>
          </a:xfrm>
          <a:custGeom>
            <a:avLst/>
            <a:gdLst/>
            <a:ahLst/>
            <a:cxnLst/>
            <a:rect l="l" t="t" r="r" b="b"/>
            <a:pathLst>
              <a:path w="1385734" h="525267">
                <a:moveTo>
                  <a:pt x="0" y="0"/>
                </a:moveTo>
                <a:lnTo>
                  <a:pt x="1385733" y="0"/>
                </a:lnTo>
                <a:lnTo>
                  <a:pt x="1385733" y="525267"/>
                </a:lnTo>
                <a:lnTo>
                  <a:pt x="0" y="52526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40" r="-40"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31" name="TextBox 31"/>
          <p:cNvSpPr txBox="1"/>
          <p:nvPr/>
        </p:nvSpPr>
        <p:spPr>
          <a:xfrm>
            <a:off x="1148145" y="835710"/>
            <a:ext cx="16770756" cy="990442"/>
          </a:xfrm>
          <a:prstGeom prst="rect">
            <a:avLst/>
          </a:prstGeom>
        </p:spPr>
        <p:txBody>
          <a:bodyPr lIns="0" tIns="0" rIns="0" bIns="0" rtlCol="0" anchor="t"/>
          <a:lstStyle/>
          <a:p>
            <a:r>
              <a:rPr lang="lv-LV" sz="5000"/>
              <a:t>ATBALSTS PROJEKTU IESNIEGUMU IZSTRĀDEI</a:t>
            </a:r>
            <a:endParaRPr lang="lv-LV" sz="5000">
              <a:ea typeface="Calibri"/>
              <a:cs typeface="Calibri"/>
            </a:endParaRPr>
          </a:p>
          <a:p>
            <a:pPr>
              <a:lnSpc>
                <a:spcPts val="8005"/>
              </a:lnSpc>
            </a:pPr>
            <a:endParaRPr lang="lv-LV" sz="5000">
              <a:latin typeface="Calibri"/>
              <a:ea typeface="Calibri"/>
              <a:cs typeface="Calibri"/>
            </a:endParaRPr>
          </a:p>
        </p:txBody>
      </p:sp>
      <p:sp>
        <p:nvSpPr>
          <p:cNvPr id="13" name="TextBox 16">
            <a:extLst>
              <a:ext uri="{FF2B5EF4-FFF2-40B4-BE49-F238E27FC236}">
                <a16:creationId xmlns:a16="http://schemas.microsoft.com/office/drawing/2014/main" id="{3CC750AA-F80C-CEBF-B8BD-CBADBD4CC3BF}"/>
              </a:ext>
            </a:extLst>
          </p:cNvPr>
          <p:cNvSpPr txBox="1"/>
          <p:nvPr/>
        </p:nvSpPr>
        <p:spPr>
          <a:xfrm>
            <a:off x="1153848" y="2336484"/>
            <a:ext cx="10569200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 b="1">
                <a:solidFill>
                  <a:srgbClr val="A20B32"/>
                </a:solidFill>
                <a:latin typeface="Armin Grotesk 2 Semi-Bold"/>
                <a:ea typeface="Armin Grotesk 2 Semi-Bold"/>
                <a:sym typeface="Armin Grotesk 2 Semi-Bold"/>
              </a:rPr>
              <a:t>PROGRAMMAS MĒRĶIS</a:t>
            </a:r>
            <a:endParaRPr lang="en-US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5D045482-1CA7-2475-31D1-0473BEBE7823}"/>
              </a:ext>
            </a:extLst>
          </p:cNvPr>
          <p:cNvSpPr/>
          <p:nvPr/>
        </p:nvSpPr>
        <p:spPr>
          <a:xfrm>
            <a:off x="1147312" y="5151225"/>
            <a:ext cx="12672204" cy="3501918"/>
          </a:xfrm>
          <a:custGeom>
            <a:avLst/>
            <a:gdLst/>
            <a:ahLst/>
            <a:cxnLst/>
            <a:rect l="l" t="t" r="r" b="b"/>
            <a:pathLst>
              <a:path w="8472549" h="5776542">
                <a:moveTo>
                  <a:pt x="0" y="0"/>
                </a:moveTo>
                <a:lnTo>
                  <a:pt x="8472549" y="0"/>
                </a:lnTo>
                <a:lnTo>
                  <a:pt x="8472549" y="5776543"/>
                </a:lnTo>
                <a:lnTo>
                  <a:pt x="0" y="57765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2114" r="-412"/>
            </a:stretch>
          </a:blipFill>
          <a:ln w="9525" cap="sq">
            <a:solidFill>
              <a:srgbClr val="837A79"/>
            </a:solidFill>
            <a:prstDash val="solid"/>
            <a:miter/>
          </a:ln>
        </p:spPr>
        <p:txBody>
          <a:bodyPr lIns="91440" tIns="45720" rIns="91440" bIns="45720" anchor="t"/>
          <a:lstStyle/>
          <a:p>
            <a:endParaRPr lang="lv-LV" sz="3000" b="1">
              <a:ea typeface="Calibri"/>
              <a:cs typeface="Calibri"/>
            </a:endParaRPr>
          </a:p>
          <a:p>
            <a:r>
              <a:rPr lang="lv-LV" sz="3000" b="1">
                <a:solidFill>
                  <a:srgbClr val="A20B32"/>
                </a:solidFill>
                <a:latin typeface="Calibri (body)"/>
                <a:ea typeface="Armin Grotesk 2 Semi-Bold"/>
                <a:cs typeface="Arial"/>
              </a:rPr>
              <a:t>Atbalsts paredzēts projektu iesniegumu izstrādei tādās programmās, kuras Eiropas Komisija un/vai tās aģentūras izsludina centralizēti</a:t>
            </a:r>
            <a:r>
              <a:rPr lang="lv-LV" sz="3000">
                <a:latin typeface="Calibri"/>
                <a:ea typeface="Calibri"/>
                <a:cs typeface="Calibri"/>
              </a:rPr>
              <a:t>, piemēram, tādās programmās kā Apvārsnis Eiropa, Digitālā Eiropa, Eiropas Inovāciju Fonds, Eiropas Aizsardzības fonds, I3 Instrumenti u.c. </a:t>
            </a:r>
          </a:p>
          <a:p>
            <a:r>
              <a:rPr lang="lv-LV" sz="3000" b="1">
                <a:solidFill>
                  <a:srgbClr val="A20B32"/>
                </a:solidFill>
                <a:latin typeface="Calibri (body)"/>
                <a:ea typeface="Armin Grotesk 2 Semi-Bold"/>
                <a:cs typeface="Arial"/>
              </a:rPr>
              <a:t>(turpmāk - atbalsts </a:t>
            </a:r>
            <a:r>
              <a:rPr lang="lv-LV" sz="3000" b="1">
                <a:solidFill>
                  <a:srgbClr val="A20B32"/>
                </a:solidFill>
                <a:latin typeface="Armin Grotesk 2 Semi-Bold"/>
                <a:ea typeface="Armin Grotesk 2 Semi-Bold"/>
                <a:cs typeface="Arial"/>
              </a:rPr>
              <a:t>projektu iesniegumu</a:t>
            </a:r>
            <a:r>
              <a:rPr lang="lv-LV" sz="3000" b="1">
                <a:solidFill>
                  <a:srgbClr val="A20B32"/>
                </a:solidFill>
                <a:latin typeface="Calibri (body)"/>
                <a:ea typeface="Armin Grotesk 2 Semi-Bold"/>
                <a:cs typeface="Arial"/>
              </a:rPr>
              <a:t> izstrādei)</a:t>
            </a:r>
          </a:p>
          <a:p>
            <a:endParaRPr lang="lv-LV" sz="3000" b="1">
              <a:solidFill>
                <a:srgbClr val="A20B32"/>
              </a:solidFill>
              <a:latin typeface="Calibri (body)"/>
              <a:ea typeface="Armin Grotesk 2 Semi-Bold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D2363A-8ABA-D055-3035-53B0189160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>
            <a:extLst>
              <a:ext uri="{FF2B5EF4-FFF2-40B4-BE49-F238E27FC236}">
                <a16:creationId xmlns:a16="http://schemas.microsoft.com/office/drawing/2014/main" id="{5DC4817B-DC7F-6912-8B30-4B67ED77539E}"/>
              </a:ext>
            </a:extLst>
          </p:cNvPr>
          <p:cNvSpPr/>
          <p:nvPr/>
        </p:nvSpPr>
        <p:spPr>
          <a:xfrm>
            <a:off x="12199184" y="-2887221"/>
            <a:ext cx="6546514" cy="6777716"/>
          </a:xfrm>
          <a:custGeom>
            <a:avLst/>
            <a:gdLst/>
            <a:ahLst/>
            <a:cxnLst/>
            <a:rect l="l" t="t" r="r" b="b"/>
            <a:pathLst>
              <a:path w="6546514" h="6777716">
                <a:moveTo>
                  <a:pt x="0" y="0"/>
                </a:moveTo>
                <a:lnTo>
                  <a:pt x="6546515" y="0"/>
                </a:lnTo>
                <a:lnTo>
                  <a:pt x="6546515" y="6777717"/>
                </a:lnTo>
                <a:lnTo>
                  <a:pt x="0" y="67777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8557BD52-4C64-15F5-0A4A-CBC4E5619C13}"/>
              </a:ext>
            </a:extLst>
          </p:cNvPr>
          <p:cNvSpPr/>
          <p:nvPr/>
        </p:nvSpPr>
        <p:spPr>
          <a:xfrm>
            <a:off x="14999428" y="6735010"/>
            <a:ext cx="6546515" cy="6777716"/>
          </a:xfrm>
          <a:custGeom>
            <a:avLst/>
            <a:gdLst/>
            <a:ahLst/>
            <a:cxnLst/>
            <a:rect l="l" t="t" r="r" b="b"/>
            <a:pathLst>
              <a:path w="6546515" h="6777716">
                <a:moveTo>
                  <a:pt x="0" y="0"/>
                </a:moveTo>
                <a:lnTo>
                  <a:pt x="6546514" y="0"/>
                </a:lnTo>
                <a:lnTo>
                  <a:pt x="6546514" y="6777716"/>
                </a:lnTo>
                <a:lnTo>
                  <a:pt x="0" y="67777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3B78E6C6-AED5-161E-A633-A6C23B066B64}"/>
              </a:ext>
            </a:extLst>
          </p:cNvPr>
          <p:cNvSpPr/>
          <p:nvPr/>
        </p:nvSpPr>
        <p:spPr>
          <a:xfrm>
            <a:off x="339410" y="2019301"/>
            <a:ext cx="15848637" cy="7209366"/>
          </a:xfrm>
          <a:custGeom>
            <a:avLst/>
            <a:gdLst/>
            <a:ahLst/>
            <a:cxnLst/>
            <a:rect l="l" t="t" r="r" b="b"/>
            <a:pathLst>
              <a:path w="8767908" h="2849711">
                <a:moveTo>
                  <a:pt x="0" y="0"/>
                </a:moveTo>
                <a:lnTo>
                  <a:pt x="8767908" y="0"/>
                </a:lnTo>
                <a:lnTo>
                  <a:pt x="8767908" y="2849711"/>
                </a:lnTo>
                <a:lnTo>
                  <a:pt x="0" y="2849711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 lIns="91440" tIns="45720" rIns="91440" bIns="45720" anchor="t"/>
          <a:lstStyle/>
          <a:p>
            <a:endParaRPr lang="lv-LV" sz="2800">
              <a:ea typeface="+mn-lt"/>
              <a:cs typeface="+mn-lt"/>
            </a:endParaRPr>
          </a:p>
          <a:p>
            <a:pPr indent="457200"/>
            <a:endParaRPr lang="lv-LV" sz="2800">
              <a:ea typeface="Calibri"/>
              <a:cs typeface="Calibri"/>
            </a:endParaRPr>
          </a:p>
          <a:p>
            <a:pPr lvl="1"/>
            <a:r>
              <a:rPr lang="lv-LV" sz="2800">
                <a:ea typeface="Calibri"/>
                <a:cs typeface="Calibri"/>
              </a:rPr>
              <a:t>Individuālās konsultācijas (attālināti)</a:t>
            </a:r>
          </a:p>
          <a:p>
            <a:pPr marL="971550" lvl="1" indent="-514350">
              <a:buAutoNum type="arabicPeriod"/>
            </a:pPr>
            <a:r>
              <a:rPr lang="lv-LV" sz="2800">
                <a:ea typeface="Calibri"/>
                <a:cs typeface="Calibri"/>
              </a:rPr>
              <a:t>Pieteikums konsultācijai </a:t>
            </a:r>
            <a:r>
              <a:rPr lang="lv-LV" sz="2800">
                <a:ea typeface="Calibri"/>
                <a:cs typeface="Calibri"/>
                <a:hlinkClick r:id="rId4"/>
              </a:rPr>
              <a:t>www.business.gov.lv</a:t>
            </a:r>
            <a:r>
              <a:rPr lang="lv-LV" sz="2800">
                <a:ea typeface="Calibri"/>
                <a:cs typeface="Calibri"/>
              </a:rPr>
              <a:t>, </a:t>
            </a:r>
          </a:p>
          <a:p>
            <a:pPr marL="971550" lvl="1" indent="-514350">
              <a:buAutoNum type="arabicPeriod"/>
            </a:pPr>
            <a:r>
              <a:rPr lang="lv-LV" sz="2800">
                <a:ea typeface="Calibri"/>
                <a:cs typeface="Calibri"/>
              </a:rPr>
              <a:t>Vai </a:t>
            </a:r>
            <a:r>
              <a:rPr lang="lv-LV" sz="2800">
                <a:ea typeface="+mn-lt"/>
                <a:cs typeface="+mn-lt"/>
              </a:rPr>
              <a:t>Latvijas inovāciju un tehnoloģiju pārstāvniecība Briselē: </a:t>
            </a:r>
            <a:r>
              <a:rPr lang="lv-LV" sz="2800">
                <a:ea typeface="+mn-lt"/>
                <a:cs typeface="+mn-lt"/>
                <a:hlinkClick r:id="rId5"/>
              </a:rPr>
              <a:t>Egita.Aizsilniece-Ibema@liaa.gov.lv</a:t>
            </a:r>
            <a:r>
              <a:rPr lang="lv-LV" sz="2800">
                <a:ea typeface="+mn-lt"/>
                <a:cs typeface="+mn-lt"/>
              </a:rPr>
              <a:t> </a:t>
            </a:r>
            <a:endParaRPr lang="lv-LV" sz="2800">
              <a:highlight>
                <a:srgbClr val="FFFF00"/>
              </a:highlight>
              <a:ea typeface="Calibri"/>
              <a:cs typeface="Calibri"/>
            </a:endParaRPr>
          </a:p>
          <a:p>
            <a:pPr marL="971550" lvl="1" indent="-514350">
              <a:buAutoNum type="arabicPeriod"/>
            </a:pPr>
            <a:r>
              <a:rPr lang="lv-LV" sz="2800">
                <a:ea typeface="Calibri"/>
                <a:cs typeface="Calibri"/>
              </a:rPr>
              <a:t>Sniegta konsultācija par plānotā projekta iesnieguma atbilstību šīs programmas atbalstam</a:t>
            </a:r>
          </a:p>
          <a:p>
            <a:pPr marL="971550" lvl="1" indent="-514350">
              <a:buAutoNum type="arabicPeriod"/>
            </a:pPr>
            <a:endParaRPr lang="lv-LV" sz="2800">
              <a:ea typeface="Calibri"/>
              <a:cs typeface="Calibri"/>
            </a:endParaRPr>
          </a:p>
          <a:p>
            <a:pPr lvl="1"/>
            <a:r>
              <a:rPr lang="lv-LV" sz="2800">
                <a:ea typeface="Calibri"/>
                <a:cs typeface="Calibri"/>
              </a:rPr>
              <a:t>Klātienes seminārs + apmācības</a:t>
            </a:r>
          </a:p>
          <a:p>
            <a:pPr marL="971550" lvl="1" indent="-514350">
              <a:buAutoNum type="arabicPeriod"/>
            </a:pPr>
            <a:r>
              <a:rPr lang="lv-LV" sz="2800">
                <a:ea typeface="Calibri"/>
                <a:cs typeface="Calibri"/>
              </a:rPr>
              <a:t>Uzaicinājums piedalīties seminārā (plānots 2026.g.otrajā pusē)</a:t>
            </a:r>
          </a:p>
          <a:p>
            <a:pPr marL="971550" lvl="1" indent="-514350">
              <a:buAutoNum type="arabicPeriod"/>
            </a:pPr>
            <a:r>
              <a:rPr lang="lv-LV" sz="2800">
                <a:ea typeface="Calibri"/>
                <a:cs typeface="Calibri"/>
              </a:rPr>
              <a:t>Seminārs un katrai RIS3 jomai pielāgotas apmācības / konsultācijas</a:t>
            </a:r>
          </a:p>
          <a:p>
            <a:pPr marL="971550" lvl="1" indent="-514350">
              <a:buAutoNum type="arabicPeriod"/>
            </a:pPr>
            <a:r>
              <a:rPr lang="lv-LV" sz="2800">
                <a:ea typeface="Calibri"/>
                <a:cs typeface="Calibri"/>
              </a:rPr>
              <a:t>Tikšanās ar LIAA speciālistiem</a:t>
            </a:r>
          </a:p>
          <a:p>
            <a:pPr marL="971550" lvl="1" indent="-514350">
              <a:buAutoNum type="arabicPeriod"/>
            </a:pPr>
            <a:r>
              <a:rPr lang="lv-LV" sz="2800">
                <a:ea typeface="Calibri"/>
                <a:cs typeface="Calibri"/>
              </a:rPr>
              <a:t>Tīklošanās iespēja</a:t>
            </a:r>
          </a:p>
          <a:p>
            <a:pPr marL="971550" lvl="1" indent="-514350">
              <a:buAutoNum type="arabicPeriod"/>
            </a:pPr>
            <a:endParaRPr lang="lv-LV" sz="2800">
              <a:ea typeface="Calibri"/>
              <a:cs typeface="Calibri"/>
            </a:endParaRPr>
          </a:p>
          <a:p>
            <a:pPr marL="971550" lvl="1" indent="-514350">
              <a:buAutoNum type="arabicPeriod"/>
            </a:pPr>
            <a:endParaRPr lang="lv-LV" sz="2800">
              <a:ea typeface="Calibri"/>
              <a:cs typeface="Calibri"/>
            </a:endParaRPr>
          </a:p>
        </p:txBody>
      </p:sp>
      <p:sp>
        <p:nvSpPr>
          <p:cNvPr id="28" name="Freeform 28">
            <a:extLst>
              <a:ext uri="{FF2B5EF4-FFF2-40B4-BE49-F238E27FC236}">
                <a16:creationId xmlns:a16="http://schemas.microsoft.com/office/drawing/2014/main" id="{80A10A84-F39E-BB1D-A76C-92789EAF3CD2}"/>
              </a:ext>
            </a:extLst>
          </p:cNvPr>
          <p:cNvSpPr/>
          <p:nvPr/>
        </p:nvSpPr>
        <p:spPr>
          <a:xfrm>
            <a:off x="16525353" y="9373664"/>
            <a:ext cx="1385734" cy="525267"/>
          </a:xfrm>
          <a:custGeom>
            <a:avLst/>
            <a:gdLst/>
            <a:ahLst/>
            <a:cxnLst/>
            <a:rect l="l" t="t" r="r" b="b"/>
            <a:pathLst>
              <a:path w="1385734" h="525267">
                <a:moveTo>
                  <a:pt x="0" y="0"/>
                </a:moveTo>
                <a:lnTo>
                  <a:pt x="1385733" y="0"/>
                </a:lnTo>
                <a:lnTo>
                  <a:pt x="1385733" y="525267"/>
                </a:lnTo>
                <a:lnTo>
                  <a:pt x="0" y="52526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40" r="-40"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31" name="TextBox 31">
            <a:extLst>
              <a:ext uri="{FF2B5EF4-FFF2-40B4-BE49-F238E27FC236}">
                <a16:creationId xmlns:a16="http://schemas.microsoft.com/office/drawing/2014/main" id="{BD391C36-CAED-4858-FA68-4F9B851D33ED}"/>
              </a:ext>
            </a:extLst>
          </p:cNvPr>
          <p:cNvSpPr txBox="1"/>
          <p:nvPr/>
        </p:nvSpPr>
        <p:spPr>
          <a:xfrm>
            <a:off x="1066800" y="1022532"/>
            <a:ext cx="15622807" cy="996769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>
              <a:lnSpc>
                <a:spcPts val="6000"/>
              </a:lnSpc>
            </a:pPr>
            <a:r>
              <a:rPr lang="lv-LV" sz="4950">
                <a:solidFill>
                  <a:srgbClr val="000000"/>
                </a:solidFill>
                <a:latin typeface="Armin Grotesk 2"/>
                <a:ea typeface="Armin Grotesk 2"/>
                <a:cs typeface="Armin Grotesk 2"/>
              </a:rPr>
              <a:t>Konsultācijas pieteikumu sagatavošanai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1E33C3B2-7F78-2875-7DD3-A6030DAB9B0A}"/>
              </a:ext>
            </a:extLst>
          </p:cNvPr>
          <p:cNvGrpSpPr/>
          <p:nvPr/>
        </p:nvGrpSpPr>
        <p:grpSpPr>
          <a:xfrm>
            <a:off x="12578490" y="-3519567"/>
            <a:ext cx="5570247" cy="5767467"/>
            <a:chOff x="0" y="0"/>
            <a:chExt cx="7426996" cy="7689955"/>
          </a:xfrm>
        </p:grpSpPr>
        <p:sp>
          <p:nvSpPr>
            <p:cNvPr id="3" name="AutoShape 5">
              <a:extLst>
                <a:ext uri="{FF2B5EF4-FFF2-40B4-BE49-F238E27FC236}">
                  <a16:creationId xmlns:a16="http://schemas.microsoft.com/office/drawing/2014/main" id="{CA8A2D9C-CF3F-E947-B3C0-3FDDE1273BF0}"/>
                </a:ext>
              </a:extLst>
            </p:cNvPr>
            <p:cNvSpPr/>
            <p:nvPr/>
          </p:nvSpPr>
          <p:spPr>
            <a:xfrm flipV="1">
              <a:off x="4218061" y="22626"/>
              <a:ext cx="2124206" cy="2124206"/>
            </a:xfrm>
            <a:prstGeom prst="line">
              <a:avLst/>
            </a:prstGeom>
            <a:ln w="63996" cap="flat">
              <a:solidFill>
                <a:srgbClr val="A20B3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4" name="AutoShape 6">
              <a:extLst>
                <a:ext uri="{FF2B5EF4-FFF2-40B4-BE49-F238E27FC236}">
                  <a16:creationId xmlns:a16="http://schemas.microsoft.com/office/drawing/2014/main" id="{30B001E7-C977-C0BE-97C6-B93C7D865F31}"/>
                </a:ext>
              </a:extLst>
            </p:cNvPr>
            <p:cNvSpPr/>
            <p:nvPr/>
          </p:nvSpPr>
          <p:spPr>
            <a:xfrm flipV="1">
              <a:off x="5280164" y="1084729"/>
              <a:ext cx="2124206" cy="2124206"/>
            </a:xfrm>
            <a:prstGeom prst="line">
              <a:avLst/>
            </a:prstGeom>
            <a:ln w="63996" cap="flat">
              <a:solidFill>
                <a:srgbClr val="A20B3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5" name="AutoShape 7">
              <a:extLst>
                <a:ext uri="{FF2B5EF4-FFF2-40B4-BE49-F238E27FC236}">
                  <a16:creationId xmlns:a16="http://schemas.microsoft.com/office/drawing/2014/main" id="{56099576-1289-C343-CF43-BF9D3D64A679}"/>
                </a:ext>
              </a:extLst>
            </p:cNvPr>
            <p:cNvSpPr/>
            <p:nvPr/>
          </p:nvSpPr>
          <p:spPr>
            <a:xfrm flipV="1">
              <a:off x="22626" y="4481020"/>
              <a:ext cx="2124206" cy="2124206"/>
            </a:xfrm>
            <a:prstGeom prst="line">
              <a:avLst/>
            </a:prstGeom>
            <a:ln w="63996" cap="flat">
              <a:solidFill>
                <a:srgbClr val="A20B3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7" name="AutoShape 8">
              <a:extLst>
                <a:ext uri="{FF2B5EF4-FFF2-40B4-BE49-F238E27FC236}">
                  <a16:creationId xmlns:a16="http://schemas.microsoft.com/office/drawing/2014/main" id="{5822A90A-CABA-6857-3121-76980496599E}"/>
                </a:ext>
              </a:extLst>
            </p:cNvPr>
            <p:cNvSpPr/>
            <p:nvPr/>
          </p:nvSpPr>
          <p:spPr>
            <a:xfrm flipV="1">
              <a:off x="1084729" y="5543123"/>
              <a:ext cx="2124206" cy="2124206"/>
            </a:xfrm>
            <a:prstGeom prst="line">
              <a:avLst/>
            </a:prstGeom>
            <a:ln w="63996" cap="flat">
              <a:solidFill>
                <a:srgbClr val="A20B3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8" name="AutoShape 9">
              <a:extLst>
                <a:ext uri="{FF2B5EF4-FFF2-40B4-BE49-F238E27FC236}">
                  <a16:creationId xmlns:a16="http://schemas.microsoft.com/office/drawing/2014/main" id="{4549A009-AF04-C87A-BE33-68CDC4A86943}"/>
                </a:ext>
              </a:extLst>
            </p:cNvPr>
            <p:cNvSpPr/>
            <p:nvPr/>
          </p:nvSpPr>
          <p:spPr>
            <a:xfrm flipV="1">
              <a:off x="4199206" y="4462165"/>
              <a:ext cx="2124206" cy="2124206"/>
            </a:xfrm>
            <a:prstGeom prst="line">
              <a:avLst/>
            </a:prstGeom>
            <a:ln w="63996" cap="flat">
              <a:solidFill>
                <a:srgbClr val="A20B3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9" name="AutoShape 10">
              <a:extLst>
                <a:ext uri="{FF2B5EF4-FFF2-40B4-BE49-F238E27FC236}">
                  <a16:creationId xmlns:a16="http://schemas.microsoft.com/office/drawing/2014/main" id="{3B9195D7-2021-ADAA-0DD9-2A8DD222E882}"/>
                </a:ext>
              </a:extLst>
            </p:cNvPr>
            <p:cNvSpPr/>
            <p:nvPr/>
          </p:nvSpPr>
          <p:spPr>
            <a:xfrm flipV="1">
              <a:off x="5261309" y="5524268"/>
              <a:ext cx="2124206" cy="2124206"/>
            </a:xfrm>
            <a:prstGeom prst="line">
              <a:avLst/>
            </a:prstGeom>
            <a:ln w="63996" cap="flat">
              <a:solidFill>
                <a:srgbClr val="A20B3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10" name="AutoShape 11">
              <a:extLst>
                <a:ext uri="{FF2B5EF4-FFF2-40B4-BE49-F238E27FC236}">
                  <a16:creationId xmlns:a16="http://schemas.microsoft.com/office/drawing/2014/main" id="{570AE454-B45D-1147-3D7C-3F8795B4F342}"/>
                </a:ext>
              </a:extLst>
            </p:cNvPr>
            <p:cNvSpPr/>
            <p:nvPr/>
          </p:nvSpPr>
          <p:spPr>
            <a:xfrm flipV="1">
              <a:off x="63269" y="35769"/>
              <a:ext cx="2124206" cy="2124206"/>
            </a:xfrm>
            <a:prstGeom prst="line">
              <a:avLst/>
            </a:prstGeom>
            <a:ln w="63996" cap="flat">
              <a:solidFill>
                <a:srgbClr val="A20B3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12" name="AutoShape 12">
              <a:extLst>
                <a:ext uri="{FF2B5EF4-FFF2-40B4-BE49-F238E27FC236}">
                  <a16:creationId xmlns:a16="http://schemas.microsoft.com/office/drawing/2014/main" id="{925900E5-6411-D10C-3577-F263145E110A}"/>
                </a:ext>
              </a:extLst>
            </p:cNvPr>
            <p:cNvSpPr/>
            <p:nvPr/>
          </p:nvSpPr>
          <p:spPr>
            <a:xfrm flipV="1">
              <a:off x="1125372" y="1097872"/>
              <a:ext cx="2124206" cy="2124206"/>
            </a:xfrm>
            <a:prstGeom prst="line">
              <a:avLst/>
            </a:prstGeom>
            <a:ln w="63996" cap="flat">
              <a:solidFill>
                <a:srgbClr val="A20B3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15" name="Freeform 4">
            <a:extLst>
              <a:ext uri="{FF2B5EF4-FFF2-40B4-BE49-F238E27FC236}">
                <a16:creationId xmlns:a16="http://schemas.microsoft.com/office/drawing/2014/main" id="{C97A6CF3-3D14-0BCC-B39F-AF375788DFC7}"/>
              </a:ext>
            </a:extLst>
          </p:cNvPr>
          <p:cNvSpPr/>
          <p:nvPr/>
        </p:nvSpPr>
        <p:spPr>
          <a:xfrm>
            <a:off x="16677753" y="9526064"/>
            <a:ext cx="1385734" cy="525267"/>
          </a:xfrm>
          <a:custGeom>
            <a:avLst/>
            <a:gdLst/>
            <a:ahLst/>
            <a:cxnLst/>
            <a:rect l="l" t="t" r="r" b="b"/>
            <a:pathLst>
              <a:path w="1385734" h="525267">
                <a:moveTo>
                  <a:pt x="0" y="0"/>
                </a:moveTo>
                <a:lnTo>
                  <a:pt x="1385733" y="0"/>
                </a:lnTo>
                <a:lnTo>
                  <a:pt x="1385733" y="525267"/>
                </a:lnTo>
                <a:lnTo>
                  <a:pt x="0" y="52526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40" r="-40"/>
            </a:stretch>
          </a:blipFill>
        </p:spPr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609901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B3AC8D-86E9-E5BA-7ADF-8A0650C6B4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DE25D70-20E8-E21D-C8C6-403DB602BB29}"/>
              </a:ext>
            </a:extLst>
          </p:cNvPr>
          <p:cNvGrpSpPr/>
          <p:nvPr/>
        </p:nvGrpSpPr>
        <p:grpSpPr>
          <a:xfrm>
            <a:off x="9490168" y="152400"/>
            <a:ext cx="13165220" cy="13165220"/>
            <a:chOff x="0" y="0"/>
            <a:chExt cx="812800" cy="8128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393B1DF-8378-E50E-F893-09692D22AC1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A20B32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4B1ACCD0-48CF-DCBF-E1D6-2AA05897BA55}"/>
              </a:ext>
            </a:extLst>
          </p:cNvPr>
          <p:cNvGrpSpPr/>
          <p:nvPr/>
        </p:nvGrpSpPr>
        <p:grpSpPr>
          <a:xfrm>
            <a:off x="9490168" y="152400"/>
            <a:ext cx="13165220" cy="13165220"/>
            <a:chOff x="0" y="0"/>
            <a:chExt cx="812800" cy="8128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0E789F43-A098-DF7D-5429-5F36DA37130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blipFill>
              <a:blip r:embed="rId2">
                <a:alphaModFix amt="10999"/>
              </a:blip>
              <a:stretch>
                <a:fillRect l="-16666" r="-16666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1AABC22C-8A78-FD8C-334B-525B546492D3}"/>
              </a:ext>
            </a:extLst>
          </p:cNvPr>
          <p:cNvSpPr/>
          <p:nvPr/>
        </p:nvSpPr>
        <p:spPr>
          <a:xfrm>
            <a:off x="12199184" y="-2887221"/>
            <a:ext cx="6546514" cy="6777716"/>
          </a:xfrm>
          <a:custGeom>
            <a:avLst/>
            <a:gdLst/>
            <a:ahLst/>
            <a:cxnLst/>
            <a:rect l="l" t="t" r="r" b="b"/>
            <a:pathLst>
              <a:path w="6546514" h="6777716">
                <a:moveTo>
                  <a:pt x="0" y="0"/>
                </a:moveTo>
                <a:lnTo>
                  <a:pt x="6546515" y="0"/>
                </a:lnTo>
                <a:lnTo>
                  <a:pt x="6546515" y="6777717"/>
                </a:lnTo>
                <a:lnTo>
                  <a:pt x="0" y="67777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649AE52C-193D-3A5A-D149-2AD4D99244DE}"/>
              </a:ext>
            </a:extLst>
          </p:cNvPr>
          <p:cNvSpPr/>
          <p:nvPr/>
        </p:nvSpPr>
        <p:spPr>
          <a:xfrm>
            <a:off x="14999428" y="6735010"/>
            <a:ext cx="6546515" cy="6777716"/>
          </a:xfrm>
          <a:custGeom>
            <a:avLst/>
            <a:gdLst/>
            <a:ahLst/>
            <a:cxnLst/>
            <a:rect l="l" t="t" r="r" b="b"/>
            <a:pathLst>
              <a:path w="6546515" h="6777716">
                <a:moveTo>
                  <a:pt x="0" y="0"/>
                </a:moveTo>
                <a:lnTo>
                  <a:pt x="6546514" y="0"/>
                </a:lnTo>
                <a:lnTo>
                  <a:pt x="6546514" y="6777716"/>
                </a:lnTo>
                <a:lnTo>
                  <a:pt x="0" y="67777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3C45E243-ED77-A92B-3D43-190E4293BAD4}"/>
              </a:ext>
            </a:extLst>
          </p:cNvPr>
          <p:cNvSpPr/>
          <p:nvPr/>
        </p:nvSpPr>
        <p:spPr>
          <a:xfrm>
            <a:off x="487660" y="2324100"/>
            <a:ext cx="10104140" cy="7162800"/>
          </a:xfrm>
          <a:custGeom>
            <a:avLst/>
            <a:gdLst/>
            <a:ahLst/>
            <a:cxnLst/>
            <a:rect l="l" t="t" r="r" b="b"/>
            <a:pathLst>
              <a:path w="8767908" h="2849711">
                <a:moveTo>
                  <a:pt x="0" y="0"/>
                </a:moveTo>
                <a:lnTo>
                  <a:pt x="8767908" y="0"/>
                </a:lnTo>
                <a:lnTo>
                  <a:pt x="8767908" y="2849711"/>
                </a:lnTo>
                <a:lnTo>
                  <a:pt x="0" y="2849711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 lIns="91440" tIns="45720" rIns="91440" bIns="45720" anchor="t"/>
          <a:lstStyle/>
          <a:p>
            <a:pPr marL="781050" lvl="1" indent="-457200">
              <a:lnSpc>
                <a:spcPts val="4800"/>
              </a:lnSpc>
              <a:buFont typeface="Arial" panose="020B0604020202020204" pitchFamily="34" charset="0"/>
              <a:buChar char="•"/>
            </a:pPr>
            <a:r>
              <a:rPr lang="lv-LV" sz="3000" dirty="0">
                <a:solidFill>
                  <a:srgbClr val="000000"/>
                </a:solidFill>
                <a:ea typeface="Armin Grotesk 2"/>
                <a:cs typeface="Armin Grotesk 2"/>
                <a:sym typeface="Armin Grotesk 2"/>
              </a:rPr>
              <a:t>MK noteikumi </a:t>
            </a:r>
            <a:r>
              <a:rPr lang="lv-LV" sz="3000" dirty="0">
                <a:solidFill>
                  <a:srgbClr val="000000"/>
                </a:solidFill>
                <a:ea typeface="Armin Grotesk 2"/>
                <a:sym typeface="Armin Grotesk 2"/>
                <a:hlinkClick r:id="rId5"/>
              </a:rPr>
              <a:t>Nr.501</a:t>
            </a:r>
            <a:endParaRPr lang="lv-LV" sz="3000" dirty="0">
              <a:solidFill>
                <a:srgbClr val="000000"/>
              </a:solidFill>
              <a:ea typeface="Armin Grotesk 2" panose="020B0604020202020204" charset="0"/>
              <a:cs typeface="Armin Grotesk 2"/>
            </a:endParaRPr>
          </a:p>
          <a:p>
            <a:pPr marL="781050" lvl="1" indent="-457200">
              <a:lnSpc>
                <a:spcPts val="4800"/>
              </a:lnSpc>
              <a:buFont typeface="Arial" panose="020B0604020202020204" pitchFamily="34" charset="0"/>
              <a:buChar char="•"/>
            </a:pPr>
            <a:r>
              <a:rPr lang="lv-LV" sz="3000" dirty="0">
                <a:solidFill>
                  <a:srgbClr val="000000"/>
                </a:solidFill>
                <a:ea typeface="Armin Grotesk 2"/>
                <a:cs typeface="Armin Grotesk 2"/>
                <a:sym typeface="Armin Grotesk 2"/>
              </a:rPr>
              <a:t>Apraksts par atbalsta programmu </a:t>
            </a:r>
            <a:r>
              <a:rPr lang="lv-LV" sz="3000" dirty="0">
                <a:solidFill>
                  <a:srgbClr val="000000"/>
                </a:solidFill>
                <a:ea typeface="Armin Grotesk 2"/>
                <a:cs typeface="Armin Grotesk 2"/>
                <a:sym typeface="Armin Grotesk 2"/>
                <a:hlinkClick r:id="rId6"/>
              </a:rPr>
              <a:t>business.gov.lv</a:t>
            </a:r>
            <a:endParaRPr lang="lv-LV" sz="3000" dirty="0">
              <a:solidFill>
                <a:srgbClr val="000000"/>
              </a:solidFill>
              <a:ea typeface="Armin Grotesk 2"/>
              <a:cs typeface="Armin Grotesk 2"/>
              <a:hlinkClick r:id="rId6"/>
            </a:endParaRPr>
          </a:p>
          <a:p>
            <a:pPr marL="781050" lvl="1" indent="-457200">
              <a:lnSpc>
                <a:spcPts val="4800"/>
              </a:lnSpc>
              <a:buFont typeface="Arial" panose="020B0604020202020204" pitchFamily="34" charset="0"/>
              <a:buChar char="•"/>
            </a:pPr>
            <a:r>
              <a:rPr lang="lv-LV" sz="3000" dirty="0">
                <a:solidFill>
                  <a:srgbClr val="000000"/>
                </a:solidFill>
                <a:ea typeface="Armin Grotesk 2"/>
                <a:cs typeface="Armin Grotesk 2"/>
                <a:sym typeface="Armin Grotesk 2"/>
              </a:rPr>
              <a:t>Nepieciešams reģistrēt profilu </a:t>
            </a:r>
            <a:r>
              <a:rPr lang="lv-LV" sz="3200" u="sng" dirty="0">
                <a:solidFill>
                  <a:srgbClr val="467886"/>
                </a:solidFill>
                <a:effectLst/>
                <a:ea typeface="Armin Grotesk 2"/>
                <a:cs typeface="Aptos" panose="020B0004020202020204" pitchFamily="34" charset="0"/>
                <a:hlinkClick r:id="rId7"/>
              </a:rPr>
              <a:t>business.gov.lv</a:t>
            </a:r>
            <a:r>
              <a:rPr lang="lv-LV" sz="3200" u="sng" dirty="0">
                <a:solidFill>
                  <a:srgbClr val="467886"/>
                </a:solidFill>
                <a:effectLst/>
                <a:ea typeface="Armin Grotesk 2"/>
                <a:cs typeface="Aptos" panose="020B0004020202020204" pitchFamily="34" charset="0"/>
              </a:rPr>
              <a:t>.</a:t>
            </a:r>
            <a:r>
              <a:rPr lang="lv-LV" sz="3000" dirty="0">
                <a:solidFill>
                  <a:srgbClr val="000000"/>
                </a:solidFill>
                <a:ea typeface="Armin Grotesk 2"/>
                <a:cs typeface="Armin Grotesk 2"/>
                <a:sym typeface="Armin Grotesk 2"/>
              </a:rPr>
              <a:t> </a:t>
            </a:r>
            <a:endParaRPr lang="lv-LV" sz="3000" dirty="0">
              <a:solidFill>
                <a:srgbClr val="000000"/>
              </a:solidFill>
              <a:ea typeface="Armin Grotesk 2"/>
              <a:cs typeface="Armin Grotesk 2"/>
            </a:endParaRPr>
          </a:p>
          <a:p>
            <a:pPr marL="323850" lvl="1">
              <a:lnSpc>
                <a:spcPts val="4800"/>
              </a:lnSpc>
            </a:pPr>
            <a:r>
              <a:rPr lang="lv-LV" sz="3000" dirty="0">
                <a:solidFill>
                  <a:srgbClr val="000000"/>
                </a:solidFill>
                <a:ea typeface="Armin Grotesk 2"/>
                <a:cs typeface="Armin Grotesk 2"/>
                <a:sym typeface="Armin Grotesk 2"/>
              </a:rPr>
              <a:t>     Instrukcija reģistrēšanās procesam pieejama </a:t>
            </a:r>
            <a:r>
              <a:rPr lang="lv-LV" sz="3200" i="0" u="sng" dirty="0">
                <a:solidFill>
                  <a:srgbClr val="2A0E2F"/>
                </a:solidFill>
                <a:effectLst/>
                <a:ea typeface="Armin Grotesk 2"/>
                <a:hlinkClick r:id="rId8"/>
              </a:rPr>
              <a:t>šeit</a:t>
            </a:r>
            <a:r>
              <a:rPr lang="lv-LV" sz="3000" dirty="0">
                <a:solidFill>
                  <a:srgbClr val="000000"/>
                </a:solidFill>
                <a:ea typeface="Armin Grotesk 2"/>
                <a:cs typeface="Armin Grotesk 2"/>
                <a:sym typeface="Armin Grotesk 2"/>
              </a:rPr>
              <a:t> </a:t>
            </a:r>
            <a:endParaRPr lang="lv-LV" sz="3000" dirty="0">
              <a:solidFill>
                <a:srgbClr val="000000"/>
              </a:solidFill>
              <a:ea typeface="Armin Grotesk 2"/>
              <a:cs typeface="Armin Grotesk 2"/>
            </a:endParaRPr>
          </a:p>
          <a:p>
            <a:pPr marL="781050" lvl="1" indent="-457200">
              <a:lnSpc>
                <a:spcPts val="4800"/>
              </a:lnSpc>
              <a:buFont typeface="Arial"/>
              <a:buChar char="•"/>
            </a:pPr>
            <a:r>
              <a:rPr lang="lv-LV" sz="3000" dirty="0">
                <a:solidFill>
                  <a:srgbClr val="000000"/>
                </a:solidFill>
                <a:ea typeface="Armin Grotesk 2"/>
              </a:rPr>
              <a:t>MVU statusa noteikšana: </a:t>
            </a:r>
            <a:r>
              <a:rPr lang="lv-LV" sz="3000" dirty="0">
                <a:solidFill>
                  <a:srgbClr val="000000"/>
                </a:solidFill>
                <a:ea typeface="Armin Grotesk 2"/>
                <a:hlinkClick r:id="rId9"/>
              </a:rPr>
              <a:t>šeit</a:t>
            </a:r>
            <a:endParaRPr lang="lv-LV" sz="3000" dirty="0">
              <a:solidFill>
                <a:srgbClr val="000000"/>
              </a:solidFill>
              <a:ea typeface="Armin Grotesk 2"/>
              <a:cs typeface="Calibri"/>
            </a:endParaRPr>
          </a:p>
          <a:p>
            <a:pPr marL="781050" lvl="1" indent="-457200">
              <a:lnSpc>
                <a:spcPts val="4800"/>
              </a:lnSpc>
              <a:buFont typeface="Arial" panose="020B0604020202020204" pitchFamily="34" charset="0"/>
              <a:buChar char="•"/>
            </a:pPr>
            <a:r>
              <a:rPr lang="lv-LV" sz="3000" dirty="0">
                <a:solidFill>
                  <a:srgbClr val="000000"/>
                </a:solidFill>
                <a:latin typeface="Calibri"/>
                <a:ea typeface="Armin Grotesk 2"/>
                <a:cs typeface="Calibri"/>
              </a:rPr>
              <a:t>Nodokļu parādu pārbaude: </a:t>
            </a:r>
            <a:r>
              <a:rPr lang="lv-LV" sz="3000" dirty="0">
                <a:solidFill>
                  <a:srgbClr val="000000"/>
                </a:solidFill>
                <a:latin typeface="Calibri"/>
                <a:ea typeface="Armin Grotesk 2"/>
                <a:cs typeface="Calibri"/>
                <a:hlinkClick r:id="rId10"/>
              </a:rPr>
              <a:t>vid.gov.lv</a:t>
            </a:r>
            <a:endParaRPr lang="lv-LV" dirty="0"/>
          </a:p>
          <a:p>
            <a:pPr marL="781050" lvl="1" indent="-457200">
              <a:lnSpc>
                <a:spcPts val="4800"/>
              </a:lnSpc>
              <a:buFont typeface="Arial,Sans-Serif" panose="02070309020205020404" pitchFamily="49" charset="0"/>
              <a:buChar char="•"/>
            </a:pPr>
            <a:r>
              <a:rPr lang="lv-LV" sz="3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Jautājumus var rakstīt uz </a:t>
            </a:r>
            <a:r>
              <a:rPr lang="lv-LV" sz="3000" dirty="0">
                <a:solidFill>
                  <a:srgbClr val="000000"/>
                </a:solidFill>
                <a:latin typeface="Calibri"/>
                <a:ea typeface="Calibri"/>
                <a:cs typeface="Calibri"/>
                <a:hlinkClick r:id="rId11"/>
              </a:rPr>
              <a:t>jautajumi@liaa.gov.</a:t>
            </a:r>
            <a:r>
              <a:rPr lang="lv-LV" sz="3000">
                <a:solidFill>
                  <a:srgbClr val="000000"/>
                </a:solidFill>
                <a:latin typeface="Calibri"/>
                <a:ea typeface="Calibri"/>
                <a:cs typeface="Calibri"/>
                <a:hlinkClick r:id="rId11"/>
              </a:rPr>
              <a:t>lv</a:t>
            </a:r>
            <a:r>
              <a:rPr lang="lv-LV" sz="30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endParaRPr lang="lv-LV" sz="3200" u="sng" dirty="0">
              <a:solidFill>
                <a:srgbClr val="467886"/>
              </a:solidFill>
              <a:ea typeface="Armin Grotesk 2"/>
              <a:cs typeface="Calibri"/>
            </a:endParaRPr>
          </a:p>
        </p:txBody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E0C6CC2C-0D56-0BEC-6D50-6ED63B418B3C}"/>
              </a:ext>
            </a:extLst>
          </p:cNvPr>
          <p:cNvSpPr/>
          <p:nvPr/>
        </p:nvSpPr>
        <p:spPr>
          <a:xfrm>
            <a:off x="11050895" y="3110258"/>
            <a:ext cx="5145801" cy="603681"/>
          </a:xfrm>
          <a:custGeom>
            <a:avLst/>
            <a:gdLst/>
            <a:ahLst/>
            <a:cxnLst/>
            <a:rect l="l" t="t" r="r" b="b"/>
            <a:pathLst>
              <a:path w="6861068" h="804908">
                <a:moveTo>
                  <a:pt x="0" y="0"/>
                </a:moveTo>
                <a:lnTo>
                  <a:pt x="6861068" y="0"/>
                </a:lnTo>
                <a:lnTo>
                  <a:pt x="6861068" y="804908"/>
                </a:lnTo>
                <a:lnTo>
                  <a:pt x="0" y="804908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lv-LV"/>
          </a:p>
        </p:txBody>
      </p:sp>
      <p:sp>
        <p:nvSpPr>
          <p:cNvPr id="28" name="Freeform 28">
            <a:extLst>
              <a:ext uri="{FF2B5EF4-FFF2-40B4-BE49-F238E27FC236}">
                <a16:creationId xmlns:a16="http://schemas.microsoft.com/office/drawing/2014/main" id="{5870ABC6-5D9C-D1D5-268C-F6C8D2A8AB1F}"/>
              </a:ext>
            </a:extLst>
          </p:cNvPr>
          <p:cNvSpPr/>
          <p:nvPr/>
        </p:nvSpPr>
        <p:spPr>
          <a:xfrm>
            <a:off x="16525353" y="9373664"/>
            <a:ext cx="1385734" cy="525267"/>
          </a:xfrm>
          <a:custGeom>
            <a:avLst/>
            <a:gdLst/>
            <a:ahLst/>
            <a:cxnLst/>
            <a:rect l="l" t="t" r="r" b="b"/>
            <a:pathLst>
              <a:path w="1385734" h="525267">
                <a:moveTo>
                  <a:pt x="0" y="0"/>
                </a:moveTo>
                <a:lnTo>
                  <a:pt x="1385733" y="0"/>
                </a:lnTo>
                <a:lnTo>
                  <a:pt x="1385733" y="525267"/>
                </a:lnTo>
                <a:lnTo>
                  <a:pt x="0" y="52526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40" r="-40"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31" name="TextBox 31">
            <a:extLst>
              <a:ext uri="{FF2B5EF4-FFF2-40B4-BE49-F238E27FC236}">
                <a16:creationId xmlns:a16="http://schemas.microsoft.com/office/drawing/2014/main" id="{02D1E6D6-B77B-C55A-16E7-0C096BBC136B}"/>
              </a:ext>
            </a:extLst>
          </p:cNvPr>
          <p:cNvSpPr txBox="1"/>
          <p:nvPr/>
        </p:nvSpPr>
        <p:spPr>
          <a:xfrm>
            <a:off x="1066800" y="1022532"/>
            <a:ext cx="13371445" cy="996769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>
              <a:lnSpc>
                <a:spcPts val="6000"/>
              </a:lnSpc>
            </a:pPr>
            <a:r>
              <a:rPr lang="lv-LV" sz="4999">
                <a:solidFill>
                  <a:srgbClr val="000000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NODERĪGI</a:t>
            </a:r>
            <a:endParaRPr lang="en-US" sz="4999">
              <a:solidFill>
                <a:srgbClr val="000000"/>
              </a:solidFill>
              <a:latin typeface="Armin Grotesk 2"/>
              <a:ea typeface="Armin Grotesk 2"/>
              <a:cs typeface="Armin Grotesk 2"/>
              <a:sym typeface="Armin Grotesk 2"/>
            </a:endParaRPr>
          </a:p>
        </p:txBody>
      </p:sp>
    </p:spTree>
    <p:extLst>
      <p:ext uri="{BB962C8B-B14F-4D97-AF65-F5344CB8AC3E}">
        <p14:creationId xmlns:p14="http://schemas.microsoft.com/office/powerpoint/2010/main" val="35110396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0B3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1B2F5D-DD8C-785C-67E0-F18D60CC2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1523863-9657-92E7-3F49-CEDCA98D241C}"/>
              </a:ext>
            </a:extLst>
          </p:cNvPr>
          <p:cNvSpPr/>
          <p:nvPr/>
        </p:nvSpPr>
        <p:spPr>
          <a:xfrm>
            <a:off x="0" y="-954405"/>
            <a:ext cx="18288000" cy="12192000"/>
          </a:xfrm>
          <a:custGeom>
            <a:avLst/>
            <a:gdLst/>
            <a:ahLst/>
            <a:cxnLst/>
            <a:rect l="l" t="t" r="r" b="b"/>
            <a:pathLst>
              <a:path w="18288000" h="12192000">
                <a:moveTo>
                  <a:pt x="0" y="0"/>
                </a:moveTo>
                <a:lnTo>
                  <a:pt x="18288000" y="0"/>
                </a:lnTo>
                <a:lnTo>
                  <a:pt x="18288000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999"/>
            </a:blip>
            <a:stretch>
              <a:fillRect t="-843" b="-843"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98499E56-A7F8-FE74-AB37-995F138C67D5}"/>
              </a:ext>
            </a:extLst>
          </p:cNvPr>
          <p:cNvSpPr/>
          <p:nvPr/>
        </p:nvSpPr>
        <p:spPr>
          <a:xfrm>
            <a:off x="0" y="-63503"/>
            <a:ext cx="2968276" cy="2583247"/>
          </a:xfrm>
          <a:custGeom>
            <a:avLst/>
            <a:gdLst/>
            <a:ahLst/>
            <a:cxnLst/>
            <a:rect l="l" t="t" r="r" b="b"/>
            <a:pathLst>
              <a:path w="2968276" h="2583247">
                <a:moveTo>
                  <a:pt x="0" y="0"/>
                </a:moveTo>
                <a:lnTo>
                  <a:pt x="2968276" y="0"/>
                </a:lnTo>
                <a:lnTo>
                  <a:pt x="2968276" y="2583247"/>
                </a:lnTo>
                <a:lnTo>
                  <a:pt x="0" y="25832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A1D08C6F-4FE3-A08C-F86E-C435FFE34DF2}"/>
              </a:ext>
            </a:extLst>
          </p:cNvPr>
          <p:cNvSpPr/>
          <p:nvPr/>
        </p:nvSpPr>
        <p:spPr>
          <a:xfrm>
            <a:off x="3608661" y="-63503"/>
            <a:ext cx="2968285" cy="2566673"/>
          </a:xfrm>
          <a:custGeom>
            <a:avLst/>
            <a:gdLst/>
            <a:ahLst/>
            <a:cxnLst/>
            <a:rect l="l" t="t" r="r" b="b"/>
            <a:pathLst>
              <a:path w="2968285" h="2566673">
                <a:moveTo>
                  <a:pt x="0" y="0"/>
                </a:moveTo>
                <a:lnTo>
                  <a:pt x="2968285" y="0"/>
                </a:lnTo>
                <a:lnTo>
                  <a:pt x="2968285" y="2566673"/>
                </a:lnTo>
                <a:lnTo>
                  <a:pt x="0" y="25666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DAA29730-25CB-939B-B65D-863CEAD975DB}"/>
              </a:ext>
            </a:extLst>
          </p:cNvPr>
          <p:cNvSpPr/>
          <p:nvPr/>
        </p:nvSpPr>
        <p:spPr>
          <a:xfrm>
            <a:off x="7057606" y="-63503"/>
            <a:ext cx="2968285" cy="2583247"/>
          </a:xfrm>
          <a:custGeom>
            <a:avLst/>
            <a:gdLst/>
            <a:ahLst/>
            <a:cxnLst/>
            <a:rect l="l" t="t" r="r" b="b"/>
            <a:pathLst>
              <a:path w="2968285" h="2583247">
                <a:moveTo>
                  <a:pt x="0" y="0"/>
                </a:moveTo>
                <a:lnTo>
                  <a:pt x="2968285" y="0"/>
                </a:lnTo>
                <a:lnTo>
                  <a:pt x="2968285" y="2583247"/>
                </a:lnTo>
                <a:lnTo>
                  <a:pt x="0" y="25832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2753DA06-A613-ED8C-D135-2F0913AEBA8D}"/>
              </a:ext>
            </a:extLst>
          </p:cNvPr>
          <p:cNvSpPr/>
          <p:nvPr/>
        </p:nvSpPr>
        <p:spPr>
          <a:xfrm>
            <a:off x="10729779" y="-63503"/>
            <a:ext cx="2968285" cy="2566673"/>
          </a:xfrm>
          <a:custGeom>
            <a:avLst/>
            <a:gdLst/>
            <a:ahLst/>
            <a:cxnLst/>
            <a:rect l="l" t="t" r="r" b="b"/>
            <a:pathLst>
              <a:path w="2968285" h="2566673">
                <a:moveTo>
                  <a:pt x="0" y="0"/>
                </a:moveTo>
                <a:lnTo>
                  <a:pt x="2968285" y="0"/>
                </a:lnTo>
                <a:lnTo>
                  <a:pt x="2968285" y="2566673"/>
                </a:lnTo>
                <a:lnTo>
                  <a:pt x="0" y="25666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C93558C3-A62A-9484-25F1-83794D5D0EEB}"/>
              </a:ext>
            </a:extLst>
          </p:cNvPr>
          <p:cNvSpPr/>
          <p:nvPr/>
        </p:nvSpPr>
        <p:spPr>
          <a:xfrm>
            <a:off x="14959470" y="-63503"/>
            <a:ext cx="2968285" cy="2583247"/>
          </a:xfrm>
          <a:custGeom>
            <a:avLst/>
            <a:gdLst/>
            <a:ahLst/>
            <a:cxnLst/>
            <a:rect l="l" t="t" r="r" b="b"/>
            <a:pathLst>
              <a:path w="2968285" h="2583247">
                <a:moveTo>
                  <a:pt x="0" y="0"/>
                </a:moveTo>
                <a:lnTo>
                  <a:pt x="2968285" y="0"/>
                </a:lnTo>
                <a:lnTo>
                  <a:pt x="2968285" y="2583247"/>
                </a:lnTo>
                <a:lnTo>
                  <a:pt x="0" y="25832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7DA7CBD1-A92A-6182-8624-D942F4F92116}"/>
              </a:ext>
            </a:extLst>
          </p:cNvPr>
          <p:cNvSpPr txBox="1"/>
          <p:nvPr/>
        </p:nvSpPr>
        <p:spPr>
          <a:xfrm>
            <a:off x="1028700" y="3632425"/>
            <a:ext cx="15238152" cy="3266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69"/>
              </a:lnSpc>
            </a:pPr>
            <a:r>
              <a:rPr lang="en-US" sz="8999" b="1" err="1">
                <a:solidFill>
                  <a:srgbClr val="FFFFFF"/>
                </a:solidFill>
                <a:latin typeface="Calibri (body)"/>
                <a:ea typeface="Armin Grotesk 2 Ultra-Bold"/>
                <a:cs typeface="Armin Grotesk 2 Ultra-Bold"/>
                <a:sym typeface="Armin Grotesk 2 Ultra-Bold"/>
              </a:rPr>
              <a:t>Paldies</a:t>
            </a:r>
            <a:r>
              <a:rPr lang="en-US" sz="8999" b="1">
                <a:solidFill>
                  <a:srgbClr val="FFFFFF"/>
                </a:solidFill>
                <a:latin typeface="Calibri (body)"/>
                <a:ea typeface="Armin Grotesk 2 Ultra-Bold"/>
                <a:cs typeface="Armin Grotesk 2 Ultra-Bold"/>
                <a:sym typeface="Armin Grotesk 2 Ultra-Bold"/>
              </a:rPr>
              <a:t> par </a:t>
            </a:r>
            <a:r>
              <a:rPr lang="en-US" sz="8999" b="1" err="1">
                <a:solidFill>
                  <a:srgbClr val="FFFFFF"/>
                </a:solidFill>
                <a:latin typeface="Calibri (body)"/>
                <a:ea typeface="Armin Grotesk 2 Ultra-Bold"/>
                <a:cs typeface="Armin Grotesk 2 Ultra-Bold"/>
                <a:sym typeface="Armin Grotesk 2 Ultra-Bold"/>
              </a:rPr>
              <a:t>uzmanību</a:t>
            </a:r>
            <a:r>
              <a:rPr lang="lv-LV" sz="8999" b="1">
                <a:solidFill>
                  <a:srgbClr val="FFFFFF"/>
                </a:solidFill>
                <a:latin typeface="Calibri (body)"/>
                <a:ea typeface="Armin Grotesk 2 Ultra-Bold"/>
                <a:cs typeface="Armin Grotesk 2 Ultra-Bold"/>
                <a:sym typeface="Armin Grotesk 2 Ultra-Bold"/>
              </a:rPr>
              <a:t>!</a:t>
            </a:r>
          </a:p>
          <a:p>
            <a:pPr algn="ctr">
              <a:lnSpc>
                <a:spcPts val="8369"/>
              </a:lnSpc>
            </a:pPr>
            <a:endParaRPr lang="en-US" sz="8999" b="1">
              <a:solidFill>
                <a:srgbClr val="FFFFFF"/>
              </a:solidFill>
              <a:latin typeface="Calibri (body)"/>
              <a:ea typeface="Armin Grotesk 2 Ultra-Bold"/>
              <a:cs typeface="Armin Grotesk 2 Ultra-Bold"/>
              <a:sym typeface="Armin Grotesk 2 Ultra-Bold"/>
            </a:endParaRPr>
          </a:p>
          <a:p>
            <a:pPr algn="ctr">
              <a:lnSpc>
                <a:spcPts val="8369"/>
              </a:lnSpc>
            </a:pPr>
            <a:r>
              <a:rPr lang="en-US" sz="8999">
                <a:solidFill>
                  <a:srgbClr val="FFFFFF"/>
                </a:solidFill>
                <a:latin typeface="Calibri (body)"/>
                <a:ea typeface="Armin Grotesk 2"/>
                <a:cs typeface="Armin Grotesk 2"/>
                <a:sym typeface="Armin Grotesk 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4224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963263" y="0"/>
            <a:ext cx="13165220" cy="1316522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blipFill>
              <a:blip r:embed="rId2"/>
              <a:stretch>
                <a:fillRect l="-5659" r="-44340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5374793" y="9118692"/>
            <a:ext cx="5570247" cy="5767467"/>
            <a:chOff x="0" y="0"/>
            <a:chExt cx="7426996" cy="7689955"/>
          </a:xfrm>
        </p:grpSpPr>
        <p:sp>
          <p:nvSpPr>
            <p:cNvPr id="5" name="AutoShape 5"/>
            <p:cNvSpPr/>
            <p:nvPr/>
          </p:nvSpPr>
          <p:spPr>
            <a:xfrm flipV="1">
              <a:off x="4218061" y="22626"/>
              <a:ext cx="2124206" cy="2124206"/>
            </a:xfrm>
            <a:prstGeom prst="line">
              <a:avLst/>
            </a:prstGeom>
            <a:ln w="63996" cap="flat">
              <a:solidFill>
                <a:srgbClr val="A20B3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6" name="AutoShape 6"/>
            <p:cNvSpPr/>
            <p:nvPr/>
          </p:nvSpPr>
          <p:spPr>
            <a:xfrm flipV="1">
              <a:off x="5280164" y="1084729"/>
              <a:ext cx="2124206" cy="2124206"/>
            </a:xfrm>
            <a:prstGeom prst="line">
              <a:avLst/>
            </a:prstGeom>
            <a:ln w="63996" cap="flat">
              <a:solidFill>
                <a:srgbClr val="A20B3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7" name="AutoShape 7"/>
            <p:cNvSpPr/>
            <p:nvPr/>
          </p:nvSpPr>
          <p:spPr>
            <a:xfrm flipV="1">
              <a:off x="22626" y="4481020"/>
              <a:ext cx="2124206" cy="2124206"/>
            </a:xfrm>
            <a:prstGeom prst="line">
              <a:avLst/>
            </a:prstGeom>
            <a:ln w="63996" cap="flat">
              <a:solidFill>
                <a:srgbClr val="A20B3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8" name="AutoShape 8"/>
            <p:cNvSpPr/>
            <p:nvPr/>
          </p:nvSpPr>
          <p:spPr>
            <a:xfrm flipV="1">
              <a:off x="1084729" y="5543123"/>
              <a:ext cx="2124206" cy="2124206"/>
            </a:xfrm>
            <a:prstGeom prst="line">
              <a:avLst/>
            </a:prstGeom>
            <a:ln w="63996" cap="flat">
              <a:solidFill>
                <a:srgbClr val="A20B3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9" name="AutoShape 9"/>
            <p:cNvSpPr/>
            <p:nvPr/>
          </p:nvSpPr>
          <p:spPr>
            <a:xfrm flipV="1">
              <a:off x="4199206" y="4462165"/>
              <a:ext cx="2124206" cy="2124206"/>
            </a:xfrm>
            <a:prstGeom prst="line">
              <a:avLst/>
            </a:prstGeom>
            <a:ln w="63996" cap="flat">
              <a:solidFill>
                <a:srgbClr val="A20B3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10" name="AutoShape 10"/>
            <p:cNvSpPr/>
            <p:nvPr/>
          </p:nvSpPr>
          <p:spPr>
            <a:xfrm flipV="1">
              <a:off x="5261309" y="5524268"/>
              <a:ext cx="2124206" cy="2124206"/>
            </a:xfrm>
            <a:prstGeom prst="line">
              <a:avLst/>
            </a:prstGeom>
            <a:ln w="63996" cap="flat">
              <a:solidFill>
                <a:srgbClr val="A20B3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11" name="AutoShape 11"/>
            <p:cNvSpPr/>
            <p:nvPr/>
          </p:nvSpPr>
          <p:spPr>
            <a:xfrm flipV="1">
              <a:off x="63269" y="35769"/>
              <a:ext cx="2124206" cy="2124206"/>
            </a:xfrm>
            <a:prstGeom prst="line">
              <a:avLst/>
            </a:prstGeom>
            <a:ln w="63996" cap="flat">
              <a:solidFill>
                <a:srgbClr val="A20B3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12" name="AutoShape 12"/>
            <p:cNvSpPr/>
            <p:nvPr/>
          </p:nvSpPr>
          <p:spPr>
            <a:xfrm flipV="1">
              <a:off x="1125372" y="1097872"/>
              <a:ext cx="2124206" cy="2124206"/>
            </a:xfrm>
            <a:prstGeom prst="line">
              <a:avLst/>
            </a:prstGeom>
            <a:ln w="63996" cap="flat">
              <a:solidFill>
                <a:srgbClr val="A20B3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051731" y="3285391"/>
            <a:ext cx="9534207" cy="5078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000" err="1">
                <a:solidFill>
                  <a:srgbClr val="000000"/>
                </a:solidFill>
                <a:latin typeface="Calibri (body)"/>
                <a:ea typeface="Armin Grotesk 2"/>
                <a:cs typeface="Arial"/>
                <a:sym typeface="Armin Grotesk 2"/>
              </a:rPr>
              <a:t>Latvijas</a:t>
            </a:r>
            <a:r>
              <a:rPr lang="en-US" sz="3000">
                <a:solidFill>
                  <a:srgbClr val="000000"/>
                </a:solidFill>
                <a:latin typeface="Calibri (body)"/>
                <a:ea typeface="Armin Grotesk 2"/>
                <a:cs typeface="Arial"/>
                <a:sym typeface="Armin Grotesk 2"/>
              </a:rPr>
              <a:t> </a:t>
            </a:r>
            <a:r>
              <a:rPr lang="en-US" sz="3000" err="1">
                <a:solidFill>
                  <a:srgbClr val="000000"/>
                </a:solidFill>
                <a:latin typeface="Calibri (body)"/>
                <a:ea typeface="Armin Grotesk 2"/>
                <a:cs typeface="Arial"/>
                <a:sym typeface="Armin Grotesk 2"/>
              </a:rPr>
              <a:t>Republikas</a:t>
            </a:r>
            <a:r>
              <a:rPr lang="en-US" sz="3000">
                <a:solidFill>
                  <a:srgbClr val="000000"/>
                </a:solidFill>
                <a:latin typeface="Calibri (body)"/>
                <a:ea typeface="Armin Grotesk 2"/>
                <a:cs typeface="Arial"/>
                <a:sym typeface="Armin Grotesk 2"/>
              </a:rPr>
              <a:t> </a:t>
            </a:r>
            <a:r>
              <a:rPr lang="en-US" sz="3000" err="1">
                <a:solidFill>
                  <a:srgbClr val="000000"/>
                </a:solidFill>
                <a:latin typeface="Calibri (body)"/>
                <a:ea typeface="Armin Grotesk 2"/>
                <a:cs typeface="Arial"/>
                <a:sym typeface="Armin Grotesk 2"/>
              </a:rPr>
              <a:t>Uzņēmumu</a:t>
            </a:r>
            <a:r>
              <a:rPr lang="en-US" sz="3000">
                <a:solidFill>
                  <a:srgbClr val="000000"/>
                </a:solidFill>
                <a:latin typeface="Calibri (body)"/>
                <a:ea typeface="Armin Grotesk 2"/>
                <a:cs typeface="Arial"/>
                <a:sym typeface="Armin Grotesk 2"/>
              </a:rPr>
              <a:t> </a:t>
            </a:r>
            <a:r>
              <a:rPr lang="en-US" sz="3000" err="1">
                <a:solidFill>
                  <a:srgbClr val="000000"/>
                </a:solidFill>
                <a:latin typeface="Calibri (body)"/>
                <a:ea typeface="Armin Grotesk 2"/>
                <a:cs typeface="Arial"/>
                <a:sym typeface="Armin Grotesk 2"/>
              </a:rPr>
              <a:t>reģistra</a:t>
            </a:r>
            <a:r>
              <a:rPr lang="en-US" sz="3000">
                <a:solidFill>
                  <a:srgbClr val="000000"/>
                </a:solidFill>
                <a:latin typeface="Calibri (body)"/>
                <a:ea typeface="Armin Grotesk 2"/>
                <a:cs typeface="Arial"/>
                <a:sym typeface="Armin Grotesk 2"/>
              </a:rPr>
              <a:t> </a:t>
            </a:r>
            <a:r>
              <a:rPr lang="en-US" sz="3000" err="1">
                <a:solidFill>
                  <a:srgbClr val="000000"/>
                </a:solidFill>
                <a:latin typeface="Calibri (body)"/>
                <a:ea typeface="Armin Grotesk 2"/>
                <a:cs typeface="Arial"/>
                <a:sym typeface="Armin Grotesk 2"/>
              </a:rPr>
              <a:t>Komercreģistrā</a:t>
            </a:r>
            <a:r>
              <a:rPr lang="en-US" sz="3000">
                <a:solidFill>
                  <a:srgbClr val="000000"/>
                </a:solidFill>
                <a:latin typeface="Calibri (body)"/>
                <a:ea typeface="Armin Grotesk 2"/>
                <a:cs typeface="Arial"/>
                <a:sym typeface="Armin Grotesk 2"/>
              </a:rPr>
              <a:t> </a:t>
            </a:r>
            <a:r>
              <a:rPr lang="en-US" sz="3000" err="1">
                <a:solidFill>
                  <a:srgbClr val="000000"/>
                </a:solidFill>
                <a:latin typeface="Calibri (body)"/>
                <a:ea typeface="Armin Grotesk 2"/>
                <a:cs typeface="Arial"/>
                <a:sym typeface="Armin Grotesk 2"/>
              </a:rPr>
              <a:t>reģistrēti</a:t>
            </a:r>
            <a:r>
              <a:rPr lang="en-US" sz="3000">
                <a:solidFill>
                  <a:srgbClr val="000000"/>
                </a:solidFill>
                <a:latin typeface="Calibri (body)"/>
                <a:ea typeface="Armin Grotesk 2"/>
                <a:cs typeface="Arial"/>
                <a:sym typeface="Armin Grotesk 2"/>
              </a:rPr>
              <a:t> </a:t>
            </a:r>
            <a:r>
              <a:rPr lang="en-US" sz="3000" err="1">
                <a:solidFill>
                  <a:srgbClr val="000000"/>
                </a:solidFill>
                <a:latin typeface="Calibri (body)"/>
                <a:ea typeface="Armin Grotesk 2"/>
                <a:cs typeface="Arial"/>
                <a:sym typeface="Armin Grotesk 2"/>
              </a:rPr>
              <a:t>komersanti</a:t>
            </a:r>
            <a:r>
              <a:rPr lang="en-US" sz="3000">
                <a:solidFill>
                  <a:srgbClr val="000000"/>
                </a:solidFill>
                <a:latin typeface="Calibri (body)"/>
                <a:ea typeface="Armin Grotesk 2"/>
                <a:cs typeface="Arial"/>
                <a:sym typeface="Armin Grotesk 2"/>
              </a:rPr>
              <a:t>:</a:t>
            </a:r>
            <a:endParaRPr lang="lv-LV" sz="3000" err="1">
              <a:solidFill>
                <a:srgbClr val="000000"/>
              </a:solidFill>
              <a:latin typeface="Calibri (body)"/>
              <a:ea typeface="Armin Grotesk 2"/>
              <a:cs typeface="Armin Grotesk 2"/>
            </a:endParaRPr>
          </a:p>
          <a:p>
            <a:pPr marL="457200" indent="-457200"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Calibri (body)"/>
                <a:ea typeface="Armin Grotesk 2"/>
                <a:cs typeface="Arial"/>
                <a:sym typeface="Armin Grotesk 2"/>
              </a:rPr>
              <a:t>MVU</a:t>
            </a:r>
            <a:endParaRPr lang="en-US" err="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3000" err="1">
                <a:solidFill>
                  <a:srgbClr val="000000"/>
                </a:solidFill>
                <a:latin typeface="Calibri (body)"/>
                <a:ea typeface="Armin Grotesk 2"/>
                <a:cs typeface="Arial"/>
                <a:sym typeface="Armin Grotesk 2"/>
              </a:rPr>
              <a:t>mazas</a:t>
            </a:r>
            <a:r>
              <a:rPr lang="en-US" sz="3000">
                <a:solidFill>
                  <a:srgbClr val="000000"/>
                </a:solidFill>
                <a:latin typeface="Calibri (body)"/>
                <a:ea typeface="Armin Grotesk 2"/>
                <a:cs typeface="Arial"/>
                <a:sym typeface="Armin Grotesk 2"/>
              </a:rPr>
              <a:t> </a:t>
            </a:r>
            <a:r>
              <a:rPr lang="en-US" sz="3000" err="1">
                <a:solidFill>
                  <a:srgbClr val="000000"/>
                </a:solidFill>
                <a:latin typeface="Calibri (body)"/>
                <a:ea typeface="Armin Grotesk 2"/>
                <a:cs typeface="Arial"/>
                <a:sym typeface="Armin Grotesk 2"/>
              </a:rPr>
              <a:t>vidējas</a:t>
            </a:r>
            <a:r>
              <a:rPr lang="en-US" sz="3000">
                <a:solidFill>
                  <a:srgbClr val="000000"/>
                </a:solidFill>
                <a:latin typeface="Calibri (body)"/>
                <a:ea typeface="Armin Grotesk 2"/>
                <a:cs typeface="Arial"/>
                <a:sym typeface="Armin Grotesk 2"/>
              </a:rPr>
              <a:t> </a:t>
            </a:r>
            <a:r>
              <a:rPr lang="en-US" sz="3000" err="1">
                <a:solidFill>
                  <a:srgbClr val="000000"/>
                </a:solidFill>
                <a:latin typeface="Calibri (body)"/>
                <a:ea typeface="Armin Grotesk 2"/>
                <a:cs typeface="Arial"/>
                <a:sym typeface="Armin Grotesk 2"/>
              </a:rPr>
              <a:t>kapitalizācijas</a:t>
            </a:r>
            <a:r>
              <a:rPr lang="en-US" sz="3000">
                <a:solidFill>
                  <a:srgbClr val="000000"/>
                </a:solidFill>
                <a:latin typeface="Calibri (body)"/>
                <a:ea typeface="Armin Grotesk 2"/>
                <a:cs typeface="Arial"/>
                <a:sym typeface="Armin Grotesk 2"/>
              </a:rPr>
              <a:t> </a:t>
            </a:r>
            <a:r>
              <a:rPr lang="en-US" sz="3000" err="1">
                <a:solidFill>
                  <a:srgbClr val="000000"/>
                </a:solidFill>
                <a:latin typeface="Calibri (body)"/>
                <a:ea typeface="Armin Grotesk 2"/>
                <a:cs typeface="Arial"/>
                <a:sym typeface="Armin Grotesk 2"/>
              </a:rPr>
              <a:t>sabiedrības</a:t>
            </a:r>
            <a:endParaRPr lang="en-US" err="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3000" err="1">
                <a:solidFill>
                  <a:srgbClr val="000000"/>
                </a:solidFill>
                <a:latin typeface="Armin Grotesk 2"/>
                <a:ea typeface="Armin Grotesk 2"/>
                <a:cs typeface="Arial"/>
                <a:sym typeface="Armin Grotesk 2"/>
              </a:rPr>
              <a:t>vidējas</a:t>
            </a:r>
            <a:r>
              <a:rPr lang="en-US" sz="3000">
                <a:solidFill>
                  <a:srgbClr val="000000"/>
                </a:solidFill>
                <a:latin typeface="Armin Grotesk 2"/>
                <a:ea typeface="Armin Grotesk 2"/>
                <a:cs typeface="Arial"/>
                <a:sym typeface="Armin Grotesk 2"/>
              </a:rPr>
              <a:t> </a:t>
            </a:r>
            <a:r>
              <a:rPr lang="en-US" sz="3000" err="1">
                <a:solidFill>
                  <a:srgbClr val="000000"/>
                </a:solidFill>
                <a:latin typeface="Armin Grotesk 2"/>
                <a:ea typeface="Armin Grotesk 2"/>
                <a:cs typeface="Arial"/>
                <a:sym typeface="Armin Grotesk 2"/>
              </a:rPr>
              <a:t>kapitalizācijas</a:t>
            </a:r>
            <a:r>
              <a:rPr lang="en-US" sz="3000">
                <a:solidFill>
                  <a:srgbClr val="000000"/>
                </a:solidFill>
                <a:latin typeface="Armin Grotesk 2"/>
                <a:ea typeface="Armin Grotesk 2"/>
                <a:cs typeface="Arial"/>
                <a:sym typeface="Armin Grotesk 2"/>
              </a:rPr>
              <a:t> </a:t>
            </a:r>
            <a:r>
              <a:rPr lang="en-US" sz="3000" err="1">
                <a:solidFill>
                  <a:srgbClr val="000000"/>
                </a:solidFill>
                <a:latin typeface="Armin Grotesk 2"/>
                <a:ea typeface="Armin Grotesk 2"/>
                <a:cs typeface="Arial"/>
                <a:sym typeface="Armin Grotesk 2"/>
              </a:rPr>
              <a:t>sabiedrības</a:t>
            </a:r>
            <a:r>
              <a:rPr lang="en-US" sz="3000">
                <a:solidFill>
                  <a:srgbClr val="000000"/>
                </a:solidFill>
                <a:latin typeface="Armin Grotesk 2"/>
                <a:ea typeface="Armin Grotesk 2"/>
                <a:cs typeface="Arial"/>
                <a:sym typeface="Armin Grotesk 2"/>
              </a:rPr>
              <a:t>*</a:t>
            </a:r>
            <a:endParaRPr lang="en-US" sz="3000" err="1">
              <a:solidFill>
                <a:srgbClr val="000000"/>
              </a:solidFill>
              <a:latin typeface="Armin Grotesk 2"/>
              <a:ea typeface="Armin Grotesk 2"/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en-US" sz="3000" err="1">
                <a:solidFill>
                  <a:srgbClr val="000000"/>
                </a:solidFill>
                <a:latin typeface="Calibri (body)"/>
                <a:ea typeface="Armin Grotesk 2"/>
                <a:cs typeface="Arial"/>
                <a:sym typeface="Armin Grotesk 2"/>
              </a:rPr>
              <a:t>lielie</a:t>
            </a:r>
            <a:r>
              <a:rPr lang="en-US" sz="3000">
                <a:solidFill>
                  <a:srgbClr val="000000"/>
                </a:solidFill>
                <a:latin typeface="Calibri (body)"/>
                <a:ea typeface="Armin Grotesk 2"/>
                <a:cs typeface="Arial"/>
                <a:sym typeface="Armin Grotesk 2"/>
              </a:rPr>
              <a:t> </a:t>
            </a:r>
            <a:r>
              <a:rPr lang="en-US" sz="3000" err="1">
                <a:solidFill>
                  <a:srgbClr val="000000"/>
                </a:solidFill>
                <a:latin typeface="Calibri (body)"/>
                <a:ea typeface="Armin Grotesk 2"/>
                <a:cs typeface="Arial"/>
                <a:sym typeface="Armin Grotesk 2"/>
              </a:rPr>
              <a:t>komersanti</a:t>
            </a:r>
            <a:r>
              <a:rPr lang="en-US" sz="3000">
                <a:solidFill>
                  <a:srgbClr val="000000"/>
                </a:solidFill>
                <a:latin typeface="Calibri (body)"/>
                <a:ea typeface="Armin Grotesk 2"/>
                <a:cs typeface="Arial"/>
                <a:sym typeface="Armin Grotesk 2"/>
              </a:rPr>
              <a:t>* </a:t>
            </a:r>
            <a:endParaRPr lang="en-US" sz="3000">
              <a:solidFill>
                <a:srgbClr val="000000"/>
              </a:solidFill>
              <a:latin typeface="Calibri (body)"/>
              <a:ea typeface="Armin Grotesk 2"/>
              <a:cs typeface="Arial"/>
            </a:endParaRPr>
          </a:p>
          <a:p>
            <a:pPr marL="457200" indent="-457200">
              <a:buFont typeface="Arial"/>
              <a:buChar char="•"/>
            </a:pPr>
            <a:endParaRPr lang="en-US" sz="3000">
              <a:solidFill>
                <a:srgbClr val="000000"/>
              </a:solidFill>
              <a:latin typeface="Calibri (body)"/>
              <a:ea typeface="Armin Grotesk 2"/>
              <a:cs typeface="Arial"/>
            </a:endParaRPr>
          </a:p>
          <a:p>
            <a:r>
              <a:rPr lang="lv-LV" sz="2400">
                <a:solidFill>
                  <a:srgbClr val="000000"/>
                </a:solidFill>
                <a:latin typeface="Armin Grotesk 2"/>
                <a:ea typeface="Armin Grotesk 2"/>
                <a:cs typeface="Arial"/>
              </a:rPr>
              <a:t>* Vidējai kapitalizācijas sabiedrībai un lielajam komersantam jābūt </a:t>
            </a:r>
            <a:r>
              <a:rPr lang="lv-LV" sz="2400" b="1">
                <a:solidFill>
                  <a:srgbClr val="000000"/>
                </a:solidFill>
                <a:latin typeface="Armin Grotesk 2"/>
                <a:ea typeface="Armin Grotesk 2"/>
                <a:cs typeface="Arial"/>
              </a:rPr>
              <a:t>noslēgtam sadarbības līgumam </a:t>
            </a:r>
            <a:r>
              <a:rPr lang="lv-LV" sz="2400">
                <a:solidFill>
                  <a:srgbClr val="000000"/>
                </a:solidFill>
                <a:latin typeface="Armin Grotesk 2"/>
                <a:ea typeface="Armin Grotesk 2"/>
                <a:cs typeface="Arial"/>
              </a:rPr>
              <a:t>vai </a:t>
            </a:r>
            <a:r>
              <a:rPr lang="lv-LV" sz="2400" b="1">
                <a:solidFill>
                  <a:srgbClr val="000000"/>
                </a:solidFill>
                <a:latin typeface="Armin Grotesk 2"/>
                <a:ea typeface="Armin Grotesk 2"/>
                <a:cs typeface="Arial"/>
              </a:rPr>
              <a:t>vienošanās</a:t>
            </a:r>
            <a:r>
              <a:rPr lang="lv-LV" sz="2400">
                <a:solidFill>
                  <a:srgbClr val="000000"/>
                </a:solidFill>
                <a:latin typeface="Armin Grotesk 2"/>
                <a:ea typeface="Armin Grotesk 2"/>
                <a:cs typeface="Arial"/>
              </a:rPr>
              <a:t>, kas pamato tā sadarbību ar MVU pētniecības un inovācijas aktivitātēs konkrētā projekta iesnieguma ietvaros, ko paredzēts iesniegt EK programmā.</a:t>
            </a:r>
            <a:endParaRPr lang="en-US" sz="3000">
              <a:solidFill>
                <a:srgbClr val="000000"/>
              </a:solidFill>
              <a:latin typeface="Calibri (body)"/>
              <a:ea typeface="Armin Grotesk 2"/>
              <a:cs typeface="Arial"/>
            </a:endParaRPr>
          </a:p>
          <a:p>
            <a:endParaRPr lang="lv-LV" sz="2400">
              <a:solidFill>
                <a:srgbClr val="000000"/>
              </a:solidFill>
              <a:latin typeface="Armin Grotesk 2"/>
              <a:ea typeface="Armin Grotesk 2"/>
              <a:cs typeface="Arial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16525353" y="9373664"/>
            <a:ext cx="1385734" cy="525267"/>
          </a:xfrm>
          <a:custGeom>
            <a:avLst/>
            <a:gdLst/>
            <a:ahLst/>
            <a:cxnLst/>
            <a:rect l="l" t="t" r="r" b="b"/>
            <a:pathLst>
              <a:path w="1385734" h="525267">
                <a:moveTo>
                  <a:pt x="0" y="0"/>
                </a:moveTo>
                <a:lnTo>
                  <a:pt x="1385733" y="0"/>
                </a:lnTo>
                <a:lnTo>
                  <a:pt x="1385733" y="525267"/>
                </a:lnTo>
                <a:lnTo>
                  <a:pt x="0" y="5252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0" r="-40"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15" name="TextBox 15"/>
          <p:cNvSpPr txBox="1"/>
          <p:nvPr/>
        </p:nvSpPr>
        <p:spPr>
          <a:xfrm>
            <a:off x="1043544" y="923925"/>
            <a:ext cx="16867414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lv-LV" sz="5000"/>
              <a:t>ATBALSTS PROJEKTU IESNIEGUMU IZSTRĀDEI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46018" y="2099258"/>
            <a:ext cx="10569200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 b="1">
                <a:solidFill>
                  <a:srgbClr val="A20B32"/>
                </a:solidFill>
                <a:latin typeface="Armin Grotesk 2 Semi-Bold"/>
                <a:ea typeface="Armin Grotesk 2 Semi-Bold"/>
                <a:cs typeface="Armin Grotesk 2"/>
                <a:sym typeface="Armin Grotesk 2 Semi-Bold"/>
              </a:rPr>
              <a:t>ATBALSTA SAŅĒMĒJI</a:t>
            </a:r>
            <a:endParaRPr lang="lv-LV" sz="3000" b="1">
              <a:solidFill>
                <a:srgbClr val="A20B32"/>
              </a:solidFill>
              <a:latin typeface="Armin Grotesk 2 Semi-Bold"/>
              <a:ea typeface="Armin Grotesk 2 Semi-Bold"/>
              <a:cs typeface="Armin Grotesk 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DCC0B-DEE4-5A4A-BDFC-151FFE7B7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5AFF81A-3533-62AC-6F48-F49B98080ED9}"/>
              </a:ext>
            </a:extLst>
          </p:cNvPr>
          <p:cNvGrpSpPr/>
          <p:nvPr/>
        </p:nvGrpSpPr>
        <p:grpSpPr>
          <a:xfrm>
            <a:off x="823717" y="1028700"/>
            <a:ext cx="17011875" cy="911860"/>
            <a:chOff x="0" y="0"/>
            <a:chExt cx="22266864" cy="121581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461FBA8-73E2-FD7B-DB7F-3E0BC2EDAD05}"/>
                </a:ext>
              </a:extLst>
            </p:cNvPr>
            <p:cNvSpPr/>
            <p:nvPr/>
          </p:nvSpPr>
          <p:spPr>
            <a:xfrm>
              <a:off x="0" y="0"/>
              <a:ext cx="19377203" cy="1215813"/>
            </a:xfrm>
            <a:custGeom>
              <a:avLst/>
              <a:gdLst/>
              <a:ahLst/>
              <a:cxnLst/>
              <a:rect l="l" t="t" r="r" b="b"/>
              <a:pathLst>
                <a:path w="19377203" h="1215813">
                  <a:moveTo>
                    <a:pt x="0" y="0"/>
                  </a:moveTo>
                  <a:lnTo>
                    <a:pt x="19377203" y="0"/>
                  </a:lnTo>
                  <a:lnTo>
                    <a:pt x="19377203" y="1215813"/>
                  </a:lnTo>
                  <a:lnTo>
                    <a:pt x="0" y="121581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8B1132D1-6880-8829-D9B7-B5665E28FF3B}"/>
                </a:ext>
              </a:extLst>
            </p:cNvPr>
            <p:cNvSpPr txBox="1"/>
            <p:nvPr/>
          </p:nvSpPr>
          <p:spPr>
            <a:xfrm>
              <a:off x="0" y="13977"/>
              <a:ext cx="22266864" cy="120183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r>
                <a:rPr lang="lv-LV" sz="5000"/>
                <a:t>ATBALSTS PROJEKTU IESNIEGUMU IZSTRĀDEI</a:t>
              </a:r>
            </a:p>
            <a:p>
              <a:endParaRPr lang="lv-LV" sz="5000">
                <a:ea typeface="Calibri"/>
                <a:cs typeface="Calibri"/>
              </a:endParaRPr>
            </a:p>
            <a:p>
              <a:pPr>
                <a:lnSpc>
                  <a:spcPts val="8005"/>
                </a:lnSpc>
              </a:pPr>
              <a:endParaRPr lang="lv-LV" sz="5000"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9462FD43-C949-62EE-B51C-3922514F7CAB}"/>
              </a:ext>
            </a:extLst>
          </p:cNvPr>
          <p:cNvSpPr txBox="1"/>
          <p:nvPr/>
        </p:nvSpPr>
        <p:spPr>
          <a:xfrm>
            <a:off x="3700950" y="6932582"/>
            <a:ext cx="11718726" cy="15057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lv-LV" sz="3000"/>
              <a:t>      Īstenošanas termiņš: līdz 31.08.2029. </a:t>
            </a:r>
          </a:p>
          <a:p>
            <a:pPr>
              <a:lnSpc>
                <a:spcPts val="4200"/>
              </a:lnSpc>
            </a:pPr>
            <a:endParaRPr lang="lv-LV" sz="3000">
              <a:ea typeface="Calibri"/>
              <a:cs typeface="Calibri"/>
            </a:endParaRPr>
          </a:p>
          <a:p>
            <a:pPr>
              <a:lnSpc>
                <a:spcPts val="4200"/>
              </a:lnSpc>
            </a:pPr>
            <a:endParaRPr lang="lv-LV" sz="30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4521CAE4-E03C-0B8B-86D7-E82713E6536F}"/>
              </a:ext>
            </a:extLst>
          </p:cNvPr>
          <p:cNvSpPr/>
          <p:nvPr/>
        </p:nvSpPr>
        <p:spPr>
          <a:xfrm>
            <a:off x="16525353" y="9373664"/>
            <a:ext cx="1385734" cy="525267"/>
          </a:xfrm>
          <a:custGeom>
            <a:avLst/>
            <a:gdLst/>
            <a:ahLst/>
            <a:cxnLst/>
            <a:rect l="l" t="t" r="r" b="b"/>
            <a:pathLst>
              <a:path w="1385734" h="525267">
                <a:moveTo>
                  <a:pt x="0" y="0"/>
                </a:moveTo>
                <a:lnTo>
                  <a:pt x="1385733" y="0"/>
                </a:lnTo>
                <a:lnTo>
                  <a:pt x="1385733" y="525267"/>
                </a:lnTo>
                <a:lnTo>
                  <a:pt x="0" y="5252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0" r="-40"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376E50B2-D80A-1623-D94F-2EEA89C329D7}"/>
              </a:ext>
            </a:extLst>
          </p:cNvPr>
          <p:cNvGrpSpPr/>
          <p:nvPr/>
        </p:nvGrpSpPr>
        <p:grpSpPr>
          <a:xfrm>
            <a:off x="861163" y="3036157"/>
            <a:ext cx="16282499" cy="1385857"/>
            <a:chOff x="-14885" y="-38100"/>
            <a:chExt cx="3604858" cy="305389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354BB6CD-BA18-7890-BBE4-B07490B73692}"/>
                </a:ext>
              </a:extLst>
            </p:cNvPr>
            <p:cNvSpPr/>
            <p:nvPr/>
          </p:nvSpPr>
          <p:spPr>
            <a:xfrm>
              <a:off x="-14885" y="7408"/>
              <a:ext cx="3340640" cy="256177"/>
            </a:xfrm>
            <a:custGeom>
              <a:avLst/>
              <a:gdLst/>
              <a:ahLst/>
              <a:cxnLst/>
              <a:rect l="l" t="t" r="r" b="b"/>
              <a:pathLst>
                <a:path w="3589973" h="267289">
                  <a:moveTo>
                    <a:pt x="0" y="0"/>
                  </a:moveTo>
                  <a:lnTo>
                    <a:pt x="3589973" y="0"/>
                  </a:lnTo>
                  <a:lnTo>
                    <a:pt x="3589973" y="267289"/>
                  </a:lnTo>
                  <a:lnTo>
                    <a:pt x="0" y="26728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A20B32"/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DE82F1CC-305A-7CC0-DD6D-3D42802B28AE}"/>
                </a:ext>
              </a:extLst>
            </p:cNvPr>
            <p:cNvSpPr txBox="1"/>
            <p:nvPr/>
          </p:nvSpPr>
          <p:spPr>
            <a:xfrm>
              <a:off x="0" y="-38100"/>
              <a:ext cx="3589973" cy="3053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6D2C03EE-1D36-95A5-E520-62251B7FD28D}"/>
              </a:ext>
            </a:extLst>
          </p:cNvPr>
          <p:cNvGrpSpPr/>
          <p:nvPr/>
        </p:nvGrpSpPr>
        <p:grpSpPr>
          <a:xfrm>
            <a:off x="1027513" y="4399775"/>
            <a:ext cx="16181167" cy="1621792"/>
            <a:chOff x="-21258" y="-52063"/>
            <a:chExt cx="3520507" cy="326333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9664A431-020E-5C42-A8CF-CA1F86375AC8}"/>
                </a:ext>
              </a:extLst>
            </p:cNvPr>
            <p:cNvSpPr/>
            <p:nvPr/>
          </p:nvSpPr>
          <p:spPr>
            <a:xfrm>
              <a:off x="-17715" y="-3491"/>
              <a:ext cx="3516964" cy="277761"/>
            </a:xfrm>
            <a:custGeom>
              <a:avLst/>
              <a:gdLst/>
              <a:ahLst/>
              <a:cxnLst/>
              <a:rect l="l" t="t" r="r" b="b"/>
              <a:pathLst>
                <a:path w="3339815" h="267289">
                  <a:moveTo>
                    <a:pt x="0" y="0"/>
                  </a:moveTo>
                  <a:lnTo>
                    <a:pt x="3339815" y="0"/>
                  </a:lnTo>
                  <a:lnTo>
                    <a:pt x="3339815" y="267289"/>
                  </a:lnTo>
                  <a:lnTo>
                    <a:pt x="0" y="26728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A20B32"/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FE07C70F-7D83-ED1B-CC39-C175CE48D294}"/>
                </a:ext>
              </a:extLst>
            </p:cNvPr>
            <p:cNvSpPr txBox="1"/>
            <p:nvPr/>
          </p:nvSpPr>
          <p:spPr>
            <a:xfrm>
              <a:off x="-21258" y="-52063"/>
              <a:ext cx="3513420" cy="3263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96462B64-60DF-CF69-8D28-F0C72E3D4927}"/>
              </a:ext>
            </a:extLst>
          </p:cNvPr>
          <p:cNvGrpSpPr/>
          <p:nvPr/>
        </p:nvGrpSpPr>
        <p:grpSpPr>
          <a:xfrm>
            <a:off x="346729" y="6376819"/>
            <a:ext cx="16192549" cy="3409806"/>
            <a:chOff x="0" y="-1093958"/>
            <a:chExt cx="3623950" cy="1361247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8ACE61B4-66FE-9589-5443-FCFD12F85C18}"/>
                </a:ext>
              </a:extLst>
            </p:cNvPr>
            <p:cNvSpPr/>
            <p:nvPr/>
          </p:nvSpPr>
          <p:spPr>
            <a:xfrm>
              <a:off x="99410" y="-1093958"/>
              <a:ext cx="3394822" cy="530024"/>
            </a:xfrm>
            <a:custGeom>
              <a:avLst/>
              <a:gdLst/>
              <a:ahLst/>
              <a:cxnLst/>
              <a:rect l="l" t="t" r="r" b="b"/>
              <a:pathLst>
                <a:path w="3623950" h="267289">
                  <a:moveTo>
                    <a:pt x="0" y="0"/>
                  </a:moveTo>
                  <a:lnTo>
                    <a:pt x="3623950" y="0"/>
                  </a:lnTo>
                  <a:lnTo>
                    <a:pt x="3623950" y="267289"/>
                  </a:lnTo>
                  <a:lnTo>
                    <a:pt x="0" y="26728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A20B32"/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9BA12209-9BAB-3C4F-3998-865E72E569C5}"/>
                </a:ext>
              </a:extLst>
            </p:cNvPr>
            <p:cNvSpPr txBox="1"/>
            <p:nvPr/>
          </p:nvSpPr>
          <p:spPr>
            <a:xfrm>
              <a:off x="0" y="-38100"/>
              <a:ext cx="3623950" cy="3053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BA96E35C-52B3-7ACD-9C50-810AB74780D5}"/>
              </a:ext>
            </a:extLst>
          </p:cNvPr>
          <p:cNvGrpSpPr/>
          <p:nvPr/>
        </p:nvGrpSpPr>
        <p:grpSpPr>
          <a:xfrm>
            <a:off x="2281408" y="7932271"/>
            <a:ext cx="15630523" cy="1440407"/>
            <a:chOff x="0" y="-7483"/>
            <a:chExt cx="3169123" cy="275333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85944513-A8FF-5601-A3EB-10EE8665D003}"/>
                </a:ext>
              </a:extLst>
            </p:cNvPr>
            <p:cNvSpPr/>
            <p:nvPr/>
          </p:nvSpPr>
          <p:spPr>
            <a:xfrm>
              <a:off x="0" y="-6357"/>
              <a:ext cx="3169123" cy="273646"/>
            </a:xfrm>
            <a:custGeom>
              <a:avLst/>
              <a:gdLst/>
              <a:ahLst/>
              <a:cxnLst/>
              <a:rect l="l" t="t" r="r" b="b"/>
              <a:pathLst>
                <a:path w="2977892" h="267289">
                  <a:moveTo>
                    <a:pt x="0" y="0"/>
                  </a:moveTo>
                  <a:lnTo>
                    <a:pt x="2977892" y="0"/>
                  </a:lnTo>
                  <a:lnTo>
                    <a:pt x="2977892" y="267289"/>
                  </a:lnTo>
                  <a:lnTo>
                    <a:pt x="0" y="26728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A20B32"/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67886558-504B-7EB3-C2E7-6D6DACDE30DB}"/>
                </a:ext>
              </a:extLst>
            </p:cNvPr>
            <p:cNvSpPr txBox="1"/>
            <p:nvPr/>
          </p:nvSpPr>
          <p:spPr>
            <a:xfrm>
              <a:off x="737" y="-7483"/>
              <a:ext cx="3059151" cy="2753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9" name="Freeform 19">
            <a:extLst>
              <a:ext uri="{FF2B5EF4-FFF2-40B4-BE49-F238E27FC236}">
                <a16:creationId xmlns:a16="http://schemas.microsoft.com/office/drawing/2014/main" id="{4A8236ED-3B8A-4467-DD06-32D4C4FF06E1}"/>
              </a:ext>
            </a:extLst>
          </p:cNvPr>
          <p:cNvSpPr/>
          <p:nvPr/>
        </p:nvSpPr>
        <p:spPr>
          <a:xfrm rot="5400000" flipH="1" flipV="1">
            <a:off x="518643" y="2621531"/>
            <a:ext cx="7167167" cy="7167167"/>
          </a:xfrm>
          <a:custGeom>
            <a:avLst/>
            <a:gdLst/>
            <a:ahLst/>
            <a:cxnLst/>
            <a:rect l="l" t="t" r="r" b="b"/>
            <a:pathLst>
              <a:path w="7167167" h="7167167">
                <a:moveTo>
                  <a:pt x="7167167" y="7167167"/>
                </a:moveTo>
                <a:lnTo>
                  <a:pt x="0" y="7167167"/>
                </a:lnTo>
                <a:lnTo>
                  <a:pt x="0" y="0"/>
                </a:lnTo>
                <a:lnTo>
                  <a:pt x="7167167" y="0"/>
                </a:lnTo>
                <a:lnTo>
                  <a:pt x="7167167" y="7167167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5BF1BB8B-14D4-1132-DE5B-449296C6E2FA}"/>
              </a:ext>
            </a:extLst>
          </p:cNvPr>
          <p:cNvSpPr/>
          <p:nvPr/>
        </p:nvSpPr>
        <p:spPr>
          <a:xfrm>
            <a:off x="830954" y="3256282"/>
            <a:ext cx="1433646" cy="1433646"/>
          </a:xfrm>
          <a:custGeom>
            <a:avLst/>
            <a:gdLst/>
            <a:ahLst/>
            <a:cxnLst/>
            <a:rect l="l" t="t" r="r" b="b"/>
            <a:pathLst>
              <a:path w="1433646" h="1433646">
                <a:moveTo>
                  <a:pt x="0" y="0"/>
                </a:moveTo>
                <a:lnTo>
                  <a:pt x="1433646" y="0"/>
                </a:lnTo>
                <a:lnTo>
                  <a:pt x="1433646" y="1433646"/>
                </a:lnTo>
                <a:lnTo>
                  <a:pt x="0" y="14336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9C5F103B-C575-1DC2-C38A-524CDB79CBEF}"/>
              </a:ext>
            </a:extLst>
          </p:cNvPr>
          <p:cNvSpPr/>
          <p:nvPr/>
        </p:nvSpPr>
        <p:spPr>
          <a:xfrm>
            <a:off x="2264600" y="4868484"/>
            <a:ext cx="1433646" cy="1433646"/>
          </a:xfrm>
          <a:custGeom>
            <a:avLst/>
            <a:gdLst/>
            <a:ahLst/>
            <a:cxnLst/>
            <a:rect l="l" t="t" r="r" b="b"/>
            <a:pathLst>
              <a:path w="1433646" h="1433646">
                <a:moveTo>
                  <a:pt x="0" y="0"/>
                </a:moveTo>
                <a:lnTo>
                  <a:pt x="1433646" y="0"/>
                </a:lnTo>
                <a:lnTo>
                  <a:pt x="1433646" y="1433646"/>
                </a:lnTo>
                <a:lnTo>
                  <a:pt x="0" y="14336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1A79C230-C887-AC6B-D599-8B9F63453466}"/>
              </a:ext>
            </a:extLst>
          </p:cNvPr>
          <p:cNvSpPr/>
          <p:nvPr/>
        </p:nvSpPr>
        <p:spPr>
          <a:xfrm>
            <a:off x="3871569" y="6491941"/>
            <a:ext cx="1433646" cy="1433646"/>
          </a:xfrm>
          <a:custGeom>
            <a:avLst/>
            <a:gdLst/>
            <a:ahLst/>
            <a:cxnLst/>
            <a:rect l="l" t="t" r="r" b="b"/>
            <a:pathLst>
              <a:path w="1433646" h="1433646">
                <a:moveTo>
                  <a:pt x="0" y="0"/>
                </a:moveTo>
                <a:lnTo>
                  <a:pt x="1433646" y="0"/>
                </a:lnTo>
                <a:lnTo>
                  <a:pt x="1433646" y="1433646"/>
                </a:lnTo>
                <a:lnTo>
                  <a:pt x="0" y="14336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D1E855E2-D4F1-4AAA-DC27-C404052C15F5}"/>
              </a:ext>
            </a:extLst>
          </p:cNvPr>
          <p:cNvSpPr txBox="1"/>
          <p:nvPr/>
        </p:nvSpPr>
        <p:spPr>
          <a:xfrm>
            <a:off x="2981423" y="3497874"/>
            <a:ext cx="12988606" cy="9654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lv-LV" sz="3000" spc="95">
                <a:solidFill>
                  <a:srgbClr val="000000"/>
                </a:solidFill>
                <a:latin typeface="Calibri"/>
                <a:ea typeface="Calibri"/>
                <a:cs typeface="Calibri"/>
                <a:sym typeface="Armin Grotesk 2"/>
              </a:rPr>
              <a:t>Kopējais pieejamais ES fondu finansējums: 842 275  </a:t>
            </a:r>
            <a:r>
              <a:rPr lang="lv-LV" sz="3000" i="1" spc="95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Armin Grotesk 2"/>
              </a:rPr>
              <a:t>euro</a:t>
            </a:r>
            <a:endParaRPr lang="en-US" sz="3000" spc="95" err="1">
              <a:solidFill>
                <a:srgbClr val="000000"/>
              </a:solidFill>
              <a:latin typeface="Calibri"/>
              <a:ea typeface="Calibri"/>
              <a:cs typeface="Calibri"/>
              <a:sym typeface="Armin Grotesk 2"/>
            </a:endParaRPr>
          </a:p>
          <a:p>
            <a:pPr>
              <a:lnSpc>
                <a:spcPts val="4199"/>
              </a:lnSpc>
            </a:pPr>
            <a:endParaRPr lang="en-US" sz="2950" spc="95">
              <a:solidFill>
                <a:srgbClr val="000000"/>
              </a:solidFill>
              <a:latin typeface="Calibri (body)"/>
              <a:ea typeface="Armin Grotesk 2"/>
              <a:cs typeface="Armin Grotesk 2"/>
            </a:endParaRP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55D79329-02E6-39C1-048C-5B71A7FD3589}"/>
              </a:ext>
            </a:extLst>
          </p:cNvPr>
          <p:cNvSpPr txBox="1"/>
          <p:nvPr/>
        </p:nvSpPr>
        <p:spPr>
          <a:xfrm>
            <a:off x="3876193" y="5025763"/>
            <a:ext cx="12471244" cy="14288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lv-LV" sz="3000" spc="96">
                <a:solidFill>
                  <a:srgbClr val="000000"/>
                </a:solidFill>
                <a:latin typeface="Calibri"/>
                <a:ea typeface="Calibri"/>
                <a:cs typeface="Calibri"/>
                <a:sym typeface="Armin Grotesk 2"/>
              </a:rPr>
              <a:t>Atbalsts tiek sniegts kā </a:t>
            </a:r>
            <a:r>
              <a:rPr lang="lv-LV" sz="3000" i="1" spc="96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Armin Grotesk 2"/>
              </a:rPr>
              <a:t>de</a:t>
            </a:r>
            <a:r>
              <a:rPr lang="lv-LV" sz="3000" i="1" spc="96">
                <a:solidFill>
                  <a:srgbClr val="000000"/>
                </a:solidFill>
                <a:latin typeface="Calibri"/>
                <a:ea typeface="Calibri"/>
                <a:cs typeface="Calibri"/>
                <a:sym typeface="Armin Grotesk 2"/>
              </a:rPr>
              <a:t> </a:t>
            </a:r>
            <a:r>
              <a:rPr lang="lv-LV" sz="3000" i="1" spc="96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Armin Grotesk 2"/>
              </a:rPr>
              <a:t>minimis</a:t>
            </a:r>
            <a:r>
              <a:rPr lang="lv-LV" sz="3000" i="1" spc="96">
                <a:solidFill>
                  <a:srgbClr val="000000"/>
                </a:solidFill>
                <a:latin typeface="Calibri"/>
                <a:ea typeface="Calibri"/>
                <a:cs typeface="Calibri"/>
                <a:sym typeface="Armin Grotesk 2"/>
              </a:rPr>
              <a:t> </a:t>
            </a:r>
            <a:r>
              <a:rPr lang="lv-LV" sz="3000" spc="96">
                <a:solidFill>
                  <a:srgbClr val="000000"/>
                </a:solidFill>
                <a:latin typeface="Calibri"/>
                <a:ea typeface="Calibri"/>
                <a:cs typeface="Calibri"/>
                <a:sym typeface="Armin Grotesk 2"/>
              </a:rPr>
              <a:t>atbalsts saskaņā ar </a:t>
            </a:r>
            <a:r>
              <a:rPr lang="en-US" sz="3000" spc="96">
                <a:solidFill>
                  <a:srgbClr val="000000"/>
                </a:solidFill>
                <a:latin typeface="Calibri"/>
                <a:ea typeface="Calibri"/>
                <a:cs typeface="Calibri"/>
                <a:sym typeface="Armin Grotesk 2"/>
                <a:hlinkClick r:id="rId9"/>
              </a:rPr>
              <a:t>EK regula 2023/2831</a:t>
            </a:r>
            <a:endParaRPr lang="lv-LV" sz="3000" spc="96">
              <a:solidFill>
                <a:srgbClr val="000000"/>
              </a:solidFill>
              <a:latin typeface="Calibri"/>
              <a:ea typeface="Calibri"/>
              <a:cs typeface="Calibri"/>
              <a:sym typeface="Armin Grotesk 2"/>
            </a:endParaRPr>
          </a:p>
          <a:p>
            <a:endParaRPr lang="lv-LV" sz="3000" i="1" spc="96">
              <a:solidFill>
                <a:srgbClr val="000000"/>
              </a:solidFill>
              <a:latin typeface="Armin Grotesk 2"/>
              <a:ea typeface="Armin Grotesk 2"/>
              <a:cs typeface="Armin Grotesk 2"/>
            </a:endParaRPr>
          </a:p>
          <a:p>
            <a:pPr>
              <a:lnSpc>
                <a:spcPts val="4200"/>
              </a:lnSpc>
            </a:pPr>
            <a:endParaRPr lang="lv-LV" sz="3000" i="1" spc="96">
              <a:solidFill>
                <a:srgbClr val="000000"/>
              </a:solidFill>
              <a:latin typeface="Calibri (body)"/>
              <a:ea typeface="Armin Grotesk 2"/>
              <a:cs typeface="Armin Grotesk 2"/>
            </a:endParaRPr>
          </a:p>
        </p:txBody>
      </p:sp>
      <p:sp>
        <p:nvSpPr>
          <p:cNvPr id="25" name="Freeform 25">
            <a:extLst>
              <a:ext uri="{FF2B5EF4-FFF2-40B4-BE49-F238E27FC236}">
                <a16:creationId xmlns:a16="http://schemas.microsoft.com/office/drawing/2014/main" id="{AC25A904-8EF9-4DA2-30C3-D87078E54AC8}"/>
              </a:ext>
            </a:extLst>
          </p:cNvPr>
          <p:cNvSpPr/>
          <p:nvPr/>
        </p:nvSpPr>
        <p:spPr>
          <a:xfrm>
            <a:off x="16677753" y="9526064"/>
            <a:ext cx="1385734" cy="525267"/>
          </a:xfrm>
          <a:custGeom>
            <a:avLst/>
            <a:gdLst/>
            <a:ahLst/>
            <a:cxnLst/>
            <a:rect l="l" t="t" r="r" b="b"/>
            <a:pathLst>
              <a:path w="1385734" h="525267">
                <a:moveTo>
                  <a:pt x="0" y="0"/>
                </a:moveTo>
                <a:lnTo>
                  <a:pt x="1385733" y="0"/>
                </a:lnTo>
                <a:lnTo>
                  <a:pt x="1385733" y="525267"/>
                </a:lnTo>
                <a:lnTo>
                  <a:pt x="0" y="52526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40" r="-40"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27" name="Freeform 27">
            <a:extLst>
              <a:ext uri="{FF2B5EF4-FFF2-40B4-BE49-F238E27FC236}">
                <a16:creationId xmlns:a16="http://schemas.microsoft.com/office/drawing/2014/main" id="{5D682B00-7748-A84E-C7BC-CB40B71099D6}"/>
              </a:ext>
            </a:extLst>
          </p:cNvPr>
          <p:cNvSpPr/>
          <p:nvPr/>
        </p:nvSpPr>
        <p:spPr>
          <a:xfrm>
            <a:off x="5440645" y="8173707"/>
            <a:ext cx="1433646" cy="1433646"/>
          </a:xfrm>
          <a:custGeom>
            <a:avLst/>
            <a:gdLst/>
            <a:ahLst/>
            <a:cxnLst/>
            <a:rect l="l" t="t" r="r" b="b"/>
            <a:pathLst>
              <a:path w="1433646" h="1433646">
                <a:moveTo>
                  <a:pt x="0" y="0"/>
                </a:moveTo>
                <a:lnTo>
                  <a:pt x="1433646" y="0"/>
                </a:lnTo>
                <a:lnTo>
                  <a:pt x="1433646" y="1433646"/>
                </a:lnTo>
                <a:lnTo>
                  <a:pt x="0" y="14336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28" name="TextBox 28">
            <a:extLst>
              <a:ext uri="{FF2B5EF4-FFF2-40B4-BE49-F238E27FC236}">
                <a16:creationId xmlns:a16="http://schemas.microsoft.com/office/drawing/2014/main" id="{8C648C30-7AAB-0E61-CF10-362DD9178E76}"/>
              </a:ext>
            </a:extLst>
          </p:cNvPr>
          <p:cNvSpPr txBox="1"/>
          <p:nvPr/>
        </p:nvSpPr>
        <p:spPr>
          <a:xfrm>
            <a:off x="6731934" y="8170715"/>
            <a:ext cx="11548112" cy="10441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spc="95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Armin Grotesk 2"/>
              </a:rPr>
              <a:t>Pieteikšanās</a:t>
            </a:r>
            <a:r>
              <a:rPr lang="en-US" sz="3000" spc="95">
                <a:solidFill>
                  <a:srgbClr val="000000"/>
                </a:solidFill>
                <a:latin typeface="Calibri"/>
                <a:ea typeface="Calibri"/>
                <a:cs typeface="Calibri"/>
                <a:sym typeface="Armin Grotesk 2"/>
              </a:rPr>
              <a:t> </a:t>
            </a:r>
            <a:r>
              <a:rPr lang="en-US" sz="3000" spc="95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Armin Grotesk 2"/>
              </a:rPr>
              <a:t>atvērta</a:t>
            </a:r>
            <a:r>
              <a:rPr lang="en-US" sz="3000" spc="95">
                <a:solidFill>
                  <a:srgbClr val="000000"/>
                </a:solidFill>
                <a:latin typeface="Calibri"/>
                <a:ea typeface="Calibri"/>
                <a:cs typeface="Calibri"/>
                <a:sym typeface="Armin Grotesk 2"/>
              </a:rPr>
              <a:t> no </a:t>
            </a:r>
            <a:r>
              <a:rPr lang="lv-LV" sz="3000" spc="95">
                <a:solidFill>
                  <a:srgbClr val="000000"/>
                </a:solidFill>
                <a:latin typeface="Calibri"/>
                <a:ea typeface="Calibri"/>
                <a:cs typeface="Calibri"/>
                <a:sym typeface="Armin Grotesk 2"/>
              </a:rPr>
              <a:t>19.01.2026. </a:t>
            </a:r>
            <a:endParaRPr lang="en-US" sz="3000" spc="95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ts val="4200"/>
              </a:lnSpc>
            </a:pPr>
            <a:r>
              <a:rPr lang="lv-LV" sz="3000" spc="95">
                <a:solidFill>
                  <a:srgbClr val="000000"/>
                </a:solidFill>
                <a:latin typeface="Calibri"/>
                <a:ea typeface="Calibri"/>
                <a:cs typeface="Calibri"/>
                <a:sym typeface="Armin Grotesk 2"/>
              </a:rPr>
              <a:t>Pieteikšanās tiks slēgta, kad </a:t>
            </a:r>
            <a:r>
              <a:rPr lang="en-US" sz="3000" spc="95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Armin Grotesk 2"/>
              </a:rPr>
              <a:t>vairs</a:t>
            </a:r>
            <a:r>
              <a:rPr lang="en-US" sz="3000" spc="95">
                <a:solidFill>
                  <a:srgbClr val="000000"/>
                </a:solidFill>
                <a:latin typeface="Calibri"/>
                <a:ea typeface="Calibri"/>
                <a:cs typeface="Calibri"/>
                <a:sym typeface="Armin Grotesk 2"/>
              </a:rPr>
              <a:t> </a:t>
            </a:r>
            <a:r>
              <a:rPr lang="en-US" sz="3000" spc="95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Armin Grotesk 2"/>
              </a:rPr>
              <a:t>nebūs</a:t>
            </a:r>
            <a:r>
              <a:rPr lang="en-US" sz="3000" spc="95">
                <a:solidFill>
                  <a:srgbClr val="000000"/>
                </a:solidFill>
                <a:latin typeface="Calibri"/>
                <a:ea typeface="Calibri"/>
                <a:cs typeface="Calibri"/>
                <a:sym typeface="Armin Grotesk 2"/>
              </a:rPr>
              <a:t> </a:t>
            </a:r>
            <a:r>
              <a:rPr lang="en-US" sz="3000" spc="95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Armin Grotesk 2"/>
              </a:rPr>
              <a:t>pieejams</a:t>
            </a:r>
            <a:r>
              <a:rPr lang="en-US" sz="3000" spc="95">
                <a:solidFill>
                  <a:srgbClr val="000000"/>
                </a:solidFill>
                <a:latin typeface="Calibri"/>
                <a:ea typeface="Calibri"/>
                <a:cs typeface="Calibri"/>
                <a:sym typeface="Armin Grotesk 2"/>
              </a:rPr>
              <a:t> </a:t>
            </a:r>
            <a:r>
              <a:rPr lang="en-US" sz="3000" spc="95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Armin Grotesk 2"/>
              </a:rPr>
              <a:t>finansējums</a:t>
            </a:r>
            <a:endParaRPr lang="en-US" sz="3000" spc="95" err="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1" name="Freeform 31">
            <a:extLst>
              <a:ext uri="{FF2B5EF4-FFF2-40B4-BE49-F238E27FC236}">
                <a16:creationId xmlns:a16="http://schemas.microsoft.com/office/drawing/2014/main" id="{5F03B8B2-20E9-27FF-D30C-ED381B06943C}"/>
              </a:ext>
            </a:extLst>
          </p:cNvPr>
          <p:cNvSpPr/>
          <p:nvPr/>
        </p:nvSpPr>
        <p:spPr>
          <a:xfrm>
            <a:off x="5539031" y="8376697"/>
            <a:ext cx="967932" cy="990600"/>
          </a:xfrm>
          <a:custGeom>
            <a:avLst/>
            <a:gdLst/>
            <a:ahLst/>
            <a:cxnLst/>
            <a:rect l="l" t="t" r="r" b="b"/>
            <a:pathLst>
              <a:path w="967932" h="990600">
                <a:moveTo>
                  <a:pt x="0" y="0"/>
                </a:moveTo>
                <a:lnTo>
                  <a:pt x="967932" y="0"/>
                </a:lnTo>
                <a:lnTo>
                  <a:pt x="967932" y="990600"/>
                </a:lnTo>
                <a:lnTo>
                  <a:pt x="0" y="9906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-1180790" r="-692151"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33" name="Freeform 25">
            <a:extLst>
              <a:ext uri="{FF2B5EF4-FFF2-40B4-BE49-F238E27FC236}">
                <a16:creationId xmlns:a16="http://schemas.microsoft.com/office/drawing/2014/main" id="{78B363D3-C284-D62E-8821-6B2407AEF0E7}"/>
              </a:ext>
            </a:extLst>
          </p:cNvPr>
          <p:cNvSpPr/>
          <p:nvPr/>
        </p:nvSpPr>
        <p:spPr>
          <a:xfrm>
            <a:off x="859317" y="3325831"/>
            <a:ext cx="1038958" cy="1149593"/>
          </a:xfrm>
          <a:custGeom>
            <a:avLst/>
            <a:gdLst/>
            <a:ahLst/>
            <a:cxnLst/>
            <a:rect l="l" t="t" r="r" b="b"/>
            <a:pathLst>
              <a:path w="1038958" h="1149593">
                <a:moveTo>
                  <a:pt x="0" y="0"/>
                </a:moveTo>
                <a:lnTo>
                  <a:pt x="1038958" y="0"/>
                </a:lnTo>
                <a:lnTo>
                  <a:pt x="1038958" y="1149593"/>
                </a:lnTo>
                <a:lnTo>
                  <a:pt x="0" y="114959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-965391" r="-215908"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35" name="Freeform 24">
            <a:extLst>
              <a:ext uri="{FF2B5EF4-FFF2-40B4-BE49-F238E27FC236}">
                <a16:creationId xmlns:a16="http://schemas.microsoft.com/office/drawing/2014/main" id="{7E9BB721-D5A8-C620-9B33-807023F117CC}"/>
              </a:ext>
            </a:extLst>
          </p:cNvPr>
          <p:cNvSpPr/>
          <p:nvPr/>
        </p:nvSpPr>
        <p:spPr>
          <a:xfrm>
            <a:off x="2266442" y="5017884"/>
            <a:ext cx="1084940" cy="1096070"/>
          </a:xfrm>
          <a:custGeom>
            <a:avLst/>
            <a:gdLst/>
            <a:ahLst/>
            <a:cxnLst/>
            <a:rect l="l" t="t" r="r" b="b"/>
            <a:pathLst>
              <a:path w="1084940" h="1096070">
                <a:moveTo>
                  <a:pt x="0" y="0"/>
                </a:moveTo>
                <a:lnTo>
                  <a:pt x="1084940" y="0"/>
                </a:lnTo>
                <a:lnTo>
                  <a:pt x="1084940" y="1096070"/>
                </a:lnTo>
                <a:lnTo>
                  <a:pt x="0" y="109607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-872826" r="-974745"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37" name="Freeform 23">
            <a:extLst>
              <a:ext uri="{FF2B5EF4-FFF2-40B4-BE49-F238E27FC236}">
                <a16:creationId xmlns:a16="http://schemas.microsoft.com/office/drawing/2014/main" id="{B0F39F40-CBB1-3794-7C19-41F39D030D0C}"/>
              </a:ext>
            </a:extLst>
          </p:cNvPr>
          <p:cNvSpPr/>
          <p:nvPr/>
        </p:nvSpPr>
        <p:spPr>
          <a:xfrm>
            <a:off x="3879558" y="6573433"/>
            <a:ext cx="1139762" cy="1115511"/>
          </a:xfrm>
          <a:custGeom>
            <a:avLst/>
            <a:gdLst/>
            <a:ahLst/>
            <a:cxnLst/>
            <a:rect l="l" t="t" r="r" b="b"/>
            <a:pathLst>
              <a:path w="1139762" h="1115511">
                <a:moveTo>
                  <a:pt x="0" y="0"/>
                </a:moveTo>
                <a:lnTo>
                  <a:pt x="1139762" y="0"/>
                </a:lnTo>
                <a:lnTo>
                  <a:pt x="1139762" y="1115511"/>
                </a:lnTo>
                <a:lnTo>
                  <a:pt x="0" y="111551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-190425" r="-1615609" b="-1070"/>
            </a:stretch>
          </a:blipFill>
        </p:spPr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54288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23717" y="1028700"/>
            <a:ext cx="17011875" cy="911860"/>
            <a:chOff x="0" y="0"/>
            <a:chExt cx="22266864" cy="12158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377203" cy="1215813"/>
            </a:xfrm>
            <a:custGeom>
              <a:avLst/>
              <a:gdLst/>
              <a:ahLst/>
              <a:cxnLst/>
              <a:rect l="l" t="t" r="r" b="b"/>
              <a:pathLst>
                <a:path w="19377203" h="1215813">
                  <a:moveTo>
                    <a:pt x="0" y="0"/>
                  </a:moveTo>
                  <a:lnTo>
                    <a:pt x="19377203" y="0"/>
                  </a:lnTo>
                  <a:lnTo>
                    <a:pt x="19377203" y="1215813"/>
                  </a:lnTo>
                  <a:lnTo>
                    <a:pt x="0" y="121581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3977"/>
              <a:ext cx="22266864" cy="120183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r>
                <a:rPr lang="lv-LV" sz="5000"/>
                <a:t>ATBALSTS PROJEKTU IESNIEGUMU IZSTRĀDEI</a:t>
              </a:r>
            </a:p>
            <a:p>
              <a:endParaRPr lang="lv-LV" sz="5000">
                <a:ea typeface="Calibri"/>
                <a:cs typeface="Calibri"/>
              </a:endParaRPr>
            </a:p>
            <a:p>
              <a:pPr>
                <a:lnSpc>
                  <a:spcPts val="8005"/>
                </a:lnSpc>
              </a:pPr>
              <a:endParaRPr lang="lv-LV" sz="5000"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5499494" y="6697258"/>
            <a:ext cx="11718726" cy="1044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lv-LV" sz="3000"/>
              <a:t>Atbalstu var </a:t>
            </a:r>
            <a:r>
              <a:rPr lang="lv-LV" sz="3000" err="1"/>
              <a:t>kumulēt</a:t>
            </a:r>
            <a:r>
              <a:rPr lang="lv-LV" sz="3000"/>
              <a:t> ar citu atbalstu</a:t>
            </a:r>
          </a:p>
          <a:p>
            <a:pPr>
              <a:lnSpc>
                <a:spcPts val="4200"/>
              </a:lnSpc>
            </a:pPr>
            <a:endParaRPr lang="lv-LV" sz="30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6525353" y="9373664"/>
            <a:ext cx="1385734" cy="525267"/>
          </a:xfrm>
          <a:custGeom>
            <a:avLst/>
            <a:gdLst/>
            <a:ahLst/>
            <a:cxnLst/>
            <a:rect l="l" t="t" r="r" b="b"/>
            <a:pathLst>
              <a:path w="1385734" h="525267">
                <a:moveTo>
                  <a:pt x="0" y="0"/>
                </a:moveTo>
                <a:lnTo>
                  <a:pt x="1385733" y="0"/>
                </a:lnTo>
                <a:lnTo>
                  <a:pt x="1385733" y="525267"/>
                </a:lnTo>
                <a:lnTo>
                  <a:pt x="0" y="5252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0" r="-40"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7" name="Group 7"/>
          <p:cNvGrpSpPr/>
          <p:nvPr/>
        </p:nvGrpSpPr>
        <p:grpSpPr>
          <a:xfrm>
            <a:off x="861163" y="3036157"/>
            <a:ext cx="16282499" cy="1385857"/>
            <a:chOff x="-14885" y="-38100"/>
            <a:chExt cx="3604858" cy="305389"/>
          </a:xfrm>
        </p:grpSpPr>
        <p:sp>
          <p:nvSpPr>
            <p:cNvPr id="8" name="Freeform 8"/>
            <p:cNvSpPr/>
            <p:nvPr/>
          </p:nvSpPr>
          <p:spPr>
            <a:xfrm>
              <a:off x="-14885" y="7408"/>
              <a:ext cx="3340640" cy="256177"/>
            </a:xfrm>
            <a:custGeom>
              <a:avLst/>
              <a:gdLst/>
              <a:ahLst/>
              <a:cxnLst/>
              <a:rect l="l" t="t" r="r" b="b"/>
              <a:pathLst>
                <a:path w="3589973" h="267289">
                  <a:moveTo>
                    <a:pt x="0" y="0"/>
                  </a:moveTo>
                  <a:lnTo>
                    <a:pt x="3589973" y="0"/>
                  </a:lnTo>
                  <a:lnTo>
                    <a:pt x="3589973" y="267289"/>
                  </a:lnTo>
                  <a:lnTo>
                    <a:pt x="0" y="26728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A20B32"/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589973" cy="3053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27513" y="4399775"/>
            <a:ext cx="16181167" cy="1621792"/>
            <a:chOff x="-21258" y="-52063"/>
            <a:chExt cx="3520507" cy="326333"/>
          </a:xfrm>
        </p:grpSpPr>
        <p:sp>
          <p:nvSpPr>
            <p:cNvPr id="11" name="Freeform 11"/>
            <p:cNvSpPr/>
            <p:nvPr/>
          </p:nvSpPr>
          <p:spPr>
            <a:xfrm>
              <a:off x="-17715" y="-3491"/>
              <a:ext cx="3516964" cy="277761"/>
            </a:xfrm>
            <a:custGeom>
              <a:avLst/>
              <a:gdLst/>
              <a:ahLst/>
              <a:cxnLst/>
              <a:rect l="l" t="t" r="r" b="b"/>
              <a:pathLst>
                <a:path w="3339815" h="267289">
                  <a:moveTo>
                    <a:pt x="0" y="0"/>
                  </a:moveTo>
                  <a:lnTo>
                    <a:pt x="3339815" y="0"/>
                  </a:lnTo>
                  <a:lnTo>
                    <a:pt x="3339815" y="267289"/>
                  </a:lnTo>
                  <a:lnTo>
                    <a:pt x="0" y="26728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A20B32"/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-21258" y="-52063"/>
              <a:ext cx="3513420" cy="3263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481201" y="6292776"/>
            <a:ext cx="16192549" cy="2636599"/>
            <a:chOff x="0" y="-785282"/>
            <a:chExt cx="3623950" cy="1052571"/>
          </a:xfrm>
        </p:grpSpPr>
        <p:sp>
          <p:nvSpPr>
            <p:cNvPr id="14" name="Freeform 14"/>
            <p:cNvSpPr/>
            <p:nvPr/>
          </p:nvSpPr>
          <p:spPr>
            <a:xfrm>
              <a:off x="84363" y="-785282"/>
              <a:ext cx="3394822" cy="530024"/>
            </a:xfrm>
            <a:custGeom>
              <a:avLst/>
              <a:gdLst/>
              <a:ahLst/>
              <a:cxnLst/>
              <a:rect l="l" t="t" r="r" b="b"/>
              <a:pathLst>
                <a:path w="3623950" h="267289">
                  <a:moveTo>
                    <a:pt x="0" y="0"/>
                  </a:moveTo>
                  <a:lnTo>
                    <a:pt x="3623950" y="0"/>
                  </a:lnTo>
                  <a:lnTo>
                    <a:pt x="3623950" y="267289"/>
                  </a:lnTo>
                  <a:lnTo>
                    <a:pt x="0" y="26728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A20B32"/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3623950" cy="3053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2281408" y="7843205"/>
            <a:ext cx="15042215" cy="1561123"/>
            <a:chOff x="0" y="-24508"/>
            <a:chExt cx="3169123" cy="295195"/>
          </a:xfrm>
        </p:grpSpPr>
        <p:sp>
          <p:nvSpPr>
            <p:cNvPr id="17" name="Freeform 17"/>
            <p:cNvSpPr/>
            <p:nvPr/>
          </p:nvSpPr>
          <p:spPr>
            <a:xfrm>
              <a:off x="0" y="-6357"/>
              <a:ext cx="3169123" cy="273646"/>
            </a:xfrm>
            <a:custGeom>
              <a:avLst/>
              <a:gdLst/>
              <a:ahLst/>
              <a:cxnLst/>
              <a:rect l="l" t="t" r="r" b="b"/>
              <a:pathLst>
                <a:path w="2977892" h="267289">
                  <a:moveTo>
                    <a:pt x="0" y="0"/>
                  </a:moveTo>
                  <a:lnTo>
                    <a:pt x="2977892" y="0"/>
                  </a:lnTo>
                  <a:lnTo>
                    <a:pt x="2977892" y="267289"/>
                  </a:lnTo>
                  <a:lnTo>
                    <a:pt x="0" y="26728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A20B32"/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3747" y="-24508"/>
              <a:ext cx="3161481" cy="2951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 rot="5400000" flipH="1" flipV="1">
            <a:off x="518643" y="2621531"/>
            <a:ext cx="7167167" cy="7167167"/>
          </a:xfrm>
          <a:custGeom>
            <a:avLst/>
            <a:gdLst/>
            <a:ahLst/>
            <a:cxnLst/>
            <a:rect l="l" t="t" r="r" b="b"/>
            <a:pathLst>
              <a:path w="7167167" h="7167167">
                <a:moveTo>
                  <a:pt x="7167167" y="7167167"/>
                </a:moveTo>
                <a:lnTo>
                  <a:pt x="0" y="7167167"/>
                </a:lnTo>
                <a:lnTo>
                  <a:pt x="0" y="0"/>
                </a:lnTo>
                <a:lnTo>
                  <a:pt x="7167167" y="0"/>
                </a:lnTo>
                <a:lnTo>
                  <a:pt x="7167167" y="7167167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20" name="Freeform 20"/>
          <p:cNvSpPr/>
          <p:nvPr/>
        </p:nvSpPr>
        <p:spPr>
          <a:xfrm>
            <a:off x="830954" y="3256282"/>
            <a:ext cx="1433646" cy="1433646"/>
          </a:xfrm>
          <a:custGeom>
            <a:avLst/>
            <a:gdLst/>
            <a:ahLst/>
            <a:cxnLst/>
            <a:rect l="l" t="t" r="r" b="b"/>
            <a:pathLst>
              <a:path w="1433646" h="1433646">
                <a:moveTo>
                  <a:pt x="0" y="0"/>
                </a:moveTo>
                <a:lnTo>
                  <a:pt x="1433646" y="0"/>
                </a:lnTo>
                <a:lnTo>
                  <a:pt x="1433646" y="1433646"/>
                </a:lnTo>
                <a:lnTo>
                  <a:pt x="0" y="14336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21" name="Freeform 21"/>
          <p:cNvSpPr/>
          <p:nvPr/>
        </p:nvSpPr>
        <p:spPr>
          <a:xfrm>
            <a:off x="2264600" y="4868484"/>
            <a:ext cx="1433646" cy="1433646"/>
          </a:xfrm>
          <a:custGeom>
            <a:avLst/>
            <a:gdLst/>
            <a:ahLst/>
            <a:cxnLst/>
            <a:rect l="l" t="t" r="r" b="b"/>
            <a:pathLst>
              <a:path w="1433646" h="1433646">
                <a:moveTo>
                  <a:pt x="0" y="0"/>
                </a:moveTo>
                <a:lnTo>
                  <a:pt x="1433646" y="0"/>
                </a:lnTo>
                <a:lnTo>
                  <a:pt x="1433646" y="1433646"/>
                </a:lnTo>
                <a:lnTo>
                  <a:pt x="0" y="14336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22" name="Freeform 22"/>
          <p:cNvSpPr/>
          <p:nvPr/>
        </p:nvSpPr>
        <p:spPr>
          <a:xfrm>
            <a:off x="3871569" y="6491941"/>
            <a:ext cx="1433646" cy="1433646"/>
          </a:xfrm>
          <a:custGeom>
            <a:avLst/>
            <a:gdLst/>
            <a:ahLst/>
            <a:cxnLst/>
            <a:rect l="l" t="t" r="r" b="b"/>
            <a:pathLst>
              <a:path w="1433646" h="1433646">
                <a:moveTo>
                  <a:pt x="0" y="0"/>
                </a:moveTo>
                <a:lnTo>
                  <a:pt x="1433646" y="0"/>
                </a:lnTo>
                <a:lnTo>
                  <a:pt x="1433646" y="1433646"/>
                </a:lnTo>
                <a:lnTo>
                  <a:pt x="0" y="14336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23" name="TextBox 23"/>
          <p:cNvSpPr txBox="1"/>
          <p:nvPr/>
        </p:nvSpPr>
        <p:spPr>
          <a:xfrm>
            <a:off x="2981423" y="3497874"/>
            <a:ext cx="12988606" cy="505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</a:pPr>
            <a:r>
              <a:rPr lang="en-US" sz="2950" spc="95" err="1">
                <a:solidFill>
                  <a:srgbClr val="000000"/>
                </a:solidFill>
                <a:latin typeface="Calibri (body)"/>
                <a:ea typeface="Armin Grotesk 2"/>
                <a:cs typeface="Armin Grotesk 2"/>
                <a:sym typeface="Armin Grotesk 2"/>
              </a:rPr>
              <a:t>Atbalsta</a:t>
            </a:r>
            <a:r>
              <a:rPr lang="en-US" sz="2950" spc="95">
                <a:solidFill>
                  <a:srgbClr val="000000"/>
                </a:solidFill>
                <a:latin typeface="Calibri (body)"/>
                <a:ea typeface="Armin Grotesk 2"/>
                <a:cs typeface="Armin Grotesk 2"/>
                <a:sym typeface="Armin Grotesk 2"/>
              </a:rPr>
              <a:t> </a:t>
            </a:r>
            <a:r>
              <a:rPr lang="en-US" sz="2950" spc="95" err="1">
                <a:solidFill>
                  <a:srgbClr val="000000"/>
                </a:solidFill>
                <a:latin typeface="Calibri (body)"/>
                <a:ea typeface="Armin Grotesk 2"/>
                <a:cs typeface="Armin Grotesk 2"/>
                <a:sym typeface="Armin Grotesk 2"/>
              </a:rPr>
              <a:t>intensitāte</a:t>
            </a:r>
            <a:r>
              <a:rPr lang="en-US" sz="2950" spc="95">
                <a:solidFill>
                  <a:srgbClr val="000000"/>
                </a:solidFill>
                <a:latin typeface="Calibri (body)"/>
                <a:ea typeface="Armin Grotesk 2"/>
                <a:cs typeface="Armin Grotesk 2"/>
                <a:sym typeface="Armin Grotesk 2"/>
              </a:rPr>
              <a:t> </a:t>
            </a:r>
            <a:r>
              <a:rPr lang="en-US" sz="2950" spc="95" err="1">
                <a:solidFill>
                  <a:srgbClr val="000000"/>
                </a:solidFill>
                <a:latin typeface="Calibri (body)"/>
                <a:ea typeface="Armin Grotesk 2"/>
                <a:cs typeface="Armin Grotesk 2"/>
                <a:sym typeface="Armin Grotesk 2"/>
              </a:rPr>
              <a:t>ir</a:t>
            </a:r>
            <a:r>
              <a:rPr lang="en-US" sz="2950" spc="95">
                <a:solidFill>
                  <a:srgbClr val="000000"/>
                </a:solidFill>
                <a:latin typeface="Calibri (body)"/>
                <a:ea typeface="Armin Grotesk 2"/>
                <a:cs typeface="Armin Grotesk 2"/>
                <a:sym typeface="Armin Grotesk 2"/>
              </a:rPr>
              <a:t> līdz 50%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859385" y="5025763"/>
            <a:ext cx="12101450" cy="5055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spc="96" err="1">
                <a:solidFill>
                  <a:srgbClr val="000000"/>
                </a:solidFill>
                <a:latin typeface="Calibri (body)"/>
                <a:ea typeface="Armin Grotesk 2"/>
                <a:cs typeface="Armin Grotesk 2"/>
                <a:sym typeface="Armin Grotesk 2"/>
              </a:rPr>
              <a:t>Atbalsta</a:t>
            </a:r>
            <a:r>
              <a:rPr lang="en-US" sz="3000" spc="96">
                <a:solidFill>
                  <a:srgbClr val="000000"/>
                </a:solidFill>
                <a:latin typeface="Calibri (body)"/>
                <a:ea typeface="Armin Grotesk 2"/>
                <a:cs typeface="Armin Grotesk 2"/>
                <a:sym typeface="Armin Grotesk 2"/>
              </a:rPr>
              <a:t> </a:t>
            </a:r>
            <a:r>
              <a:rPr lang="en-US" sz="3000" spc="96" err="1">
                <a:solidFill>
                  <a:srgbClr val="000000"/>
                </a:solidFill>
                <a:latin typeface="Calibri (body)"/>
                <a:ea typeface="Armin Grotesk 2"/>
                <a:cs typeface="Armin Grotesk 2"/>
                <a:sym typeface="Armin Grotesk 2"/>
              </a:rPr>
              <a:t>finansējums</a:t>
            </a:r>
            <a:r>
              <a:rPr lang="en-US" sz="3000" spc="96">
                <a:solidFill>
                  <a:srgbClr val="000000"/>
                </a:solidFill>
                <a:latin typeface="Calibri (body)"/>
                <a:ea typeface="Armin Grotesk 2"/>
                <a:cs typeface="Armin Grotesk 2"/>
                <a:sym typeface="Armin Grotesk 2"/>
              </a:rPr>
              <a:t> </a:t>
            </a:r>
            <a:r>
              <a:rPr lang="en-US" sz="3000" spc="96" err="1">
                <a:solidFill>
                  <a:srgbClr val="000000"/>
                </a:solidFill>
                <a:latin typeface="Calibri (body)"/>
                <a:ea typeface="Armin Grotesk 2"/>
                <a:cs typeface="Armin Grotesk 2"/>
                <a:sym typeface="Armin Grotesk 2"/>
              </a:rPr>
              <a:t>vienam</a:t>
            </a:r>
            <a:r>
              <a:rPr lang="en-US" sz="3000" spc="96">
                <a:solidFill>
                  <a:srgbClr val="000000"/>
                </a:solidFill>
                <a:latin typeface="Calibri (body)"/>
                <a:ea typeface="Armin Grotesk 2"/>
                <a:cs typeface="Armin Grotesk 2"/>
                <a:sym typeface="Armin Grotesk 2"/>
              </a:rPr>
              <a:t> </a:t>
            </a:r>
            <a:r>
              <a:rPr lang="en-US" sz="3000" spc="96" err="1">
                <a:solidFill>
                  <a:srgbClr val="000000"/>
                </a:solidFill>
                <a:latin typeface="Calibri (body)"/>
                <a:ea typeface="Armin Grotesk 2"/>
                <a:cs typeface="Armin Grotesk 2"/>
                <a:sym typeface="Armin Grotesk 2"/>
              </a:rPr>
              <a:t>atbalsta</a:t>
            </a:r>
            <a:r>
              <a:rPr lang="en-US" sz="3000" spc="96">
                <a:solidFill>
                  <a:srgbClr val="000000"/>
                </a:solidFill>
                <a:latin typeface="Calibri (body)"/>
                <a:ea typeface="Armin Grotesk 2"/>
                <a:cs typeface="Armin Grotesk 2"/>
                <a:sym typeface="Armin Grotesk 2"/>
              </a:rPr>
              <a:t> </a:t>
            </a:r>
            <a:r>
              <a:rPr lang="en-US" sz="3000" spc="96" err="1">
                <a:solidFill>
                  <a:srgbClr val="000000"/>
                </a:solidFill>
                <a:latin typeface="Calibri (body)"/>
                <a:ea typeface="Armin Grotesk 2"/>
                <a:cs typeface="Armin Grotesk 2"/>
                <a:sym typeface="Armin Grotesk 2"/>
              </a:rPr>
              <a:t>saņēmējam</a:t>
            </a:r>
            <a:r>
              <a:rPr lang="en-US" sz="3000" spc="96">
                <a:solidFill>
                  <a:srgbClr val="000000"/>
                </a:solidFill>
                <a:latin typeface="Calibri (body)"/>
                <a:ea typeface="Armin Grotesk 2"/>
                <a:cs typeface="Armin Grotesk 2"/>
                <a:sym typeface="Armin Grotesk 2"/>
              </a:rPr>
              <a:t> </a:t>
            </a:r>
            <a:r>
              <a:rPr lang="en-US" sz="3000" spc="96" err="1">
                <a:solidFill>
                  <a:srgbClr val="000000"/>
                </a:solidFill>
                <a:latin typeface="Calibri (body)"/>
                <a:ea typeface="Armin Grotesk 2"/>
                <a:cs typeface="Armin Grotesk 2"/>
                <a:sym typeface="Armin Grotesk 2"/>
              </a:rPr>
              <a:t>ir</a:t>
            </a:r>
            <a:r>
              <a:rPr lang="en-US" sz="3000" spc="96">
                <a:solidFill>
                  <a:srgbClr val="000000"/>
                </a:solidFill>
                <a:latin typeface="Calibri (body)"/>
                <a:ea typeface="Armin Grotesk 2"/>
                <a:cs typeface="Armin Grotesk 2"/>
                <a:sym typeface="Armin Grotesk 2"/>
              </a:rPr>
              <a:t> </a:t>
            </a:r>
            <a:r>
              <a:rPr lang="en-US" sz="3000" spc="96" err="1">
                <a:solidFill>
                  <a:srgbClr val="000000"/>
                </a:solidFill>
                <a:latin typeface="Calibri (body)"/>
                <a:ea typeface="Armin Grotesk 2"/>
                <a:cs typeface="Armin Grotesk 2"/>
                <a:sym typeface="Armin Grotesk 2"/>
              </a:rPr>
              <a:t>līdz</a:t>
            </a:r>
            <a:r>
              <a:rPr lang="en-US" sz="3000" spc="96">
                <a:solidFill>
                  <a:srgbClr val="000000"/>
                </a:solidFill>
                <a:latin typeface="Calibri (body)"/>
                <a:ea typeface="Armin Grotesk 2"/>
                <a:cs typeface="Armin Grotesk 2"/>
                <a:sym typeface="Armin Grotesk 2"/>
              </a:rPr>
              <a:t> </a:t>
            </a:r>
            <a:r>
              <a:rPr lang="lv-LV" sz="3000" spc="96">
                <a:solidFill>
                  <a:srgbClr val="000000"/>
                </a:solidFill>
                <a:latin typeface="Calibri (body)"/>
                <a:ea typeface="Armin Grotesk 2"/>
                <a:cs typeface="Armin Grotesk 2"/>
                <a:sym typeface="Armin Grotesk 2"/>
              </a:rPr>
              <a:t>1</a:t>
            </a:r>
            <a:r>
              <a:rPr lang="en-US" sz="3000" spc="96">
                <a:solidFill>
                  <a:srgbClr val="000000"/>
                </a:solidFill>
                <a:latin typeface="Calibri (body)"/>
                <a:ea typeface="Armin Grotesk 2"/>
                <a:cs typeface="Armin Grotesk 2"/>
                <a:sym typeface="Armin Grotesk 2"/>
              </a:rPr>
              <a:t>0 000 </a:t>
            </a:r>
            <a:r>
              <a:rPr lang="lv-LV" sz="3000" i="1" spc="96" err="1">
                <a:solidFill>
                  <a:srgbClr val="000000"/>
                </a:solidFill>
                <a:latin typeface="Calibri (body)"/>
                <a:ea typeface="Armin Grotesk 2"/>
                <a:cs typeface="Armin Grotesk 2"/>
                <a:sym typeface="Armin Grotesk 2"/>
              </a:rPr>
              <a:t>euro</a:t>
            </a:r>
            <a:endParaRPr lang="en-US" sz="3000" i="1" spc="96">
              <a:solidFill>
                <a:srgbClr val="000000"/>
              </a:solidFill>
              <a:latin typeface="Calibri (body)"/>
              <a:ea typeface="Armin Grotesk 2"/>
              <a:cs typeface="Armin Grotesk 2"/>
            </a:endParaRPr>
          </a:p>
        </p:txBody>
      </p:sp>
      <p:sp>
        <p:nvSpPr>
          <p:cNvPr id="25" name="Freeform 25"/>
          <p:cNvSpPr/>
          <p:nvPr/>
        </p:nvSpPr>
        <p:spPr>
          <a:xfrm>
            <a:off x="16677753" y="9526064"/>
            <a:ext cx="1385734" cy="525267"/>
          </a:xfrm>
          <a:custGeom>
            <a:avLst/>
            <a:gdLst/>
            <a:ahLst/>
            <a:cxnLst/>
            <a:rect l="l" t="t" r="r" b="b"/>
            <a:pathLst>
              <a:path w="1385734" h="525267">
                <a:moveTo>
                  <a:pt x="0" y="0"/>
                </a:moveTo>
                <a:lnTo>
                  <a:pt x="1385733" y="0"/>
                </a:lnTo>
                <a:lnTo>
                  <a:pt x="1385733" y="525267"/>
                </a:lnTo>
                <a:lnTo>
                  <a:pt x="0" y="52526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40" r="-40"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26" name="Freeform 26"/>
          <p:cNvSpPr/>
          <p:nvPr/>
        </p:nvSpPr>
        <p:spPr>
          <a:xfrm>
            <a:off x="928396" y="3292678"/>
            <a:ext cx="1139762" cy="1115511"/>
          </a:xfrm>
          <a:custGeom>
            <a:avLst/>
            <a:gdLst/>
            <a:ahLst/>
            <a:cxnLst/>
            <a:rect l="l" t="t" r="r" b="b"/>
            <a:pathLst>
              <a:path w="1139762" h="1115511">
                <a:moveTo>
                  <a:pt x="0" y="0"/>
                </a:moveTo>
                <a:lnTo>
                  <a:pt x="1139761" y="0"/>
                </a:lnTo>
                <a:lnTo>
                  <a:pt x="1139761" y="1115511"/>
                </a:lnTo>
                <a:lnTo>
                  <a:pt x="0" y="111551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190425" r="-1615609" b="-1070"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27" name="Freeform 27"/>
          <p:cNvSpPr/>
          <p:nvPr/>
        </p:nvSpPr>
        <p:spPr>
          <a:xfrm>
            <a:off x="5440645" y="8173707"/>
            <a:ext cx="1433646" cy="1433646"/>
          </a:xfrm>
          <a:custGeom>
            <a:avLst/>
            <a:gdLst/>
            <a:ahLst/>
            <a:cxnLst/>
            <a:rect l="l" t="t" r="r" b="b"/>
            <a:pathLst>
              <a:path w="1433646" h="1433646">
                <a:moveTo>
                  <a:pt x="0" y="0"/>
                </a:moveTo>
                <a:lnTo>
                  <a:pt x="1433646" y="0"/>
                </a:lnTo>
                <a:lnTo>
                  <a:pt x="1433646" y="1433646"/>
                </a:lnTo>
                <a:lnTo>
                  <a:pt x="0" y="14336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28" name="TextBox 28"/>
          <p:cNvSpPr txBox="1"/>
          <p:nvPr/>
        </p:nvSpPr>
        <p:spPr>
          <a:xfrm>
            <a:off x="6866403" y="8389229"/>
            <a:ext cx="11010232" cy="5055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spc="96" err="1">
                <a:solidFill>
                  <a:srgbClr val="000000"/>
                </a:solidFill>
                <a:latin typeface="Calibri (body)"/>
                <a:ea typeface="Armin Grotesk 2"/>
                <a:cs typeface="Armin Grotesk 2"/>
                <a:sym typeface="Armin Grotesk 2"/>
              </a:rPr>
              <a:t>Pieteikuma</a:t>
            </a:r>
            <a:r>
              <a:rPr lang="en-US" sz="3000" spc="96">
                <a:solidFill>
                  <a:srgbClr val="000000"/>
                </a:solidFill>
                <a:latin typeface="Calibri (body)"/>
                <a:ea typeface="Armin Grotesk 2"/>
                <a:cs typeface="Armin Grotesk 2"/>
                <a:sym typeface="Armin Grotesk 2"/>
              </a:rPr>
              <a:t> </a:t>
            </a:r>
            <a:r>
              <a:rPr lang="en-US" sz="3000" spc="96" err="1">
                <a:solidFill>
                  <a:srgbClr val="000000"/>
                </a:solidFill>
                <a:latin typeface="Calibri (body)"/>
                <a:ea typeface="Armin Grotesk 2"/>
                <a:cs typeface="Armin Grotesk 2"/>
                <a:sym typeface="Armin Grotesk 2"/>
              </a:rPr>
              <a:t>iesniegšana</a:t>
            </a:r>
            <a:r>
              <a:rPr lang="en-US" sz="3000" spc="96">
                <a:solidFill>
                  <a:srgbClr val="000000"/>
                </a:solidFill>
                <a:latin typeface="Calibri (body)"/>
                <a:ea typeface="Armin Grotesk 2"/>
                <a:cs typeface="Armin Grotesk 2"/>
                <a:sym typeface="Armin Grotesk 2"/>
              </a:rPr>
              <a:t> business.gov.lv</a:t>
            </a:r>
            <a:endParaRPr lang="en-US" sz="3000" spc="96">
              <a:solidFill>
                <a:srgbClr val="000000"/>
              </a:solidFill>
              <a:latin typeface="Calibri (body)"/>
              <a:ea typeface="Armin Grotesk 2"/>
              <a:cs typeface="Armin Grotesk 2"/>
            </a:endParaRPr>
          </a:p>
        </p:txBody>
      </p:sp>
      <p:sp>
        <p:nvSpPr>
          <p:cNvPr id="29" name="Freeform 29"/>
          <p:cNvSpPr/>
          <p:nvPr/>
        </p:nvSpPr>
        <p:spPr>
          <a:xfrm>
            <a:off x="3960571" y="6584548"/>
            <a:ext cx="1122292" cy="1047366"/>
          </a:xfrm>
          <a:custGeom>
            <a:avLst/>
            <a:gdLst/>
            <a:ahLst/>
            <a:cxnLst/>
            <a:rect l="l" t="t" r="r" b="b"/>
            <a:pathLst>
              <a:path w="1122292" h="1047366">
                <a:moveTo>
                  <a:pt x="0" y="0"/>
                </a:moveTo>
                <a:lnTo>
                  <a:pt x="1122292" y="0"/>
                </a:lnTo>
                <a:lnTo>
                  <a:pt x="1122292" y="1047366"/>
                </a:lnTo>
                <a:lnTo>
                  <a:pt x="0" y="104736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-741994" r="-1027108" b="-3891"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30" name="Freeform 30"/>
          <p:cNvSpPr/>
          <p:nvPr/>
        </p:nvSpPr>
        <p:spPr>
          <a:xfrm>
            <a:off x="2472199" y="5026394"/>
            <a:ext cx="980348" cy="985064"/>
          </a:xfrm>
          <a:custGeom>
            <a:avLst/>
            <a:gdLst/>
            <a:ahLst/>
            <a:cxnLst/>
            <a:rect l="l" t="t" r="r" b="b"/>
            <a:pathLst>
              <a:path w="980348" h="985064">
                <a:moveTo>
                  <a:pt x="0" y="0"/>
                </a:moveTo>
                <a:lnTo>
                  <a:pt x="980348" y="0"/>
                </a:lnTo>
                <a:lnTo>
                  <a:pt x="980348" y="985064"/>
                </a:lnTo>
                <a:lnTo>
                  <a:pt x="0" y="98506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-487624" r="-1349445"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31" name="Freeform 31"/>
          <p:cNvSpPr/>
          <p:nvPr/>
        </p:nvSpPr>
        <p:spPr>
          <a:xfrm>
            <a:off x="5673502" y="8275844"/>
            <a:ext cx="967932" cy="990600"/>
          </a:xfrm>
          <a:custGeom>
            <a:avLst/>
            <a:gdLst/>
            <a:ahLst/>
            <a:cxnLst/>
            <a:rect l="l" t="t" r="r" b="b"/>
            <a:pathLst>
              <a:path w="967932" h="990600">
                <a:moveTo>
                  <a:pt x="0" y="0"/>
                </a:moveTo>
                <a:lnTo>
                  <a:pt x="967932" y="0"/>
                </a:lnTo>
                <a:lnTo>
                  <a:pt x="967932" y="990600"/>
                </a:lnTo>
                <a:lnTo>
                  <a:pt x="0" y="9906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-1180790" r="-692151"/>
            </a:stretch>
          </a:blipFill>
        </p:spPr>
        <p:txBody>
          <a:bodyPr/>
          <a:lstStyle/>
          <a:p>
            <a:endParaRPr lang="lv-LV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B792E0-4B86-13A7-8C1A-1870FA26FF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DB957B86-9842-B918-07FE-FB81821D9097}"/>
              </a:ext>
            </a:extLst>
          </p:cNvPr>
          <p:cNvGrpSpPr/>
          <p:nvPr/>
        </p:nvGrpSpPr>
        <p:grpSpPr>
          <a:xfrm>
            <a:off x="1162989" y="552343"/>
            <a:ext cx="15543436" cy="1406077"/>
            <a:chOff x="0" y="-559996"/>
            <a:chExt cx="20724581" cy="1874769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C1EBEEEF-7DEE-DB30-0553-0E73CB3A0886}"/>
                </a:ext>
              </a:extLst>
            </p:cNvPr>
            <p:cNvSpPr/>
            <p:nvPr/>
          </p:nvSpPr>
          <p:spPr>
            <a:xfrm>
              <a:off x="0" y="0"/>
              <a:ext cx="20724580" cy="1215813"/>
            </a:xfrm>
            <a:custGeom>
              <a:avLst/>
              <a:gdLst/>
              <a:ahLst/>
              <a:cxnLst/>
              <a:rect l="l" t="t" r="r" b="b"/>
              <a:pathLst>
                <a:path w="20724580" h="1215813">
                  <a:moveTo>
                    <a:pt x="0" y="0"/>
                  </a:moveTo>
                  <a:lnTo>
                    <a:pt x="20724580" y="0"/>
                  </a:lnTo>
                  <a:lnTo>
                    <a:pt x="20724580" y="1215813"/>
                  </a:lnTo>
                  <a:lnTo>
                    <a:pt x="0" y="121581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7B5D1166-1794-022C-0103-7FC7C75DF3D3}"/>
                </a:ext>
              </a:extLst>
            </p:cNvPr>
            <p:cNvSpPr txBox="1"/>
            <p:nvPr/>
          </p:nvSpPr>
          <p:spPr>
            <a:xfrm>
              <a:off x="0" y="-559996"/>
              <a:ext cx="20724581" cy="187476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6000"/>
                </a:lnSpc>
              </a:pPr>
              <a:r>
                <a:rPr lang="lv-LV" sz="5000">
                  <a:solidFill>
                    <a:srgbClr val="000000"/>
                  </a:solidFill>
                  <a:latin typeface="Calibri (body)"/>
                  <a:ea typeface="Armin Grotesk 2"/>
                  <a:cs typeface="Armin Grotesk 2"/>
                  <a:sym typeface="Armin Grotesk 2"/>
                </a:rPr>
                <a:t>ATTIECINĀMĀS IZMAKSAS, kas saistītas ar projekta iesnieguma izstrādi</a:t>
              </a:r>
              <a:endParaRPr lang="lv-LV" sz="3000">
                <a:solidFill>
                  <a:srgbClr val="000000"/>
                </a:solidFill>
                <a:latin typeface="Armin Grotesk 2 Semi-Bold"/>
                <a:ea typeface="Armin Grotesk 2 Semi-Bold"/>
                <a:cs typeface="Armin Grotesk 2"/>
              </a:endParaRPr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F55AF73E-5904-986E-E655-4841EC8380C2}"/>
              </a:ext>
            </a:extLst>
          </p:cNvPr>
          <p:cNvSpPr/>
          <p:nvPr/>
        </p:nvSpPr>
        <p:spPr>
          <a:xfrm>
            <a:off x="16525353" y="9373664"/>
            <a:ext cx="1385734" cy="525267"/>
          </a:xfrm>
          <a:custGeom>
            <a:avLst/>
            <a:gdLst/>
            <a:ahLst/>
            <a:cxnLst/>
            <a:rect l="l" t="t" r="r" b="b"/>
            <a:pathLst>
              <a:path w="1385734" h="525267">
                <a:moveTo>
                  <a:pt x="0" y="0"/>
                </a:moveTo>
                <a:lnTo>
                  <a:pt x="1385733" y="0"/>
                </a:lnTo>
                <a:lnTo>
                  <a:pt x="1385733" y="525267"/>
                </a:lnTo>
                <a:lnTo>
                  <a:pt x="0" y="5252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0" r="-40"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304B5D25-A514-8FBC-F39C-DA5A0A907E25}"/>
              </a:ext>
            </a:extLst>
          </p:cNvPr>
          <p:cNvSpPr txBox="1"/>
          <p:nvPr/>
        </p:nvSpPr>
        <p:spPr>
          <a:xfrm>
            <a:off x="12073527" y="6557081"/>
            <a:ext cx="5534081" cy="1193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77"/>
              </a:lnSpc>
            </a:pPr>
            <a:r>
              <a:rPr lang="en-US" sz="3269" spc="104">
                <a:solidFill>
                  <a:srgbClr val="FFFFFF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75 + aktivitātes visā pasaulē 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92D259CE-27A4-B47A-533A-10C36C5113E5}"/>
              </a:ext>
            </a:extLst>
          </p:cNvPr>
          <p:cNvSpPr txBox="1"/>
          <p:nvPr/>
        </p:nvSpPr>
        <p:spPr>
          <a:xfrm>
            <a:off x="1162988" y="2721248"/>
            <a:ext cx="14915211" cy="3901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3000" b="1">
                <a:solidFill>
                  <a:srgbClr val="A20B32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• </a:t>
            </a:r>
            <a:r>
              <a:rPr lang="en-US" sz="3000" b="1" err="1">
                <a:solidFill>
                  <a:srgbClr val="A20B32"/>
                </a:solidFill>
                <a:latin typeface="Calibri (body)"/>
                <a:ea typeface="Armin Grotesk 2 Semi-Bold"/>
                <a:cs typeface="Arial"/>
              </a:rPr>
              <a:t>Projekta</a:t>
            </a:r>
            <a:r>
              <a:rPr lang="en-US" sz="3000" b="1">
                <a:solidFill>
                  <a:srgbClr val="A20B32"/>
                </a:solidFill>
                <a:latin typeface="Calibri (body)"/>
                <a:ea typeface="Armin Grotesk 2 Semi-Bold"/>
                <a:cs typeface="Arial"/>
              </a:rPr>
              <a:t> </a:t>
            </a:r>
            <a:r>
              <a:rPr lang="en-US" sz="3000" b="1" err="1">
                <a:solidFill>
                  <a:srgbClr val="A20B32"/>
                </a:solidFill>
                <a:latin typeface="Calibri (body)"/>
                <a:ea typeface="Armin Grotesk 2 Semi-Bold"/>
                <a:cs typeface="Arial"/>
              </a:rPr>
              <a:t>vadības</a:t>
            </a:r>
            <a:r>
              <a:rPr lang="en-US" sz="3000" b="1">
                <a:solidFill>
                  <a:srgbClr val="A20B32"/>
                </a:solidFill>
                <a:latin typeface="Calibri (body)"/>
                <a:ea typeface="Armin Grotesk 2 Semi-Bold"/>
                <a:cs typeface="Arial"/>
              </a:rPr>
              <a:t> un </a:t>
            </a:r>
            <a:r>
              <a:rPr lang="en-US" sz="3000" b="1" err="1">
                <a:solidFill>
                  <a:srgbClr val="A20B32"/>
                </a:solidFill>
                <a:latin typeface="Calibri (body)"/>
                <a:ea typeface="Armin Grotesk 2 Semi-Bold"/>
                <a:cs typeface="Arial"/>
              </a:rPr>
              <a:t>projekta</a:t>
            </a:r>
            <a:r>
              <a:rPr lang="en-US" sz="3000" b="1">
                <a:solidFill>
                  <a:srgbClr val="A20B32"/>
                </a:solidFill>
                <a:latin typeface="Calibri (body)"/>
                <a:ea typeface="Armin Grotesk 2 Semi-Bold"/>
                <a:cs typeface="Arial"/>
              </a:rPr>
              <a:t> </a:t>
            </a:r>
            <a:r>
              <a:rPr lang="en-US" sz="3000" b="1" err="1">
                <a:solidFill>
                  <a:srgbClr val="A20B32"/>
                </a:solidFill>
                <a:latin typeface="Calibri (body)"/>
                <a:ea typeface="Armin Grotesk 2 Semi-Bold"/>
                <a:cs typeface="Arial"/>
              </a:rPr>
              <a:t>īstenošanas</a:t>
            </a:r>
            <a:r>
              <a:rPr lang="en-US" sz="3000" b="1">
                <a:solidFill>
                  <a:srgbClr val="A20B32"/>
                </a:solidFill>
                <a:latin typeface="Calibri (body)"/>
                <a:ea typeface="Armin Grotesk 2 Semi-Bold"/>
                <a:cs typeface="Arial"/>
              </a:rPr>
              <a:t> </a:t>
            </a:r>
            <a:r>
              <a:rPr lang="en-US" sz="3000" b="1" err="1">
                <a:solidFill>
                  <a:srgbClr val="A20B32"/>
                </a:solidFill>
                <a:latin typeface="Calibri (body)"/>
                <a:ea typeface="Armin Grotesk 2 Semi-Bold"/>
                <a:cs typeface="Arial"/>
              </a:rPr>
              <a:t>personāla</a:t>
            </a:r>
            <a:r>
              <a:rPr lang="en-US" sz="3000" b="1">
                <a:solidFill>
                  <a:srgbClr val="A20B32"/>
                </a:solidFill>
                <a:latin typeface="Calibri (body)"/>
                <a:ea typeface="Armin Grotesk 2 Semi-Bold"/>
                <a:cs typeface="Arial"/>
              </a:rPr>
              <a:t> </a:t>
            </a:r>
            <a:r>
              <a:rPr lang="en-US" sz="3000" b="1" err="1">
                <a:solidFill>
                  <a:srgbClr val="A20B32"/>
                </a:solidFill>
                <a:latin typeface="Calibri (body)"/>
                <a:ea typeface="Armin Grotesk 2 Semi-Bold"/>
                <a:cs typeface="Arial"/>
              </a:rPr>
              <a:t>izmaksas</a:t>
            </a:r>
            <a:r>
              <a:rPr lang="lv-LV" sz="3000">
                <a:solidFill>
                  <a:srgbClr val="000000"/>
                </a:solidFill>
                <a:latin typeface="Calibri (body)"/>
                <a:ea typeface="Armin Grotesk 2 Semi-Bold"/>
                <a:cs typeface="Times New Roman"/>
              </a:rPr>
              <a:t> par nostrādātajām stundām</a:t>
            </a:r>
            <a:endParaRPr lang="en-US" sz="3000" b="1">
              <a:solidFill>
                <a:srgbClr val="A20B32"/>
              </a:solidFill>
              <a:latin typeface="Calibri (body)"/>
              <a:ea typeface="Armin Grotesk 2 Semi-Bold"/>
              <a:cs typeface="Armin Grotesk 2 Semi-Bold"/>
            </a:endParaRPr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7000D3D2-0793-ACE7-01B3-AB27CC890186}"/>
              </a:ext>
            </a:extLst>
          </p:cNvPr>
          <p:cNvSpPr txBox="1"/>
          <p:nvPr/>
        </p:nvSpPr>
        <p:spPr>
          <a:xfrm>
            <a:off x="1153106" y="4818056"/>
            <a:ext cx="14915210" cy="1928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3000" b="1">
                <a:solidFill>
                  <a:srgbClr val="A20B32"/>
                </a:solidFill>
                <a:latin typeface="Calibri (body)"/>
                <a:ea typeface="Armin Grotesk 2 Semi-Bold"/>
                <a:sym typeface="Armin Grotesk 2 Semi-Bold"/>
              </a:rPr>
              <a:t>• </a:t>
            </a:r>
            <a:r>
              <a:rPr lang="en-US" sz="3000" b="1" err="1">
                <a:solidFill>
                  <a:srgbClr val="A20B32"/>
                </a:solidFill>
                <a:latin typeface="Calibri (body)"/>
                <a:ea typeface="Armin Grotesk 2 Semi-Bold"/>
                <a:cs typeface="Times New Roman"/>
              </a:rPr>
              <a:t>Iekšzemes</a:t>
            </a:r>
            <a:r>
              <a:rPr lang="en-US" sz="3000" b="1">
                <a:solidFill>
                  <a:srgbClr val="A20B32"/>
                </a:solidFill>
                <a:latin typeface="Calibri (body)"/>
                <a:ea typeface="Armin Grotesk 2 Semi-Bold"/>
                <a:cs typeface="Times New Roman"/>
              </a:rPr>
              <a:t> </a:t>
            </a:r>
            <a:r>
              <a:rPr lang="en-US" sz="3000" b="1" err="1">
                <a:solidFill>
                  <a:srgbClr val="A20B32"/>
                </a:solidFill>
                <a:latin typeface="Calibri (body)"/>
                <a:ea typeface="Armin Grotesk 2 Semi-Bold"/>
                <a:cs typeface="Times New Roman"/>
              </a:rPr>
              <a:t>komandējumu</a:t>
            </a:r>
            <a:r>
              <a:rPr lang="en-US" sz="3000" b="1">
                <a:solidFill>
                  <a:srgbClr val="A20B32"/>
                </a:solidFill>
                <a:latin typeface="Calibri (body)"/>
                <a:ea typeface="Armin Grotesk 2 Semi-Bold"/>
                <a:cs typeface="Times New Roman"/>
              </a:rPr>
              <a:t> un </a:t>
            </a:r>
            <a:r>
              <a:rPr lang="en-US" sz="3000" b="1" err="1">
                <a:solidFill>
                  <a:srgbClr val="A20B32"/>
                </a:solidFill>
                <a:latin typeface="Calibri (body)"/>
                <a:ea typeface="Armin Grotesk 2 Semi-Bold"/>
                <a:cs typeface="Times New Roman"/>
              </a:rPr>
              <a:t>transporta</a:t>
            </a:r>
            <a:r>
              <a:rPr lang="en-US" sz="3000" b="1">
                <a:solidFill>
                  <a:srgbClr val="A20B32"/>
                </a:solidFill>
                <a:latin typeface="Calibri (body)"/>
                <a:ea typeface="Armin Grotesk 2 Semi-Bold"/>
                <a:cs typeface="Times New Roman"/>
              </a:rPr>
              <a:t> </a:t>
            </a:r>
            <a:r>
              <a:rPr lang="en-US" sz="3000" b="1" err="1">
                <a:solidFill>
                  <a:srgbClr val="A20B32"/>
                </a:solidFill>
                <a:latin typeface="Calibri (body)"/>
                <a:ea typeface="Armin Grotesk 2 Semi-Bold"/>
                <a:cs typeface="Times New Roman"/>
              </a:rPr>
              <a:t>pakalpojumu</a:t>
            </a:r>
            <a:r>
              <a:rPr lang="en-US" sz="3000" b="1">
                <a:solidFill>
                  <a:srgbClr val="A20B32"/>
                </a:solidFill>
                <a:latin typeface="Calibri (body)"/>
                <a:ea typeface="Armin Grotesk 2 Semi-Bold"/>
                <a:cs typeface="Times New Roman"/>
              </a:rPr>
              <a:t> </a:t>
            </a:r>
            <a:r>
              <a:rPr lang="en-US" sz="3000" b="1" err="1">
                <a:solidFill>
                  <a:srgbClr val="A20B32"/>
                </a:solidFill>
                <a:latin typeface="Calibri (body)"/>
                <a:ea typeface="Armin Grotesk 2 Semi-Bold"/>
                <a:cs typeface="Times New Roman"/>
              </a:rPr>
              <a:t>izmaksas</a:t>
            </a:r>
            <a:r>
              <a:rPr lang="lv-LV" sz="3000" b="1">
                <a:solidFill>
                  <a:srgbClr val="A20B32"/>
                </a:solidFill>
                <a:latin typeface="Calibri (body)"/>
                <a:ea typeface="Armin Grotesk 2 Semi-Bold"/>
              </a:rPr>
              <a:t>, </a:t>
            </a:r>
            <a:endParaRPr lang="lv-LV" sz="3000" err="1">
              <a:latin typeface="Calibri (body)"/>
              <a:ea typeface="Armin Grotesk 2 Semi-Bold"/>
              <a:cs typeface="Times New Roman"/>
            </a:endParaRPr>
          </a:p>
          <a:p>
            <a:pPr algn="just">
              <a:lnSpc>
                <a:spcPts val="3000"/>
              </a:lnSpc>
            </a:pPr>
            <a:r>
              <a:rPr lang="lv-LV" sz="3000">
                <a:latin typeface="Calibri (body)"/>
                <a:cs typeface="Times New Roman"/>
              </a:rPr>
              <a:t>-  transporta pakalpojumu izmaksas (maksa par degvielu, transportlīdzekļu noma, transporta pakalpojumu pirkšana, maksa par sabiedriskā transporta izmantošanu) </a:t>
            </a:r>
            <a:endParaRPr lang="lv-LV">
              <a:latin typeface="Calibri"/>
              <a:ea typeface="Calibri"/>
              <a:cs typeface="Calibri"/>
            </a:endParaRPr>
          </a:p>
          <a:p>
            <a:pPr marL="457200" indent="-457200" algn="just">
              <a:lnSpc>
                <a:spcPts val="3000"/>
              </a:lnSpc>
              <a:buFont typeface="Calibri"/>
              <a:buChar char="-"/>
            </a:pPr>
            <a:r>
              <a:rPr lang="lv-LV" sz="3000">
                <a:latin typeface="Calibri (body)"/>
                <a:cs typeface="Times New Roman"/>
              </a:rPr>
              <a:t>naktsmītnes un dienas naudas izmaksas</a:t>
            </a:r>
            <a:endParaRPr lang="lv-LV">
              <a:ea typeface="Calibri"/>
              <a:cs typeface="Calibri"/>
            </a:endParaRPr>
          </a:p>
          <a:p>
            <a:pPr algn="just">
              <a:lnSpc>
                <a:spcPts val="3000"/>
              </a:lnSpc>
            </a:pPr>
            <a:endParaRPr lang="lv-LV" sz="3000">
              <a:solidFill>
                <a:srgbClr val="000000"/>
              </a:solidFill>
              <a:latin typeface="Calibri (body)"/>
              <a:ea typeface="Armin Grotesk 2 Semi-Bold"/>
              <a:cs typeface="Times New Roman"/>
            </a:endParaRPr>
          </a:p>
        </p:txBody>
      </p:sp>
      <p:sp>
        <p:nvSpPr>
          <p:cNvPr id="24" name="TextBox 19">
            <a:extLst>
              <a:ext uri="{FF2B5EF4-FFF2-40B4-BE49-F238E27FC236}">
                <a16:creationId xmlns:a16="http://schemas.microsoft.com/office/drawing/2014/main" id="{32384E18-0E67-FF63-752E-024AABCDD2C1}"/>
              </a:ext>
            </a:extLst>
          </p:cNvPr>
          <p:cNvSpPr txBox="1"/>
          <p:nvPr/>
        </p:nvSpPr>
        <p:spPr>
          <a:xfrm>
            <a:off x="1157079" y="3502277"/>
            <a:ext cx="14915210" cy="774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3000" b="1">
                <a:solidFill>
                  <a:srgbClr val="A20B32"/>
                </a:solidFill>
                <a:latin typeface="Calibri (body)"/>
                <a:ea typeface="Armin Grotesk 2 Semi-Bold"/>
                <a:sym typeface="Armin Grotesk 2 Semi-Bold"/>
              </a:rPr>
              <a:t>•</a:t>
            </a:r>
            <a:r>
              <a:rPr lang="lv-LV" sz="3000" b="1">
                <a:solidFill>
                  <a:srgbClr val="A20B32"/>
                </a:solidFill>
                <a:latin typeface="Calibri (body)"/>
                <a:ea typeface="Armin Grotesk 2 Semi-Bold"/>
                <a:sym typeface="Armin Grotesk 2 Semi-Bold"/>
              </a:rPr>
              <a:t> </a:t>
            </a:r>
            <a:r>
              <a:rPr lang="lv-LV" sz="3000" b="1">
                <a:solidFill>
                  <a:srgbClr val="A20B32"/>
                </a:solidFill>
                <a:latin typeface="Calibri (body)"/>
                <a:ea typeface="Armin Grotesk 2 Semi-Bold"/>
                <a:cs typeface="Times New Roman"/>
              </a:rPr>
              <a:t>Ārpakalpojumu </a:t>
            </a:r>
            <a:r>
              <a:rPr lang="lv-LV" sz="3000" b="1">
                <a:solidFill>
                  <a:srgbClr val="A20B32"/>
                </a:solidFill>
                <a:latin typeface="Calibri (body)"/>
                <a:ea typeface="Armin Grotesk 2 Semi-Bold"/>
              </a:rPr>
              <a:t> izmaksas, </a:t>
            </a:r>
            <a:r>
              <a:rPr lang="lv-LV" sz="3000">
                <a:solidFill>
                  <a:srgbClr val="000000"/>
                </a:solidFill>
                <a:latin typeface="Calibri (body)"/>
                <a:ea typeface="Armin Grotesk 2 Semi-Bold"/>
                <a:cs typeface="Times New Roman"/>
              </a:rPr>
              <a:t>tai skaitā projektu vadības, grāmatvedības, tehnisko un juridisko pakalpojumu izmaksas</a:t>
            </a:r>
            <a:endParaRPr lang="en-US" sz="3000">
              <a:solidFill>
                <a:srgbClr val="000000"/>
              </a:solidFill>
              <a:latin typeface="Calibri (body)"/>
              <a:ea typeface="Armin Grotesk 2 Semi-Bold"/>
            </a:endParaRPr>
          </a:p>
        </p:txBody>
      </p:sp>
      <p:sp>
        <p:nvSpPr>
          <p:cNvPr id="2" name="TextBox 19">
            <a:extLst>
              <a:ext uri="{FF2B5EF4-FFF2-40B4-BE49-F238E27FC236}">
                <a16:creationId xmlns:a16="http://schemas.microsoft.com/office/drawing/2014/main" id="{DF2467EA-407B-560B-9121-0147955D232F}"/>
              </a:ext>
            </a:extLst>
          </p:cNvPr>
          <p:cNvSpPr txBox="1"/>
          <p:nvPr/>
        </p:nvSpPr>
        <p:spPr>
          <a:xfrm>
            <a:off x="1153106" y="6734262"/>
            <a:ext cx="14915210" cy="1928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3000"/>
              </a:lnSpc>
            </a:pPr>
            <a:r>
              <a:rPr lang="en-US" sz="3000" b="1">
                <a:solidFill>
                  <a:srgbClr val="A20B32"/>
                </a:solidFill>
                <a:latin typeface="Calibri (body)"/>
                <a:ea typeface="Armin Grotesk 2 Semi-Bold"/>
                <a:sym typeface="Armin Grotesk 2 Semi-Bold"/>
              </a:rPr>
              <a:t>• </a:t>
            </a:r>
            <a:r>
              <a:rPr lang="en-US" sz="3000" b="1" err="1">
                <a:solidFill>
                  <a:srgbClr val="A20B32"/>
                </a:solidFill>
                <a:latin typeface="Calibri (body)"/>
                <a:ea typeface="Armin Grotesk 2 Semi-Bold"/>
                <a:cs typeface="Times New Roman"/>
              </a:rPr>
              <a:t>Ārvalstu</a:t>
            </a:r>
            <a:r>
              <a:rPr lang="en-US" sz="3000" b="1">
                <a:solidFill>
                  <a:srgbClr val="A20B32"/>
                </a:solidFill>
                <a:latin typeface="Calibri (body)"/>
                <a:ea typeface="Armin Grotesk 2 Semi-Bold"/>
                <a:cs typeface="Times New Roman"/>
              </a:rPr>
              <a:t> </a:t>
            </a:r>
            <a:r>
              <a:rPr lang="en-US" sz="3000" b="1" err="1">
                <a:solidFill>
                  <a:srgbClr val="A20B32"/>
                </a:solidFill>
                <a:latin typeface="Calibri (body)"/>
                <a:ea typeface="Armin Grotesk 2 Semi-Bold"/>
                <a:cs typeface="Times New Roman"/>
              </a:rPr>
              <a:t>komandējumu</a:t>
            </a:r>
            <a:r>
              <a:rPr lang="en-US" sz="3000" b="1">
                <a:solidFill>
                  <a:srgbClr val="A20B32"/>
                </a:solidFill>
                <a:latin typeface="Calibri (body)"/>
                <a:ea typeface="Armin Grotesk 2 Semi-Bold"/>
                <a:cs typeface="Times New Roman"/>
              </a:rPr>
              <a:t> un </a:t>
            </a:r>
            <a:r>
              <a:rPr lang="en-US" sz="3000" b="1" err="1">
                <a:solidFill>
                  <a:srgbClr val="A20B32"/>
                </a:solidFill>
                <a:latin typeface="Calibri (body)"/>
                <a:ea typeface="Armin Grotesk 2 Semi-Bold"/>
                <a:cs typeface="Times New Roman"/>
              </a:rPr>
              <a:t>darba</a:t>
            </a:r>
            <a:r>
              <a:rPr lang="en-US" sz="3000" b="1">
                <a:solidFill>
                  <a:srgbClr val="A20B32"/>
                </a:solidFill>
                <a:latin typeface="Calibri (body)"/>
                <a:ea typeface="Armin Grotesk 2 Semi-Bold"/>
                <a:cs typeface="Times New Roman"/>
              </a:rPr>
              <a:t> </a:t>
            </a:r>
            <a:r>
              <a:rPr lang="en-US" sz="3000" b="1" err="1">
                <a:solidFill>
                  <a:srgbClr val="A20B32"/>
                </a:solidFill>
                <a:latin typeface="Calibri (body)"/>
                <a:ea typeface="Armin Grotesk 2 Semi-Bold"/>
                <a:cs typeface="Times New Roman"/>
              </a:rPr>
              <a:t>braucienu</a:t>
            </a:r>
            <a:r>
              <a:rPr lang="en-US" sz="3000" b="1">
                <a:solidFill>
                  <a:srgbClr val="A20B32"/>
                </a:solidFill>
                <a:latin typeface="Calibri (body)"/>
                <a:ea typeface="Armin Grotesk 2 Semi-Bold"/>
                <a:cs typeface="Times New Roman"/>
              </a:rPr>
              <a:t> </a:t>
            </a:r>
            <a:r>
              <a:rPr lang="en-US" sz="3000" b="1" err="1">
                <a:solidFill>
                  <a:srgbClr val="A20B32"/>
                </a:solidFill>
                <a:latin typeface="Calibri (body)"/>
                <a:ea typeface="Armin Grotesk 2 Semi-Bold"/>
                <a:cs typeface="Times New Roman"/>
              </a:rPr>
              <a:t>izmaksas</a:t>
            </a:r>
            <a:endParaRPr lang="lv-LV" sz="3000" b="1" err="1">
              <a:solidFill>
                <a:srgbClr val="A20B32"/>
              </a:solidFill>
              <a:latin typeface="Calibri (body)"/>
              <a:ea typeface="Armin Grotesk 2 Semi-Bold"/>
              <a:cs typeface="Times New Roman"/>
            </a:endParaRPr>
          </a:p>
          <a:p>
            <a:pPr algn="just">
              <a:lnSpc>
                <a:spcPts val="3000"/>
              </a:lnSpc>
            </a:pPr>
            <a:r>
              <a:rPr lang="lv-LV" sz="3000">
                <a:latin typeface="Calibri (body)"/>
                <a:cs typeface="Times New Roman"/>
              </a:rPr>
              <a:t>-  tai skaitā transporta izmaksas (maksa par degvielu, transportlīdzekļu noma, transporta pakalpojumu pirkšana)</a:t>
            </a:r>
            <a:endParaRPr lang="lv-LV">
              <a:latin typeface="Calibri"/>
              <a:ea typeface="Calibri"/>
              <a:cs typeface="Calibri"/>
            </a:endParaRPr>
          </a:p>
          <a:p>
            <a:pPr marL="457200" indent="-457200" algn="just">
              <a:lnSpc>
                <a:spcPts val="3000"/>
              </a:lnSpc>
              <a:buFont typeface="Calibri"/>
              <a:buChar char="-"/>
            </a:pPr>
            <a:r>
              <a:rPr lang="lv-LV" sz="3000">
                <a:latin typeface="Calibri (body)"/>
                <a:cs typeface="Times New Roman"/>
              </a:rPr>
              <a:t>naktsmītnes un dienas naudas izmaksas</a:t>
            </a:r>
            <a:endParaRPr lang="lv-LV" sz="3000">
              <a:latin typeface="Calibri (body)"/>
              <a:ea typeface="Calibri"/>
              <a:cs typeface="Times New Roman"/>
            </a:endParaRPr>
          </a:p>
          <a:p>
            <a:pPr algn="just">
              <a:lnSpc>
                <a:spcPts val="3000"/>
              </a:lnSpc>
            </a:pPr>
            <a:endParaRPr lang="lv-LV" sz="3000">
              <a:solidFill>
                <a:srgbClr val="000000"/>
              </a:solidFill>
              <a:latin typeface="Calibri (body)"/>
              <a:ea typeface="Armin Grotesk 2 Semi-Bold"/>
              <a:cs typeface="Times New Roman"/>
            </a:endParaRPr>
          </a:p>
        </p:txBody>
      </p:sp>
      <p:sp>
        <p:nvSpPr>
          <p:cNvPr id="7" name="TextBox 19">
            <a:extLst>
              <a:ext uri="{FF2B5EF4-FFF2-40B4-BE49-F238E27FC236}">
                <a16:creationId xmlns:a16="http://schemas.microsoft.com/office/drawing/2014/main" id="{0B9592DB-13C8-6C70-F4D6-6872CB3E90C1}"/>
              </a:ext>
            </a:extLst>
          </p:cNvPr>
          <p:cNvSpPr txBox="1"/>
          <p:nvPr/>
        </p:nvSpPr>
        <p:spPr>
          <a:xfrm>
            <a:off x="1157079" y="8444072"/>
            <a:ext cx="14915210" cy="3901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n-US" sz="3000" b="1">
                <a:solidFill>
                  <a:srgbClr val="A20B32"/>
                </a:solidFill>
                <a:latin typeface="Calibri (body)"/>
                <a:ea typeface="Armin Grotesk 2 Semi-Bold"/>
                <a:sym typeface="Armin Grotesk 2 Semi-Bold"/>
              </a:rPr>
              <a:t>•</a:t>
            </a:r>
            <a:r>
              <a:rPr lang="lv-LV" sz="3000" b="1">
                <a:solidFill>
                  <a:srgbClr val="A20B32"/>
                </a:solidFill>
                <a:latin typeface="Calibri (body)"/>
                <a:ea typeface="Armin Grotesk 2 Semi-Bold"/>
                <a:sym typeface="Armin Grotesk 2 Semi-Bold"/>
              </a:rPr>
              <a:t> </a:t>
            </a:r>
            <a:r>
              <a:rPr lang="lv-LV" sz="3000" b="1">
                <a:solidFill>
                  <a:srgbClr val="A20B32"/>
                </a:solidFill>
                <a:latin typeface="Calibri (body)"/>
                <a:ea typeface="Armin Grotesk 2 Semi-Bold"/>
                <a:cs typeface="Times New Roman"/>
              </a:rPr>
              <a:t>Izdevumi, kas saistīti ar apdrošināšanas polises iegādi </a:t>
            </a:r>
            <a:r>
              <a:rPr lang="lv-LV" sz="3000">
                <a:solidFill>
                  <a:srgbClr val="000000"/>
                </a:solidFill>
                <a:latin typeface="Calibri (body)"/>
                <a:ea typeface="Armin Grotesk 2 Semi-Bold"/>
                <a:cs typeface="Times New Roman"/>
              </a:rPr>
              <a:t>darbiniekam komandējuma laikam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001BB13C-2494-184A-8DE4-B2E217E6F2B3}"/>
              </a:ext>
            </a:extLst>
          </p:cNvPr>
          <p:cNvSpPr txBox="1"/>
          <p:nvPr/>
        </p:nvSpPr>
        <p:spPr>
          <a:xfrm>
            <a:off x="860961" y="9136578"/>
            <a:ext cx="14740246" cy="101566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>
                <a:solidFill>
                  <a:srgbClr val="A20B32"/>
                </a:solidFill>
                <a:latin typeface="Armin Grotesk 2 Semi-Bold"/>
                <a:ea typeface="Armin Grotesk 2 Semi-Bold"/>
              </a:rPr>
              <a:t>! </a:t>
            </a:r>
            <a:r>
              <a:rPr lang="en-US" sz="3000" b="1" err="1">
                <a:solidFill>
                  <a:srgbClr val="A20B32"/>
                </a:solidFill>
                <a:latin typeface="Armin Grotesk 2 Semi-Bold"/>
                <a:ea typeface="Armin Grotesk 2 Semi-Bold"/>
              </a:rPr>
              <a:t>Attiecināmas</a:t>
            </a:r>
            <a:r>
              <a:rPr lang="en-US" sz="3000" b="1">
                <a:solidFill>
                  <a:srgbClr val="A20B32"/>
                </a:solidFill>
                <a:latin typeface="Armin Grotesk 2 Semi-Bold"/>
                <a:ea typeface="Armin Grotesk 2 Semi-Bold"/>
              </a:rPr>
              <a:t> </a:t>
            </a:r>
            <a:r>
              <a:rPr lang="en-US" sz="3000" b="1" err="1">
                <a:solidFill>
                  <a:srgbClr val="A20B32"/>
                </a:solidFill>
                <a:latin typeface="Armin Grotesk 2 Semi-Bold"/>
                <a:ea typeface="Armin Grotesk 2 Semi-Bold"/>
              </a:rPr>
              <a:t>ir</a:t>
            </a:r>
            <a:r>
              <a:rPr lang="en-US" sz="3000" b="1">
                <a:solidFill>
                  <a:srgbClr val="A20B32"/>
                </a:solidFill>
                <a:latin typeface="Armin Grotesk 2 Semi-Bold"/>
                <a:ea typeface="Armin Grotesk 2 Semi-Bold"/>
              </a:rPr>
              <a:t> </a:t>
            </a:r>
            <a:r>
              <a:rPr lang="en-US" sz="3000" b="1" err="1">
                <a:solidFill>
                  <a:srgbClr val="A20B32"/>
                </a:solidFill>
                <a:latin typeface="Armin Grotesk 2 Semi-Bold"/>
                <a:ea typeface="Armin Grotesk 2 Semi-Bold"/>
              </a:rPr>
              <a:t>izmaksas</a:t>
            </a:r>
            <a:r>
              <a:rPr lang="en-US" sz="3000" b="1">
                <a:solidFill>
                  <a:srgbClr val="A20B32"/>
                </a:solidFill>
                <a:latin typeface="Armin Grotesk 2 Semi-Bold"/>
                <a:ea typeface="Armin Grotesk 2 Semi-Bold"/>
              </a:rPr>
              <a:t>, kas </a:t>
            </a:r>
            <a:r>
              <a:rPr lang="en-US" sz="3000" b="1" err="1">
                <a:solidFill>
                  <a:srgbClr val="A20B32"/>
                </a:solidFill>
                <a:latin typeface="Armin Grotesk 2 Semi-Bold"/>
                <a:ea typeface="Armin Grotesk 2 Semi-Bold"/>
              </a:rPr>
              <a:t>radušās</a:t>
            </a:r>
            <a:r>
              <a:rPr lang="en-US" sz="3000" b="1">
                <a:solidFill>
                  <a:srgbClr val="A20B32"/>
                </a:solidFill>
                <a:latin typeface="Armin Grotesk 2 Semi-Bold"/>
                <a:ea typeface="Armin Grotesk 2 Semi-Bold"/>
              </a:rPr>
              <a:t> </a:t>
            </a:r>
            <a:r>
              <a:rPr lang="en-US" sz="3000" b="1" err="1">
                <a:solidFill>
                  <a:srgbClr val="A20B32"/>
                </a:solidFill>
                <a:latin typeface="Armin Grotesk 2 Semi-Bold"/>
                <a:ea typeface="Armin Grotesk 2 Semi-Bold"/>
              </a:rPr>
              <a:t>pēc</a:t>
            </a:r>
            <a:r>
              <a:rPr lang="en-US" sz="3000" b="1">
                <a:solidFill>
                  <a:srgbClr val="A20B32"/>
                </a:solidFill>
                <a:latin typeface="Armin Grotesk 2 Semi-Bold"/>
                <a:ea typeface="Armin Grotesk 2 Semi-Bold"/>
              </a:rPr>
              <a:t> </a:t>
            </a:r>
            <a:r>
              <a:rPr lang="en-US" sz="3000" b="1" err="1">
                <a:solidFill>
                  <a:srgbClr val="A20B32"/>
                </a:solidFill>
                <a:latin typeface="Armin Grotesk 2 Semi-Bold"/>
                <a:ea typeface="Armin Grotesk 2 Semi-Bold"/>
              </a:rPr>
              <a:t>pieteikuma</a:t>
            </a:r>
            <a:r>
              <a:rPr lang="en-US" sz="3000" b="1">
                <a:solidFill>
                  <a:srgbClr val="A20B32"/>
                </a:solidFill>
                <a:latin typeface="Armin Grotesk 2 Semi-Bold"/>
                <a:ea typeface="Armin Grotesk 2 Semi-Bold"/>
              </a:rPr>
              <a:t> </a:t>
            </a:r>
            <a:r>
              <a:rPr lang="en-US" sz="3000" b="1" err="1">
                <a:solidFill>
                  <a:srgbClr val="A20B32"/>
                </a:solidFill>
                <a:latin typeface="Armin Grotesk 2 Semi-Bold"/>
                <a:ea typeface="Armin Grotesk 2 Semi-Bold"/>
              </a:rPr>
              <a:t>iesniegšanas</a:t>
            </a:r>
            <a:r>
              <a:rPr lang="en-US" sz="3000" b="1">
                <a:solidFill>
                  <a:srgbClr val="A20B32"/>
                </a:solidFill>
                <a:latin typeface="Armin Grotesk 2 Semi-Bold"/>
                <a:ea typeface="Armin Grotesk 2 Semi-Bold"/>
              </a:rPr>
              <a:t> business.gov.lv </a:t>
            </a:r>
            <a:endParaRPr lang="en-US"/>
          </a:p>
          <a:p>
            <a:pPr algn="ctr"/>
            <a:endParaRPr lang="en-US" sz="3000" b="1">
              <a:solidFill>
                <a:srgbClr val="A20B32"/>
              </a:solidFill>
              <a:latin typeface="Armin Grotesk 2 Semi-Bold"/>
              <a:ea typeface="Armin Grotesk 2 Semi-Bold"/>
            </a:endParaRPr>
          </a:p>
        </p:txBody>
      </p:sp>
    </p:spTree>
    <p:extLst>
      <p:ext uri="{BB962C8B-B14F-4D97-AF65-F5344CB8AC3E}">
        <p14:creationId xmlns:p14="http://schemas.microsoft.com/office/powerpoint/2010/main" val="2026663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695569" y="5926265"/>
            <a:ext cx="5570247" cy="5767467"/>
            <a:chOff x="0" y="0"/>
            <a:chExt cx="7426996" cy="7689955"/>
          </a:xfrm>
        </p:grpSpPr>
        <p:sp>
          <p:nvSpPr>
            <p:cNvPr id="3" name="AutoShape 3"/>
            <p:cNvSpPr/>
            <p:nvPr/>
          </p:nvSpPr>
          <p:spPr>
            <a:xfrm flipV="1">
              <a:off x="4218061" y="22626"/>
              <a:ext cx="2124206" cy="2124206"/>
            </a:xfrm>
            <a:prstGeom prst="line">
              <a:avLst/>
            </a:prstGeom>
            <a:ln w="63996" cap="flat">
              <a:solidFill>
                <a:srgbClr val="A20B3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4" name="AutoShape 4"/>
            <p:cNvSpPr/>
            <p:nvPr/>
          </p:nvSpPr>
          <p:spPr>
            <a:xfrm flipV="1">
              <a:off x="5280164" y="1084729"/>
              <a:ext cx="2124206" cy="2124206"/>
            </a:xfrm>
            <a:prstGeom prst="line">
              <a:avLst/>
            </a:prstGeom>
            <a:ln w="63996" cap="flat">
              <a:solidFill>
                <a:srgbClr val="A20B3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5" name="AutoShape 5"/>
            <p:cNvSpPr/>
            <p:nvPr/>
          </p:nvSpPr>
          <p:spPr>
            <a:xfrm flipV="1">
              <a:off x="22626" y="4481020"/>
              <a:ext cx="2124206" cy="2124206"/>
            </a:xfrm>
            <a:prstGeom prst="line">
              <a:avLst/>
            </a:prstGeom>
            <a:ln w="63996" cap="flat">
              <a:solidFill>
                <a:srgbClr val="A20B3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6" name="AutoShape 6"/>
            <p:cNvSpPr/>
            <p:nvPr/>
          </p:nvSpPr>
          <p:spPr>
            <a:xfrm flipV="1">
              <a:off x="1084729" y="5543123"/>
              <a:ext cx="2124206" cy="2124206"/>
            </a:xfrm>
            <a:prstGeom prst="line">
              <a:avLst/>
            </a:prstGeom>
            <a:ln w="63996" cap="flat">
              <a:solidFill>
                <a:srgbClr val="A20B3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7" name="AutoShape 7"/>
            <p:cNvSpPr/>
            <p:nvPr/>
          </p:nvSpPr>
          <p:spPr>
            <a:xfrm flipV="1">
              <a:off x="4199206" y="4462165"/>
              <a:ext cx="2124206" cy="2124206"/>
            </a:xfrm>
            <a:prstGeom prst="line">
              <a:avLst/>
            </a:prstGeom>
            <a:ln w="63996" cap="flat">
              <a:solidFill>
                <a:srgbClr val="A20B3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8" name="AutoShape 8"/>
            <p:cNvSpPr/>
            <p:nvPr/>
          </p:nvSpPr>
          <p:spPr>
            <a:xfrm flipV="1">
              <a:off x="5261309" y="5524268"/>
              <a:ext cx="2124206" cy="2124206"/>
            </a:xfrm>
            <a:prstGeom prst="line">
              <a:avLst/>
            </a:prstGeom>
            <a:ln w="63996" cap="flat">
              <a:solidFill>
                <a:srgbClr val="A20B3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9" name="AutoShape 9"/>
            <p:cNvSpPr/>
            <p:nvPr/>
          </p:nvSpPr>
          <p:spPr>
            <a:xfrm flipV="1">
              <a:off x="63269" y="35769"/>
              <a:ext cx="2124206" cy="2124206"/>
            </a:xfrm>
            <a:prstGeom prst="line">
              <a:avLst/>
            </a:prstGeom>
            <a:ln w="63996" cap="flat">
              <a:solidFill>
                <a:srgbClr val="A20B3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10" name="AutoShape 10"/>
            <p:cNvSpPr/>
            <p:nvPr/>
          </p:nvSpPr>
          <p:spPr>
            <a:xfrm flipV="1">
              <a:off x="1125372" y="1097872"/>
              <a:ext cx="2124206" cy="2124206"/>
            </a:xfrm>
            <a:prstGeom prst="line">
              <a:avLst/>
            </a:prstGeom>
            <a:ln w="63996" cap="flat">
              <a:solidFill>
                <a:srgbClr val="A20B3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141393" y="0"/>
            <a:ext cx="13165220" cy="13165220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blipFill>
              <a:blip r:embed="rId2"/>
              <a:stretch>
                <a:fillRect t="-25187" b="-25187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028700" y="1922146"/>
            <a:ext cx="10440351" cy="76228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26110" lvl="1" indent="-313055">
              <a:lnSpc>
                <a:spcPts val="4640"/>
              </a:lnSpc>
              <a:buFont typeface="Arial"/>
              <a:buChar char="•"/>
            </a:pPr>
            <a:r>
              <a:rPr lang="en-US" sz="3000" err="1">
                <a:solidFill>
                  <a:srgbClr val="000000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Atbilst</a:t>
            </a:r>
            <a:r>
              <a:rPr lang="en-US" sz="3000">
                <a:solidFill>
                  <a:srgbClr val="000000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 </a:t>
            </a:r>
            <a:r>
              <a:rPr lang="en-US" sz="3000" err="1">
                <a:solidFill>
                  <a:srgbClr val="000000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sīkā</a:t>
            </a:r>
            <a:r>
              <a:rPr lang="en-US" sz="3000">
                <a:solidFill>
                  <a:srgbClr val="000000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 (</a:t>
            </a:r>
            <a:r>
              <a:rPr lang="en-US" sz="3000" err="1">
                <a:solidFill>
                  <a:srgbClr val="000000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mikro</a:t>
            </a:r>
            <a:r>
              <a:rPr lang="en-US" sz="3000">
                <a:solidFill>
                  <a:srgbClr val="000000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), </a:t>
            </a:r>
            <a:r>
              <a:rPr lang="en-US" sz="3000" err="1">
                <a:solidFill>
                  <a:srgbClr val="000000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mazā</a:t>
            </a:r>
            <a:r>
              <a:rPr lang="en-US" sz="3000">
                <a:solidFill>
                  <a:srgbClr val="000000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, </a:t>
            </a:r>
            <a:r>
              <a:rPr lang="en-US" sz="3000" err="1">
                <a:solidFill>
                  <a:srgbClr val="000000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vai</a:t>
            </a:r>
            <a:r>
              <a:rPr lang="en-US" sz="3000">
                <a:solidFill>
                  <a:srgbClr val="000000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 </a:t>
            </a:r>
            <a:r>
              <a:rPr lang="en-US" sz="3000" err="1">
                <a:solidFill>
                  <a:srgbClr val="000000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vidējā</a:t>
            </a:r>
            <a:r>
              <a:rPr lang="en-US" sz="3000">
                <a:solidFill>
                  <a:srgbClr val="000000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 </a:t>
            </a:r>
            <a:r>
              <a:rPr lang="en-US" sz="3000" err="1">
                <a:solidFill>
                  <a:srgbClr val="000000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komersanta</a:t>
            </a:r>
            <a:r>
              <a:rPr lang="en-US" sz="3000">
                <a:solidFill>
                  <a:srgbClr val="000000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 </a:t>
            </a:r>
            <a:r>
              <a:rPr lang="en-US" sz="3000" err="1">
                <a:solidFill>
                  <a:srgbClr val="000000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statusam</a:t>
            </a:r>
            <a:r>
              <a:rPr lang="en-US" sz="3000">
                <a:solidFill>
                  <a:srgbClr val="000000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, </a:t>
            </a:r>
            <a:r>
              <a:rPr lang="en-US" sz="3000" err="1">
                <a:solidFill>
                  <a:srgbClr val="000000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vai</a:t>
            </a:r>
            <a:r>
              <a:rPr lang="en-US" sz="3000">
                <a:solidFill>
                  <a:srgbClr val="000000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 </a:t>
            </a:r>
            <a:r>
              <a:rPr lang="en-US" sz="3000" err="1">
                <a:solidFill>
                  <a:srgbClr val="000000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ir</a:t>
            </a:r>
            <a:r>
              <a:rPr lang="en-US" sz="3000">
                <a:solidFill>
                  <a:srgbClr val="000000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 </a:t>
            </a:r>
            <a:r>
              <a:rPr lang="en-US" sz="3000" err="1">
                <a:solidFill>
                  <a:srgbClr val="000000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mazas</a:t>
            </a:r>
            <a:r>
              <a:rPr lang="en-US" sz="3000">
                <a:solidFill>
                  <a:srgbClr val="000000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 </a:t>
            </a:r>
            <a:r>
              <a:rPr lang="en-US" sz="3000" err="1">
                <a:solidFill>
                  <a:srgbClr val="000000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vidējas</a:t>
            </a:r>
            <a:r>
              <a:rPr lang="en-US" sz="3000">
                <a:solidFill>
                  <a:srgbClr val="000000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 </a:t>
            </a:r>
            <a:r>
              <a:rPr lang="en-US" sz="3000" err="1">
                <a:solidFill>
                  <a:srgbClr val="000000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kapitalizācijas</a:t>
            </a:r>
            <a:r>
              <a:rPr lang="en-US" sz="3000">
                <a:solidFill>
                  <a:srgbClr val="000000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 </a:t>
            </a:r>
            <a:r>
              <a:rPr lang="en-US" sz="3000" err="1">
                <a:solidFill>
                  <a:srgbClr val="000000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sabiedrība</a:t>
            </a:r>
            <a:r>
              <a:rPr lang="en-US" sz="3000">
                <a:solidFill>
                  <a:srgbClr val="000000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 </a:t>
            </a:r>
          </a:p>
          <a:p>
            <a:pPr marL="626110" lvl="1" indent="-313055">
              <a:lnSpc>
                <a:spcPts val="4640"/>
              </a:lnSpc>
              <a:buFont typeface="Arial"/>
              <a:buChar char="•"/>
            </a:pPr>
            <a:r>
              <a:rPr lang="en-US" sz="3000" err="1">
                <a:solidFill>
                  <a:srgbClr val="000000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Atbalstu</a:t>
            </a:r>
            <a:r>
              <a:rPr lang="en-US" sz="3000">
                <a:solidFill>
                  <a:srgbClr val="000000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 var </a:t>
            </a:r>
            <a:r>
              <a:rPr lang="en-US" sz="3000" err="1">
                <a:solidFill>
                  <a:srgbClr val="000000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saņemt</a:t>
            </a:r>
            <a:r>
              <a:rPr lang="en-US" sz="3000">
                <a:solidFill>
                  <a:srgbClr val="000000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 </a:t>
            </a:r>
            <a:r>
              <a:rPr lang="en-US" sz="3000" err="1">
                <a:solidFill>
                  <a:srgbClr val="000000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arī</a:t>
            </a:r>
            <a:r>
              <a:rPr lang="en-US" sz="3000">
                <a:solidFill>
                  <a:srgbClr val="000000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 </a:t>
            </a:r>
            <a:r>
              <a:rPr lang="en-US" sz="3000" err="1">
                <a:solidFill>
                  <a:srgbClr val="000000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vidēja</a:t>
            </a:r>
            <a:r>
              <a:rPr lang="en-US" sz="3000">
                <a:solidFill>
                  <a:srgbClr val="000000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 </a:t>
            </a:r>
            <a:r>
              <a:rPr lang="en-US" sz="3000" err="1">
                <a:solidFill>
                  <a:srgbClr val="000000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kapitalizācijas</a:t>
            </a:r>
            <a:r>
              <a:rPr lang="en-US" sz="3000">
                <a:solidFill>
                  <a:srgbClr val="000000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 </a:t>
            </a:r>
            <a:r>
              <a:rPr lang="en-US" sz="3000" err="1">
                <a:solidFill>
                  <a:srgbClr val="000000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sabiedrība</a:t>
            </a:r>
            <a:r>
              <a:rPr lang="en-US" sz="3000">
                <a:solidFill>
                  <a:srgbClr val="000000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 un </a:t>
            </a:r>
            <a:r>
              <a:rPr lang="en-US" sz="3000" err="1">
                <a:solidFill>
                  <a:srgbClr val="000000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lielais</a:t>
            </a:r>
            <a:r>
              <a:rPr lang="en-US" sz="3000">
                <a:solidFill>
                  <a:srgbClr val="000000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 </a:t>
            </a:r>
            <a:r>
              <a:rPr lang="en-US" sz="3000" err="1">
                <a:solidFill>
                  <a:srgbClr val="000000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komersants</a:t>
            </a:r>
            <a:r>
              <a:rPr lang="en-US" sz="3000">
                <a:solidFill>
                  <a:srgbClr val="000000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 </a:t>
            </a:r>
            <a:r>
              <a:rPr lang="en-US" sz="3000" err="1">
                <a:solidFill>
                  <a:srgbClr val="000000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ar</a:t>
            </a:r>
            <a:r>
              <a:rPr lang="en-US" sz="3000">
                <a:solidFill>
                  <a:srgbClr val="000000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 </a:t>
            </a:r>
            <a:r>
              <a:rPr lang="en-US" sz="3000" err="1">
                <a:solidFill>
                  <a:srgbClr val="000000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nosacījumu</a:t>
            </a:r>
            <a:r>
              <a:rPr lang="en-US" sz="3000">
                <a:solidFill>
                  <a:srgbClr val="000000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, ka </a:t>
            </a:r>
            <a:r>
              <a:rPr lang="en-US" sz="3000" err="1">
                <a:solidFill>
                  <a:srgbClr val="000000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tas</a:t>
            </a:r>
            <a:r>
              <a:rPr lang="en-US" sz="3000">
                <a:solidFill>
                  <a:srgbClr val="000000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 </a:t>
            </a:r>
            <a:r>
              <a:rPr lang="en-US" sz="3000" err="1">
                <a:solidFill>
                  <a:srgbClr val="000000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sadarbojas</a:t>
            </a:r>
            <a:r>
              <a:rPr lang="en-US" sz="3000">
                <a:solidFill>
                  <a:srgbClr val="000000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 </a:t>
            </a:r>
            <a:r>
              <a:rPr lang="en-US" sz="3000" err="1">
                <a:solidFill>
                  <a:srgbClr val="000000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ar</a:t>
            </a:r>
            <a:r>
              <a:rPr lang="en-US" sz="3000">
                <a:solidFill>
                  <a:srgbClr val="000000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 </a:t>
            </a:r>
            <a:r>
              <a:rPr lang="en-US" sz="3000" err="1">
                <a:solidFill>
                  <a:srgbClr val="000000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sīko</a:t>
            </a:r>
            <a:r>
              <a:rPr lang="en-US" sz="3000">
                <a:solidFill>
                  <a:srgbClr val="000000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 (</a:t>
            </a:r>
            <a:r>
              <a:rPr lang="en-US" sz="3000" err="1">
                <a:solidFill>
                  <a:srgbClr val="000000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mikro</a:t>
            </a:r>
            <a:r>
              <a:rPr lang="en-US" sz="3000">
                <a:solidFill>
                  <a:srgbClr val="000000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), </a:t>
            </a:r>
            <a:r>
              <a:rPr lang="en-US" sz="3000" err="1">
                <a:solidFill>
                  <a:srgbClr val="000000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mazo</a:t>
            </a:r>
            <a:r>
              <a:rPr lang="en-US" sz="3000">
                <a:solidFill>
                  <a:srgbClr val="000000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 </a:t>
            </a:r>
            <a:r>
              <a:rPr lang="en-US" sz="3000" err="1">
                <a:solidFill>
                  <a:srgbClr val="000000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vai</a:t>
            </a:r>
            <a:r>
              <a:rPr lang="en-US" sz="3000">
                <a:solidFill>
                  <a:srgbClr val="000000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 </a:t>
            </a:r>
            <a:r>
              <a:rPr lang="en-US" sz="3000" err="1">
                <a:solidFill>
                  <a:srgbClr val="000000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vidējo</a:t>
            </a:r>
            <a:r>
              <a:rPr lang="en-US" sz="3000">
                <a:solidFill>
                  <a:srgbClr val="000000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 </a:t>
            </a:r>
            <a:r>
              <a:rPr lang="en-US" sz="3000" err="1">
                <a:solidFill>
                  <a:srgbClr val="000000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komersantu</a:t>
            </a:r>
            <a:r>
              <a:rPr lang="en-US" sz="3000">
                <a:solidFill>
                  <a:srgbClr val="000000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 </a:t>
            </a:r>
            <a:r>
              <a:rPr lang="en-US" sz="3000" err="1">
                <a:solidFill>
                  <a:srgbClr val="000000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pētniecības</a:t>
            </a:r>
            <a:r>
              <a:rPr lang="en-US" sz="3000">
                <a:solidFill>
                  <a:srgbClr val="000000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 un </a:t>
            </a:r>
            <a:r>
              <a:rPr lang="en-US" sz="3000" err="1">
                <a:solidFill>
                  <a:srgbClr val="000000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inovācijas</a:t>
            </a:r>
            <a:r>
              <a:rPr lang="en-US" sz="3000">
                <a:solidFill>
                  <a:srgbClr val="000000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 </a:t>
            </a:r>
            <a:r>
              <a:rPr lang="en-US" sz="3000" err="1">
                <a:solidFill>
                  <a:srgbClr val="000000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aktivitātēs</a:t>
            </a:r>
            <a:r>
              <a:rPr lang="lv-LV" sz="3000">
                <a:solidFill>
                  <a:srgbClr val="000000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 konkrētā projekta ietv</a:t>
            </a:r>
            <a:r>
              <a:rPr lang="lv-LV" sz="3000">
                <a:solidFill>
                  <a:srgbClr val="000000"/>
                </a:solidFill>
                <a:latin typeface="Calibri (body)"/>
                <a:ea typeface="Armin Grotesk 2 Semi-Bold"/>
                <a:sym typeface="Armin Grotesk 2 Semi-Bold"/>
              </a:rPr>
              <a:t>aros EK programmā</a:t>
            </a:r>
            <a:endParaRPr lang="en-US" sz="3000">
              <a:solidFill>
                <a:srgbClr val="000000"/>
              </a:solidFill>
              <a:latin typeface="Calibri (body)"/>
              <a:ea typeface="Armin Grotesk 2 Semi-Bold"/>
            </a:endParaRPr>
          </a:p>
          <a:p>
            <a:pPr marL="626110" lvl="1" indent="-313055">
              <a:lnSpc>
                <a:spcPts val="4640"/>
              </a:lnSpc>
              <a:buFont typeface="Arial"/>
              <a:buChar char="•"/>
            </a:pPr>
            <a:r>
              <a:rPr lang="en-US" sz="3000" err="1">
                <a:solidFill>
                  <a:srgbClr val="000000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Nodokļu</a:t>
            </a:r>
            <a:r>
              <a:rPr lang="en-US" sz="3000">
                <a:solidFill>
                  <a:srgbClr val="000000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 </a:t>
            </a:r>
            <a:r>
              <a:rPr lang="en-US" sz="3000" err="1">
                <a:solidFill>
                  <a:srgbClr val="000000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parād</a:t>
            </a:r>
            <a:r>
              <a:rPr lang="lv-LV" sz="3000">
                <a:solidFill>
                  <a:srgbClr val="000000"/>
                </a:solidFill>
                <a:latin typeface="Calibri (body)"/>
                <a:ea typeface="Armin Grotesk 2 Semi-Bold"/>
                <a:sym typeface="Armin Grotesk 2 Semi-Bold"/>
              </a:rPr>
              <a:t>s nav </a:t>
            </a:r>
            <a:r>
              <a:rPr lang="en-US" sz="3000" err="1">
                <a:solidFill>
                  <a:srgbClr val="000000"/>
                </a:solidFill>
                <a:latin typeface="Calibri (body)"/>
                <a:ea typeface="Armin Grotesk 2 Semi-Bold"/>
                <a:sym typeface="Armin Grotesk 2 Semi-Bold"/>
              </a:rPr>
              <a:t>lielāk</a:t>
            </a:r>
            <a:r>
              <a:rPr lang="lv-LV" sz="3000">
                <a:solidFill>
                  <a:srgbClr val="000000"/>
                </a:solidFill>
                <a:latin typeface="Calibri (body)"/>
                <a:ea typeface="Armin Grotesk 2 Semi-Bold"/>
                <a:sym typeface="Armin Grotesk 2 Semi-Bold"/>
              </a:rPr>
              <a:t>s </a:t>
            </a:r>
            <a:r>
              <a:rPr lang="en-US" sz="3000">
                <a:solidFill>
                  <a:srgbClr val="000000"/>
                </a:solidFill>
                <a:latin typeface="Calibri (body)"/>
                <a:ea typeface="Armin Grotesk 2 Semi-Bold"/>
                <a:sym typeface="Armin Grotesk 2 Semi-Bold"/>
              </a:rPr>
              <a:t>p</a:t>
            </a:r>
            <a:r>
              <a:rPr lang="en-US" sz="3000">
                <a:solidFill>
                  <a:srgbClr val="000000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ar 150 </a:t>
            </a:r>
            <a:r>
              <a:rPr lang="en-US" sz="3000" i="1">
                <a:solidFill>
                  <a:srgbClr val="000000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euro</a:t>
            </a:r>
            <a:endParaRPr lang="en-US" sz="3000">
              <a:solidFill>
                <a:srgbClr val="000000"/>
              </a:solidFill>
              <a:latin typeface="Calibri (body)"/>
              <a:ea typeface="Armin Grotesk 2 Semi-Bold"/>
              <a:cs typeface="Armin Grotesk 2 Semi-Bold"/>
            </a:endParaRPr>
          </a:p>
          <a:p>
            <a:pPr marL="626110" lvl="1" indent="-313055" algn="l">
              <a:lnSpc>
                <a:spcPts val="464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Nav </a:t>
            </a:r>
            <a:r>
              <a:rPr lang="en-US" sz="3000" err="1">
                <a:solidFill>
                  <a:srgbClr val="000000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pasludināts</a:t>
            </a:r>
            <a:r>
              <a:rPr lang="en-US" sz="3000">
                <a:solidFill>
                  <a:srgbClr val="000000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 </a:t>
            </a:r>
            <a:r>
              <a:rPr lang="en-US" sz="3000" err="1">
                <a:solidFill>
                  <a:srgbClr val="000000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maksātnespējas</a:t>
            </a:r>
            <a:r>
              <a:rPr lang="en-US" sz="3000">
                <a:solidFill>
                  <a:srgbClr val="000000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 process</a:t>
            </a:r>
            <a:endParaRPr lang="en-US" sz="3000">
              <a:solidFill>
                <a:srgbClr val="000000"/>
              </a:solidFill>
              <a:latin typeface="Calibri (body)"/>
              <a:ea typeface="Armin Grotesk 2 Semi-Bold"/>
              <a:cs typeface="Armin Grotesk 2 Semi-Bold"/>
            </a:endParaRPr>
          </a:p>
          <a:p>
            <a:pPr marL="626110" lvl="1" indent="-313055" algn="l">
              <a:lnSpc>
                <a:spcPts val="4640"/>
              </a:lnSpc>
              <a:buFont typeface="Arial"/>
              <a:buChar char="•"/>
            </a:pPr>
            <a:r>
              <a:rPr lang="en-US" sz="3000" err="1">
                <a:solidFill>
                  <a:srgbClr val="000000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Ir</a:t>
            </a:r>
            <a:r>
              <a:rPr lang="en-US" sz="3000">
                <a:solidFill>
                  <a:srgbClr val="000000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 </a:t>
            </a:r>
            <a:r>
              <a:rPr lang="en-US" sz="3000" err="1">
                <a:solidFill>
                  <a:srgbClr val="000000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pieejams</a:t>
            </a:r>
            <a:r>
              <a:rPr lang="en-US" sz="3000">
                <a:solidFill>
                  <a:srgbClr val="000000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 </a:t>
            </a:r>
            <a:r>
              <a:rPr lang="en-US" sz="3000" i="1">
                <a:solidFill>
                  <a:srgbClr val="000000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de minimis</a:t>
            </a:r>
            <a:endParaRPr lang="en-US" sz="3000">
              <a:solidFill>
                <a:srgbClr val="000000"/>
              </a:solidFill>
              <a:latin typeface="Calibri (body)"/>
              <a:ea typeface="Armin Grotesk 2 Semi-Bold"/>
              <a:cs typeface="Armin Grotesk 2 Semi-Bold"/>
            </a:endParaRPr>
          </a:p>
          <a:p>
            <a:pPr marL="626110" lvl="1" indent="-313055" algn="l">
              <a:lnSpc>
                <a:spcPts val="464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Nav </a:t>
            </a:r>
            <a:r>
              <a:rPr lang="en-US" sz="3000" err="1">
                <a:solidFill>
                  <a:srgbClr val="000000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noteiktas</a:t>
            </a:r>
            <a:r>
              <a:rPr lang="en-US" sz="3000">
                <a:solidFill>
                  <a:srgbClr val="000000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 </a:t>
            </a:r>
            <a:r>
              <a:rPr lang="en-US" sz="3000" err="1">
                <a:solidFill>
                  <a:srgbClr val="000000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sankcijas</a:t>
            </a:r>
            <a:endParaRPr lang="en-US" sz="3000">
              <a:solidFill>
                <a:srgbClr val="000000"/>
              </a:solidFill>
              <a:latin typeface="Calibri (body)"/>
              <a:ea typeface="Armin Grotesk 2 Semi-Bold"/>
              <a:cs typeface="Armin Grotesk 2 Semi-Bold"/>
            </a:endParaRPr>
          </a:p>
          <a:p>
            <a:pPr marL="626110" lvl="1" indent="-313055" algn="l">
              <a:lnSpc>
                <a:spcPts val="464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Nav </a:t>
            </a:r>
            <a:r>
              <a:rPr lang="en-US" sz="3000" err="1">
                <a:solidFill>
                  <a:srgbClr val="000000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sniedzis</a:t>
            </a:r>
            <a:r>
              <a:rPr lang="en-US" sz="3000">
                <a:solidFill>
                  <a:srgbClr val="000000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 </a:t>
            </a:r>
            <a:r>
              <a:rPr lang="en-US" sz="3000" err="1">
                <a:solidFill>
                  <a:srgbClr val="000000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nepatiesu</a:t>
            </a:r>
            <a:r>
              <a:rPr lang="en-US" sz="3000">
                <a:solidFill>
                  <a:srgbClr val="000000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 </a:t>
            </a:r>
            <a:r>
              <a:rPr lang="en-US" sz="3000" err="1">
                <a:solidFill>
                  <a:srgbClr val="000000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informāciju</a:t>
            </a:r>
            <a:r>
              <a:rPr lang="en-US" sz="3000">
                <a:solidFill>
                  <a:srgbClr val="000000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 </a:t>
            </a:r>
            <a:r>
              <a:rPr lang="en-US" sz="3000" err="1">
                <a:solidFill>
                  <a:srgbClr val="000000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vai</a:t>
            </a:r>
            <a:r>
              <a:rPr lang="en-US" sz="3000">
                <a:solidFill>
                  <a:srgbClr val="000000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 </a:t>
            </a:r>
            <a:r>
              <a:rPr lang="en-US" sz="3000" err="1">
                <a:solidFill>
                  <a:srgbClr val="000000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tīši</a:t>
            </a:r>
            <a:r>
              <a:rPr lang="en-US" sz="3000">
                <a:solidFill>
                  <a:srgbClr val="000000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 </a:t>
            </a:r>
            <a:r>
              <a:rPr lang="en-US" sz="3000" err="1">
                <a:solidFill>
                  <a:srgbClr val="000000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maldinājis</a:t>
            </a:r>
            <a:endParaRPr lang="en-US" sz="3000">
              <a:solidFill>
                <a:srgbClr val="000000"/>
              </a:solidFill>
              <a:latin typeface="Calibri (body)"/>
              <a:ea typeface="Armin Grotesk 2 Semi-Bold"/>
              <a:cs typeface="Armin Grotesk 2 Semi-Bold"/>
            </a:endParaRPr>
          </a:p>
          <a:p>
            <a:pPr marL="626110" lvl="1" indent="-313055">
              <a:lnSpc>
                <a:spcPts val="464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Uz to </a:t>
            </a:r>
            <a:r>
              <a:rPr lang="en-US" sz="3000" err="1">
                <a:solidFill>
                  <a:srgbClr val="000000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neattiecas</a:t>
            </a:r>
            <a:r>
              <a:rPr lang="en-US" sz="3000">
                <a:solidFill>
                  <a:srgbClr val="000000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 ES fondu </a:t>
            </a:r>
            <a:r>
              <a:rPr lang="en-US" sz="3000" err="1">
                <a:solidFill>
                  <a:srgbClr val="000000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vadības</a:t>
            </a:r>
            <a:r>
              <a:rPr lang="en-US" sz="3000">
                <a:solidFill>
                  <a:srgbClr val="000000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 </a:t>
            </a:r>
            <a:r>
              <a:rPr lang="en-US" sz="3000" err="1">
                <a:solidFill>
                  <a:srgbClr val="000000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likuma</a:t>
            </a:r>
            <a:r>
              <a:rPr lang="en-US" sz="3000">
                <a:solidFill>
                  <a:srgbClr val="000000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 </a:t>
            </a:r>
            <a:r>
              <a:rPr lang="en-US" sz="3000" err="1">
                <a:solidFill>
                  <a:srgbClr val="000000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projekta</a:t>
            </a:r>
            <a:r>
              <a:rPr lang="en-US" sz="3000">
                <a:solidFill>
                  <a:srgbClr val="000000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 </a:t>
            </a:r>
            <a:r>
              <a:rPr lang="en-US" sz="3000" err="1">
                <a:solidFill>
                  <a:srgbClr val="000000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iesniedzēja</a:t>
            </a:r>
            <a:r>
              <a:rPr lang="en-US" sz="3000">
                <a:solidFill>
                  <a:srgbClr val="000000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 </a:t>
            </a:r>
            <a:r>
              <a:rPr lang="en-US" sz="3000" err="1">
                <a:solidFill>
                  <a:srgbClr val="000000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izslēgšanas</a:t>
            </a:r>
            <a:r>
              <a:rPr lang="en-US" sz="3000">
                <a:solidFill>
                  <a:srgbClr val="000000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 </a:t>
            </a:r>
            <a:r>
              <a:rPr lang="en-US" sz="3000" err="1">
                <a:solidFill>
                  <a:srgbClr val="000000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noteikumi</a:t>
            </a:r>
            <a:r>
              <a:rPr lang="en-US" sz="3000">
                <a:solidFill>
                  <a:srgbClr val="000000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 - </a:t>
            </a:r>
            <a:r>
              <a:rPr lang="en-US" sz="3000" u="sng">
                <a:solidFill>
                  <a:srgbClr val="000000"/>
                </a:solidFill>
                <a:latin typeface="Calibri (body)"/>
                <a:ea typeface="Armin Grotesk 2 Semi-Bold"/>
                <a:cs typeface="Armin Grotesk 2 Semi-Bold"/>
                <a:sym typeface="Armin Grotesk 2 Semi-Bold"/>
                <a:hlinkClick r:id="rId3" tooltip="https://likumi.lv/ta/id/331743"/>
              </a:rPr>
              <a:t>likumi.lv</a:t>
            </a:r>
            <a:endParaRPr lang="en-US" sz="3000">
              <a:solidFill>
                <a:srgbClr val="000000"/>
              </a:solidFill>
              <a:latin typeface="Calibri (body)"/>
              <a:ea typeface="Armin Grotesk 2 Semi-Bold"/>
              <a:cs typeface="Armin Grotesk 2 Semi-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28700" y="923925"/>
            <a:ext cx="12044702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5000">
                <a:solidFill>
                  <a:srgbClr val="000000"/>
                </a:solidFill>
                <a:latin typeface="Calibri (body)"/>
                <a:ea typeface="Armin Grotesk 2"/>
                <a:cs typeface="Armin Grotesk 2"/>
                <a:sym typeface="Armin Grotesk 2"/>
              </a:rPr>
              <a:t>PRASĪBAS ATBALSTA SAŅĒJAM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C2369E-7108-1ED6-AFEF-BF04C003D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7A6DC035-0029-DFFE-19FB-1C4AA92D6790}"/>
              </a:ext>
            </a:extLst>
          </p:cNvPr>
          <p:cNvSpPr txBox="1"/>
          <p:nvPr/>
        </p:nvSpPr>
        <p:spPr>
          <a:xfrm>
            <a:off x="1028700" y="2582565"/>
            <a:ext cx="16081663" cy="74765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3000">
                <a:solidFill>
                  <a:srgbClr val="000000"/>
                </a:solidFill>
              </a:rPr>
              <a:t>Eiropas Komisijas</a:t>
            </a:r>
            <a:r>
              <a:rPr lang="lv-LV" sz="3000"/>
              <a:t> projekta iesniegums atbilst RIS3 jomai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lv-LV" sz="3000">
              <a:ea typeface="Calibri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lv-LV" sz="30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lv-LV" sz="30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lv-LV" sz="30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lv-LV" sz="30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lv-LV" sz="30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lv-LV" sz="3000">
              <a:ea typeface="Calibri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lv-LV" sz="3000">
              <a:ea typeface="Calibri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lv-LV" sz="30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lv-LV" sz="300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lv-LV" sz="3000"/>
              <a:t>tiks ievērots, ka atbalstāmās darbības īstenošana neradīs būtisku kaitējumu videi</a:t>
            </a:r>
            <a:endParaRPr lang="lv-LV" sz="3000">
              <a:ea typeface="Calibri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3000"/>
              <a:t>tiks nodrošināta atsevišķa ieņēmumu un izdevumu grāmatvedības uzskaite LIAA pieteikuma ietvaros</a:t>
            </a:r>
            <a:endParaRPr lang="lv-LV" sz="3000">
              <a:ea typeface="Calibri"/>
              <a:cs typeface="Calibri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lv-LV" sz="3000">
              <a:ea typeface="Calibri"/>
              <a:cs typeface="Calibri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lv-LV" sz="3000"/>
          </a:p>
          <a:p>
            <a:pPr algn="l">
              <a:lnSpc>
                <a:spcPts val="4800"/>
              </a:lnSpc>
            </a:pPr>
            <a:endParaRPr lang="en-US" sz="3000">
              <a:solidFill>
                <a:srgbClr val="000000"/>
              </a:solidFill>
              <a:latin typeface="Armin Grotesk 2"/>
              <a:ea typeface="Armin Grotesk 2"/>
              <a:cs typeface="Calibri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EE351F86-2723-3F1E-D011-E36326BE893B}"/>
              </a:ext>
            </a:extLst>
          </p:cNvPr>
          <p:cNvSpPr txBox="1"/>
          <p:nvPr/>
        </p:nvSpPr>
        <p:spPr>
          <a:xfrm>
            <a:off x="1028700" y="923925"/>
            <a:ext cx="12044702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5000">
                <a:solidFill>
                  <a:srgbClr val="000000"/>
                </a:solidFill>
                <a:latin typeface="Calibri (body)"/>
                <a:ea typeface="Armin Grotesk 2"/>
                <a:cs typeface="Armin Grotesk 2"/>
                <a:sym typeface="Armin Grotesk 2"/>
              </a:rPr>
              <a:t>PRASĪBAS ATBALSTA PIEŠĶIRŠANAI:</a:t>
            </a:r>
          </a:p>
        </p:txBody>
      </p:sp>
      <p:pic>
        <p:nvPicPr>
          <p:cNvPr id="2" name="Picture 1" descr="A yellow circle with white lines and a circle with white text&#10;&#10;AI-generated content may be incorrect.">
            <a:extLst>
              <a:ext uri="{FF2B5EF4-FFF2-40B4-BE49-F238E27FC236}">
                <a16:creationId xmlns:a16="http://schemas.microsoft.com/office/drawing/2014/main" id="{3B290CF5-7387-7BC3-2011-4A5D308FD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030" y="3398137"/>
            <a:ext cx="15182850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04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768461-7295-CA59-E3D3-51DB7FBEEA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D34C56D7-0089-7572-4DB7-37F1BB13FB86}"/>
              </a:ext>
            </a:extLst>
          </p:cNvPr>
          <p:cNvGrpSpPr/>
          <p:nvPr/>
        </p:nvGrpSpPr>
        <p:grpSpPr>
          <a:xfrm>
            <a:off x="1162989" y="893759"/>
            <a:ext cx="15543436" cy="990441"/>
            <a:chOff x="0" y="-104775"/>
            <a:chExt cx="20724581" cy="1320588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C74DCD63-0E7A-6562-E018-62E5926C24FE}"/>
                </a:ext>
              </a:extLst>
            </p:cNvPr>
            <p:cNvSpPr/>
            <p:nvPr/>
          </p:nvSpPr>
          <p:spPr>
            <a:xfrm>
              <a:off x="0" y="0"/>
              <a:ext cx="20724580" cy="1215813"/>
            </a:xfrm>
            <a:custGeom>
              <a:avLst/>
              <a:gdLst/>
              <a:ahLst/>
              <a:cxnLst/>
              <a:rect l="l" t="t" r="r" b="b"/>
              <a:pathLst>
                <a:path w="20724580" h="1215813">
                  <a:moveTo>
                    <a:pt x="0" y="0"/>
                  </a:moveTo>
                  <a:lnTo>
                    <a:pt x="20724580" y="0"/>
                  </a:lnTo>
                  <a:lnTo>
                    <a:pt x="20724580" y="1215813"/>
                  </a:lnTo>
                  <a:lnTo>
                    <a:pt x="0" y="121581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4B0DF28D-D3F0-7683-8900-030A1D737271}"/>
                </a:ext>
              </a:extLst>
            </p:cNvPr>
            <p:cNvSpPr txBox="1"/>
            <p:nvPr/>
          </p:nvSpPr>
          <p:spPr>
            <a:xfrm>
              <a:off x="0" y="-104775"/>
              <a:ext cx="20724581" cy="132058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6000"/>
                </a:lnSpc>
              </a:pPr>
              <a:r>
                <a:rPr lang="lv-LV" sz="5000">
                  <a:solidFill>
                    <a:srgbClr val="000000"/>
                  </a:solidFill>
                  <a:latin typeface="Calibri (body)"/>
                  <a:ea typeface="Armin Grotesk 2"/>
                  <a:cs typeface="Armin Grotesk 2"/>
                  <a:sym typeface="Armin Grotesk 2"/>
                </a:rPr>
                <a:t>PAKALPOJUMA  SNIEDZĒJA  IZVĒLE</a:t>
              </a:r>
              <a:endParaRPr lang="en-US" sz="5000">
                <a:solidFill>
                  <a:srgbClr val="000000"/>
                </a:solidFill>
                <a:latin typeface="Calibri (body)"/>
                <a:ea typeface="Armin Grotesk 2"/>
                <a:cs typeface="Armin Grotesk 2"/>
                <a:sym typeface="Armin Grotesk 2"/>
              </a:endParaRPr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6C63ADD7-14D7-01EB-5396-38C6CD32EE37}"/>
              </a:ext>
            </a:extLst>
          </p:cNvPr>
          <p:cNvSpPr/>
          <p:nvPr/>
        </p:nvSpPr>
        <p:spPr>
          <a:xfrm>
            <a:off x="16525353" y="9373664"/>
            <a:ext cx="1385734" cy="525267"/>
          </a:xfrm>
          <a:custGeom>
            <a:avLst/>
            <a:gdLst/>
            <a:ahLst/>
            <a:cxnLst/>
            <a:rect l="l" t="t" r="r" b="b"/>
            <a:pathLst>
              <a:path w="1385734" h="525267">
                <a:moveTo>
                  <a:pt x="0" y="0"/>
                </a:moveTo>
                <a:lnTo>
                  <a:pt x="1385733" y="0"/>
                </a:lnTo>
                <a:lnTo>
                  <a:pt x="1385733" y="525267"/>
                </a:lnTo>
                <a:lnTo>
                  <a:pt x="0" y="5252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0" r="-40"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6AF137B0-4726-E77B-126C-5C5F76820639}"/>
              </a:ext>
            </a:extLst>
          </p:cNvPr>
          <p:cNvSpPr txBox="1"/>
          <p:nvPr/>
        </p:nvSpPr>
        <p:spPr>
          <a:xfrm>
            <a:off x="12073527" y="6557081"/>
            <a:ext cx="5534081" cy="1193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77"/>
              </a:lnSpc>
            </a:pPr>
            <a:r>
              <a:rPr lang="en-US" sz="3269" spc="104">
                <a:solidFill>
                  <a:srgbClr val="FFFFFF"/>
                </a:solidFill>
                <a:latin typeface="Armin Grotesk 2"/>
                <a:ea typeface="Armin Grotesk 2"/>
                <a:cs typeface="Armin Grotesk 2"/>
                <a:sym typeface="Armin Grotesk 2"/>
              </a:rPr>
              <a:t>75 + aktivitātes visā pasaulē 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F23C9BAA-1BC9-0B34-5701-2F970C2870A8}"/>
              </a:ext>
            </a:extLst>
          </p:cNvPr>
          <p:cNvSpPr txBox="1"/>
          <p:nvPr/>
        </p:nvSpPr>
        <p:spPr>
          <a:xfrm>
            <a:off x="1167419" y="2568701"/>
            <a:ext cx="15547572" cy="53399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lv-LV" sz="3200" b="1">
                <a:solidFill>
                  <a:srgbClr val="A20B32"/>
                </a:solidFill>
                <a:latin typeface="Calibri (body)"/>
                <a:ea typeface="Armin Grotesk 2 Semi-Bold"/>
              </a:rPr>
              <a:t>Ārpakalpojumu* iegādei jāievēro </a:t>
            </a:r>
            <a:r>
              <a:rPr lang="lv-LV" sz="3200" b="1">
                <a:solidFill>
                  <a:srgbClr val="A20B32"/>
                </a:solidFill>
                <a:latin typeface="Calibri (body)"/>
                <a:ea typeface="Armin Grotesk 2 Semi-Bold"/>
                <a:hlinkClick r:id="rId3"/>
              </a:rPr>
              <a:t>MK noteikumi Nr.104</a:t>
            </a:r>
            <a:r>
              <a:rPr lang="lv-LV" sz="3200" b="1">
                <a:solidFill>
                  <a:srgbClr val="A20B32"/>
                </a:solidFill>
                <a:latin typeface="Calibri (body)"/>
                <a:ea typeface="Armin Grotesk 2 Semi-Bold"/>
              </a:rPr>
              <a:t>  vai </a:t>
            </a:r>
            <a:r>
              <a:rPr lang="lv-LV" sz="3200" b="1">
                <a:solidFill>
                  <a:srgbClr val="A20B32"/>
                </a:solidFill>
                <a:latin typeface="Calibri (body)"/>
                <a:ea typeface="Armin Grotesk 2 Semi-Bold"/>
                <a:hlinkClick r:id="rId4"/>
              </a:rPr>
              <a:t>PIL</a:t>
            </a:r>
            <a:r>
              <a:rPr lang="lv-LV" sz="3200" b="1">
                <a:solidFill>
                  <a:srgbClr val="A20B32"/>
                </a:solidFill>
                <a:latin typeface="Calibri (body)"/>
                <a:ea typeface="Armin Grotesk 2 Semi-Bold"/>
              </a:rPr>
              <a:t> (ja attiecas) </a:t>
            </a:r>
            <a:endParaRPr lang="lv-LV" sz="3200" b="1">
              <a:solidFill>
                <a:srgbClr val="A20B32"/>
              </a:solidFill>
              <a:highlight>
                <a:srgbClr val="FFFF00"/>
              </a:highlight>
              <a:latin typeface="Calibri (body)"/>
              <a:ea typeface="Armin Grotesk 2 Semi-Bold"/>
              <a:cs typeface="Armin Grotesk 2 Semi-Bold"/>
            </a:endParaRPr>
          </a:p>
          <a:p>
            <a:pPr>
              <a:lnSpc>
                <a:spcPts val="3000"/>
              </a:lnSpc>
            </a:pPr>
            <a:endParaRPr lang="lv-LV" sz="3200" b="1">
              <a:solidFill>
                <a:srgbClr val="A20B32"/>
              </a:solidFill>
              <a:highlight>
                <a:srgbClr val="FFFF00"/>
              </a:highlight>
              <a:latin typeface="Calibri (body)"/>
              <a:ea typeface="Armin Grotesk 2 Semi-Bold"/>
              <a:cs typeface="Armin Grotesk 2 Semi-Bold"/>
            </a:endParaRPr>
          </a:p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lv-LV" sz="3200"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Jāveic tirgus cenas izpēte vai iepirkuma procedūra</a:t>
            </a:r>
            <a:endParaRPr lang="lv-LV" sz="3200">
              <a:latin typeface="Calibri (body)"/>
              <a:ea typeface="Armin Grotesk 2 Semi-Bold"/>
              <a:cs typeface="Armin Grotesk 2 Semi-Bold"/>
            </a:endParaRPr>
          </a:p>
          <a:p>
            <a:pPr>
              <a:lnSpc>
                <a:spcPts val="3000"/>
              </a:lnSpc>
            </a:pPr>
            <a:endParaRPr lang="lv-LV" sz="3200">
              <a:latin typeface="Calibri (body)"/>
              <a:ea typeface="Armin Grotesk 2 Semi-Bold"/>
              <a:cs typeface="Armin Grotesk 2 Semi-Bold"/>
              <a:sym typeface="Armin Grotesk 2 Semi-Bold"/>
            </a:endParaRPr>
          </a:p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lv-LV" sz="3200"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Nedrīkst sadalīt iepirkumus, lai izvairītos no paredzētās iepirkuma procedūras nosacījumu piemērošanas​</a:t>
            </a:r>
            <a:endParaRPr lang="lv-LV" sz="3200">
              <a:latin typeface="Calibri (body)"/>
              <a:ea typeface="Armin Grotesk 2 Semi-Bold"/>
              <a:cs typeface="Armin Grotesk 2 Semi-Bold"/>
            </a:endParaRPr>
          </a:p>
          <a:p>
            <a:pPr>
              <a:lnSpc>
                <a:spcPts val="3000"/>
              </a:lnSpc>
            </a:pPr>
            <a:endParaRPr lang="lv-LV" sz="3200">
              <a:latin typeface="Calibri (body)"/>
              <a:ea typeface="Armin Grotesk 2 Semi-Bold"/>
              <a:cs typeface="Armin Grotesk 2 Semi-Bold"/>
              <a:sym typeface="Armin Grotesk 2 Semi-Bold"/>
            </a:endParaRPr>
          </a:p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lv-LV" sz="3200"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Nedrīkst pieļaut interešu konflikta situācijas iestāšanos​</a:t>
            </a:r>
            <a:endParaRPr lang="lv-LV" sz="3200">
              <a:latin typeface="Calibri (body)"/>
              <a:ea typeface="Armin Grotesk 2 Semi-Bold"/>
              <a:cs typeface="Armin Grotesk 2 Semi-Bold"/>
            </a:endParaRPr>
          </a:p>
          <a:p>
            <a:pPr>
              <a:lnSpc>
                <a:spcPts val="3000"/>
              </a:lnSpc>
            </a:pPr>
            <a:endParaRPr lang="lv-LV" sz="3200">
              <a:latin typeface="Calibri (body)"/>
              <a:ea typeface="Armin Grotesk 2 Semi-Bold"/>
              <a:cs typeface="Armin Grotesk 2 Semi-Bold"/>
              <a:sym typeface="Armin Grotesk 2 Semi-Bold"/>
            </a:endParaRPr>
          </a:p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lv-LV" sz="3200">
                <a:latin typeface="Calibri (body)"/>
                <a:ea typeface="Armin Grotesk 2 Semi-Bold"/>
                <a:cs typeface="Armin Grotesk 2 Semi-Bold"/>
                <a:sym typeface="Armin Grotesk 2 Semi-Bold"/>
              </a:rPr>
              <a:t>Tirgus cenas izpētes vai iepirkuma procedūras dokumentācija jāiesniedz kopā ar maksājuma pieprasījumu</a:t>
            </a:r>
            <a:endParaRPr lang="lv-LV" sz="3200">
              <a:latin typeface="Calibri (body)"/>
              <a:ea typeface="Armin Grotesk 2 Semi-Bold"/>
              <a:cs typeface="Armin Grotesk 2 Semi-Bold"/>
            </a:endParaRPr>
          </a:p>
          <a:p>
            <a:endParaRPr lang="lv-LV" sz="2400">
              <a:latin typeface="Calibri (body)"/>
              <a:ea typeface="Armin Grotesk 2 Semi-Bold"/>
              <a:cs typeface="Calibri"/>
            </a:endParaRPr>
          </a:p>
          <a:p>
            <a:r>
              <a:rPr lang="lv-LV" sz="2400">
                <a:latin typeface="Calibri (body)"/>
                <a:ea typeface="Armin Grotesk 2 Semi-Bold"/>
                <a:cs typeface="Calibri"/>
              </a:rPr>
              <a:t>*ārpakalpojumu izmaksas, tai skaitā projektu vadības, grāmatvedības, </a:t>
            </a:r>
            <a:r>
              <a:rPr lang="lv-LV" sz="2400">
                <a:latin typeface="Calibri (body)"/>
                <a:ea typeface="Calibri"/>
                <a:cs typeface="Calibri"/>
              </a:rPr>
              <a:t>tehnisko un juridisko pakalpojumu; transportlīdzekļu nomas; transporta pakalpojumu pirkšanas izmaksas.</a:t>
            </a:r>
            <a:endParaRPr lang="lv-LV" sz="2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6106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178be91-42f5-47e4-a6af-363572687a5b" xsi:nil="true"/>
    <lcf76f155ced4ddcb4097134ff3c332f xmlns="9898405a-8c7b-40be-ae2a-cd41b03aed8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74CB6618DD764B9439629E4015DDF3" ma:contentTypeVersion="14" ma:contentTypeDescription="Create a new document." ma:contentTypeScope="" ma:versionID="7d4384cee1c23bc8ad746c4ac92c6c35">
  <xsd:schema xmlns:xsd="http://www.w3.org/2001/XMLSchema" xmlns:xs="http://www.w3.org/2001/XMLSchema" xmlns:p="http://schemas.microsoft.com/office/2006/metadata/properties" xmlns:ns2="9898405a-8c7b-40be-ae2a-cd41b03aed83" xmlns:ns3="d178be91-42f5-47e4-a6af-363572687a5b" targetNamespace="http://schemas.microsoft.com/office/2006/metadata/properties" ma:root="true" ma:fieldsID="73b90f68f0959d443407357273af7cce" ns2:_="" ns3:_="">
    <xsd:import namespace="9898405a-8c7b-40be-ae2a-cd41b03aed83"/>
    <xsd:import namespace="d178be91-42f5-47e4-a6af-363572687a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98405a-8c7b-40be-ae2a-cd41b03aed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4be1922-a6d9-4f8f-a0da-19e97035afa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78be91-42f5-47e4-a6af-363572687a5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6655c90-f976-4f54-9d42-bf30ce74efca}" ma:internalName="TaxCatchAll" ma:showField="CatchAllData" ma:web="d178be91-42f5-47e4-a6af-363572687a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A2B4BD-0F27-47F7-8C9A-EA098F945E89}">
  <ds:schemaRefs>
    <ds:schemaRef ds:uri="9898405a-8c7b-40be-ae2a-cd41b03aed83"/>
    <ds:schemaRef ds:uri="d178be91-42f5-47e4-a6af-363572687a5b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CA2F9AE-511A-42DE-BC95-C398BF699768}">
  <ds:schemaRefs>
    <ds:schemaRef ds:uri="9898405a-8c7b-40be-ae2a-cd41b03aed83"/>
    <ds:schemaRef ds:uri="d178be91-42f5-47e4-a6af-363572687a5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66D725B-E30A-47CB-BF6A-6EFED1553E9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1781</Words>
  <Application>Microsoft Office PowerPoint</Application>
  <PresentationFormat>Custom</PresentationFormat>
  <Paragraphs>216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Arial,Sans-Serif</vt:lpstr>
      <vt:lpstr>Calibri</vt:lpstr>
      <vt:lpstr>Armin Grotesk 1</vt:lpstr>
      <vt:lpstr>Armin Grotesk 2</vt:lpstr>
      <vt:lpstr>Aptos</vt:lpstr>
      <vt:lpstr>Arial</vt:lpstr>
      <vt:lpstr>Calibri (body)</vt:lpstr>
      <vt:lpstr>Armin Grotesk 2 Semi-Bold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Komercializācijas atbalsts</dc:title>
  <dc:creator>Dace Berķe-Berga</dc:creator>
  <cp:lastModifiedBy>Ineta Purauska</cp:lastModifiedBy>
  <cp:revision>24</cp:revision>
  <dcterms:created xsi:type="dcterms:W3CDTF">2006-08-16T00:00:00Z</dcterms:created>
  <dcterms:modified xsi:type="dcterms:W3CDTF">2026-01-17T07:56:35Z</dcterms:modified>
  <dc:identifier>DAGwx2F40SY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0x010100E874CB6618DD764B9439629E4015DDF3</vt:lpwstr>
  </property>
  <property fmtid="{D5CDD505-2E9C-101B-9397-08002B2CF9AE}" pid="3" name="MediaServiceImageTags">
    <vt:lpwstr/>
  </property>
</Properties>
</file>